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4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kaggle.com/grouplens/movielens-20m-dataset" TargetMode="External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hyperlink" Target="https://github.com/PhoenixMay/MovieRecommendation" TargetMode="External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kaggle.com/grouplens/movielens-20m-dataset" TargetMode="External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hyperlink" Target="https://github.com/PhoenixMay/MovieRecommendation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FF193A-3883-493B-8139-91726C1E94D8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363C47A-2035-4C2D-9C4F-D2ABC5DD18EF}">
      <dgm:prSet/>
      <dgm:spPr/>
      <dgm:t>
        <a:bodyPr/>
        <a:lstStyle/>
        <a:p>
          <a:r>
            <a:rPr lang="en-US" dirty="0"/>
            <a:t>Statistics</a:t>
          </a:r>
        </a:p>
      </dgm:t>
    </dgm:pt>
    <dgm:pt modelId="{CD90C3D9-FCAA-46C7-8D12-88A7DCB5F56A}" type="parTrans" cxnId="{A4A55AC5-2774-42DE-BFF2-4373785F0DF7}">
      <dgm:prSet/>
      <dgm:spPr/>
      <dgm:t>
        <a:bodyPr/>
        <a:lstStyle/>
        <a:p>
          <a:endParaRPr lang="en-US"/>
        </a:p>
      </dgm:t>
    </dgm:pt>
    <dgm:pt modelId="{107B9C08-4BE6-45C4-BC5B-5512E434F7BD}" type="sibTrans" cxnId="{A4A55AC5-2774-42DE-BFF2-4373785F0DF7}">
      <dgm:prSet/>
      <dgm:spPr/>
      <dgm:t>
        <a:bodyPr/>
        <a:lstStyle/>
        <a:p>
          <a:endParaRPr lang="en-US"/>
        </a:p>
      </dgm:t>
    </dgm:pt>
    <dgm:pt modelId="{5BB362E3-44B3-40D6-8649-6813301C864A}">
      <dgm:prSet/>
      <dgm:spPr/>
      <dgm:t>
        <a:bodyPr/>
        <a:lstStyle/>
        <a:p>
          <a:r>
            <a:rPr lang="en-US"/>
            <a:t>Users can see some statistic information about the movies based on all the historical data. Eg:</a:t>
          </a:r>
        </a:p>
      </dgm:t>
    </dgm:pt>
    <dgm:pt modelId="{3D34B754-4C08-48F3-993E-D91A0A37C551}" type="parTrans" cxnId="{E8CE0098-F7F9-45DD-9A80-88FFF114DEEC}">
      <dgm:prSet/>
      <dgm:spPr/>
      <dgm:t>
        <a:bodyPr/>
        <a:lstStyle/>
        <a:p>
          <a:endParaRPr lang="en-US"/>
        </a:p>
      </dgm:t>
    </dgm:pt>
    <dgm:pt modelId="{7793A806-7819-4919-A9FF-89E278FC80C0}" type="sibTrans" cxnId="{E8CE0098-F7F9-45DD-9A80-88FFF114DEEC}">
      <dgm:prSet/>
      <dgm:spPr/>
      <dgm:t>
        <a:bodyPr/>
        <a:lstStyle/>
        <a:p>
          <a:endParaRPr lang="en-US"/>
        </a:p>
      </dgm:t>
    </dgm:pt>
    <dgm:pt modelId="{D58D5EF3-8AD3-4180-A89C-B7783B4C845D}">
      <dgm:prSet/>
      <dgm:spPr/>
      <dgm:t>
        <a:bodyPr/>
        <a:lstStyle/>
        <a:p>
          <a:r>
            <a:rPr lang="en-US"/>
            <a:t>All-time most popular movie list</a:t>
          </a:r>
        </a:p>
      </dgm:t>
    </dgm:pt>
    <dgm:pt modelId="{8424CCDC-A0E7-407A-A8F1-C399EB2F04BF}" type="parTrans" cxnId="{341858C5-EA92-4EA7-9839-0FD6AAA791AA}">
      <dgm:prSet/>
      <dgm:spPr/>
      <dgm:t>
        <a:bodyPr/>
        <a:lstStyle/>
        <a:p>
          <a:endParaRPr lang="en-US"/>
        </a:p>
      </dgm:t>
    </dgm:pt>
    <dgm:pt modelId="{DA780FA1-8138-41D0-93D8-865710A02A7D}" type="sibTrans" cxnId="{341858C5-EA92-4EA7-9839-0FD6AAA791AA}">
      <dgm:prSet/>
      <dgm:spPr/>
      <dgm:t>
        <a:bodyPr/>
        <a:lstStyle/>
        <a:p>
          <a:endParaRPr lang="en-US"/>
        </a:p>
      </dgm:t>
    </dgm:pt>
    <dgm:pt modelId="{DFBBB5D0-8E6A-4CB1-A003-B4B2EDD22020}">
      <dgm:prSet/>
      <dgm:spPr/>
      <dgm:t>
        <a:bodyPr/>
        <a:lstStyle/>
        <a:p>
          <a:r>
            <a:rPr lang="en-US"/>
            <a:t>Recent most popular movie list</a:t>
          </a:r>
        </a:p>
      </dgm:t>
    </dgm:pt>
    <dgm:pt modelId="{F3C59D4D-0E95-42CC-8B80-09927AEDB054}" type="parTrans" cxnId="{64B4CE29-C748-4C2F-AB07-CD7E5C812B88}">
      <dgm:prSet/>
      <dgm:spPr/>
      <dgm:t>
        <a:bodyPr/>
        <a:lstStyle/>
        <a:p>
          <a:endParaRPr lang="en-US"/>
        </a:p>
      </dgm:t>
    </dgm:pt>
    <dgm:pt modelId="{E24DF4AE-72EF-4390-931D-A2E40B504028}" type="sibTrans" cxnId="{64B4CE29-C748-4C2F-AB07-CD7E5C812B88}">
      <dgm:prSet/>
      <dgm:spPr/>
      <dgm:t>
        <a:bodyPr/>
        <a:lstStyle/>
        <a:p>
          <a:endParaRPr lang="en-US"/>
        </a:p>
      </dgm:t>
    </dgm:pt>
    <dgm:pt modelId="{7AF542E0-8DFB-435F-8492-7A45D4D83655}">
      <dgm:prSet/>
      <dgm:spPr/>
      <dgm:t>
        <a:bodyPr/>
        <a:lstStyle/>
        <a:p>
          <a:r>
            <a:rPr lang="en-US" dirty="0"/>
            <a:t>Most popular movies in different genres</a:t>
          </a:r>
        </a:p>
      </dgm:t>
    </dgm:pt>
    <dgm:pt modelId="{5AF159BC-EEA5-49C3-8BE4-DF9BEE06D339}" type="parTrans" cxnId="{A533A16F-DD5C-4EE1-A12C-A2E119991581}">
      <dgm:prSet/>
      <dgm:spPr/>
      <dgm:t>
        <a:bodyPr/>
        <a:lstStyle/>
        <a:p>
          <a:endParaRPr lang="en-US"/>
        </a:p>
      </dgm:t>
    </dgm:pt>
    <dgm:pt modelId="{063E6F02-5480-42D2-8478-464191739AB4}" type="sibTrans" cxnId="{A533A16F-DD5C-4EE1-A12C-A2E119991581}">
      <dgm:prSet/>
      <dgm:spPr/>
      <dgm:t>
        <a:bodyPr/>
        <a:lstStyle/>
        <a:p>
          <a:endParaRPr lang="en-US"/>
        </a:p>
      </dgm:t>
    </dgm:pt>
    <dgm:pt modelId="{38DBF58D-72C6-4512-BA58-E3602DC059AC}">
      <dgm:prSet/>
      <dgm:spPr/>
      <dgm:t>
        <a:bodyPr/>
        <a:lstStyle/>
        <a:p>
          <a:r>
            <a:rPr lang="en-US"/>
            <a:t>etc…</a:t>
          </a:r>
        </a:p>
      </dgm:t>
    </dgm:pt>
    <dgm:pt modelId="{6ED1CF3E-2588-4824-BC2B-BAF2B0A6D84C}" type="parTrans" cxnId="{243B3271-A382-49A1-BC65-A5B87F801674}">
      <dgm:prSet/>
      <dgm:spPr/>
      <dgm:t>
        <a:bodyPr/>
        <a:lstStyle/>
        <a:p>
          <a:endParaRPr lang="en-US"/>
        </a:p>
      </dgm:t>
    </dgm:pt>
    <dgm:pt modelId="{66FE501D-57C4-4A81-A65A-06AAD1DDE32D}" type="sibTrans" cxnId="{243B3271-A382-49A1-BC65-A5B87F801674}">
      <dgm:prSet/>
      <dgm:spPr/>
      <dgm:t>
        <a:bodyPr/>
        <a:lstStyle/>
        <a:p>
          <a:endParaRPr lang="en-US"/>
        </a:p>
      </dgm:t>
    </dgm:pt>
    <dgm:pt modelId="{E6D97971-8508-4DC6-BDF0-997F20D9A159}">
      <dgm:prSet/>
      <dgm:spPr/>
      <dgm:t>
        <a:bodyPr/>
        <a:lstStyle/>
        <a:p>
          <a:r>
            <a:rPr lang="en-US" dirty="0"/>
            <a:t>Personalized Recommendation</a:t>
          </a:r>
        </a:p>
      </dgm:t>
    </dgm:pt>
    <dgm:pt modelId="{62E5F64D-0B80-445D-8DD3-9BA1563D5944}" type="parTrans" cxnId="{2F2C4B2E-F2F3-403A-822C-171007A5650F}">
      <dgm:prSet/>
      <dgm:spPr/>
      <dgm:t>
        <a:bodyPr/>
        <a:lstStyle/>
        <a:p>
          <a:endParaRPr lang="en-US"/>
        </a:p>
      </dgm:t>
    </dgm:pt>
    <dgm:pt modelId="{18270D41-5366-4091-8C78-41AE05900A90}" type="sibTrans" cxnId="{2F2C4B2E-F2F3-403A-822C-171007A5650F}">
      <dgm:prSet/>
      <dgm:spPr/>
      <dgm:t>
        <a:bodyPr/>
        <a:lstStyle/>
        <a:p>
          <a:endParaRPr lang="en-US"/>
        </a:p>
      </dgm:t>
    </dgm:pt>
    <dgm:pt modelId="{3A787496-E14B-4A05-9256-D8D5134948A7}">
      <dgm:prSet/>
      <dgm:spPr/>
      <dgm:t>
        <a:bodyPr/>
        <a:lstStyle/>
        <a:p>
          <a:r>
            <a:rPr lang="en-US" dirty="0"/>
            <a:t>Specify a user, list the movie recommendation which is personalized for the user</a:t>
          </a:r>
        </a:p>
      </dgm:t>
    </dgm:pt>
    <dgm:pt modelId="{58D131EB-3461-487E-B023-F7F831292397}" type="parTrans" cxnId="{1B4411BE-B5C7-4E52-B543-3AE2285C8EB8}">
      <dgm:prSet/>
      <dgm:spPr/>
      <dgm:t>
        <a:bodyPr/>
        <a:lstStyle/>
        <a:p>
          <a:endParaRPr lang="en-US"/>
        </a:p>
      </dgm:t>
    </dgm:pt>
    <dgm:pt modelId="{B3020411-1672-42FF-85E3-4C4444065FAC}" type="sibTrans" cxnId="{1B4411BE-B5C7-4E52-B543-3AE2285C8EB8}">
      <dgm:prSet/>
      <dgm:spPr/>
      <dgm:t>
        <a:bodyPr/>
        <a:lstStyle/>
        <a:p>
          <a:endParaRPr lang="en-US"/>
        </a:p>
      </dgm:t>
    </dgm:pt>
    <dgm:pt modelId="{94287A69-5E1D-4F9E-ADEA-47E5289C7B13}">
      <dgm:prSet/>
      <dgm:spPr/>
      <dgm:t>
        <a:bodyPr/>
        <a:lstStyle/>
        <a:p>
          <a:r>
            <a:rPr lang="en-US" dirty="0"/>
            <a:t>Similar Movie</a:t>
          </a:r>
        </a:p>
      </dgm:t>
    </dgm:pt>
    <dgm:pt modelId="{83B4050D-FD26-4126-8740-CE1C8B065883}" type="parTrans" cxnId="{622C6BC8-7692-4464-9132-23D08C18B4A2}">
      <dgm:prSet/>
      <dgm:spPr/>
      <dgm:t>
        <a:bodyPr/>
        <a:lstStyle/>
        <a:p>
          <a:endParaRPr lang="en-US"/>
        </a:p>
      </dgm:t>
    </dgm:pt>
    <dgm:pt modelId="{4672F230-0143-472B-9521-C1FCEC07FFA2}" type="sibTrans" cxnId="{622C6BC8-7692-4464-9132-23D08C18B4A2}">
      <dgm:prSet/>
      <dgm:spPr/>
      <dgm:t>
        <a:bodyPr/>
        <a:lstStyle/>
        <a:p>
          <a:endParaRPr lang="en-US"/>
        </a:p>
      </dgm:t>
    </dgm:pt>
    <dgm:pt modelId="{FBE2CBEE-D5CA-4EC5-B32E-AA55CABBB893}">
      <dgm:prSet/>
      <dgm:spPr/>
      <dgm:t>
        <a:bodyPr/>
        <a:lstStyle/>
        <a:p>
          <a:r>
            <a:rPr lang="en-US"/>
            <a:t>Specify a movie, list the movie recommendation which is composed by all the similar movie</a:t>
          </a:r>
        </a:p>
      </dgm:t>
    </dgm:pt>
    <dgm:pt modelId="{D93F58E3-560E-4AE4-B018-6DCBFB7AC991}" type="parTrans" cxnId="{46C555EF-98AE-4DA0-BA53-8D8361AE1C6D}">
      <dgm:prSet/>
      <dgm:spPr/>
      <dgm:t>
        <a:bodyPr/>
        <a:lstStyle/>
        <a:p>
          <a:endParaRPr lang="en-US"/>
        </a:p>
      </dgm:t>
    </dgm:pt>
    <dgm:pt modelId="{B392EA1B-4D70-4CCC-BBFD-2F24A71EB312}" type="sibTrans" cxnId="{46C555EF-98AE-4DA0-BA53-8D8361AE1C6D}">
      <dgm:prSet/>
      <dgm:spPr/>
      <dgm:t>
        <a:bodyPr/>
        <a:lstStyle/>
        <a:p>
          <a:endParaRPr lang="en-US"/>
        </a:p>
      </dgm:t>
    </dgm:pt>
    <dgm:pt modelId="{14E2D127-2CE0-466C-9346-057AB1C9A62D}" type="pres">
      <dgm:prSet presAssocID="{49FF193A-3883-493B-8139-91726C1E94D8}" presName="linear" presStyleCnt="0">
        <dgm:presLayoutVars>
          <dgm:animLvl val="lvl"/>
          <dgm:resizeHandles val="exact"/>
        </dgm:presLayoutVars>
      </dgm:prSet>
      <dgm:spPr/>
    </dgm:pt>
    <dgm:pt modelId="{9B534273-17FB-43AC-B824-68F79BBF0CCC}" type="pres">
      <dgm:prSet presAssocID="{E363C47A-2035-4C2D-9C4F-D2ABC5DD18E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E9A4A4E-591F-4649-BFAC-EC2E886CB7A3}" type="pres">
      <dgm:prSet presAssocID="{E363C47A-2035-4C2D-9C4F-D2ABC5DD18EF}" presName="childText" presStyleLbl="revTx" presStyleIdx="0" presStyleCnt="3">
        <dgm:presLayoutVars>
          <dgm:bulletEnabled val="1"/>
        </dgm:presLayoutVars>
      </dgm:prSet>
      <dgm:spPr/>
    </dgm:pt>
    <dgm:pt modelId="{BF7B113A-B0D8-4E4C-AF9D-FF49DF2A45E0}" type="pres">
      <dgm:prSet presAssocID="{E6D97971-8508-4DC6-BDF0-997F20D9A15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4FFF99C-9152-4993-80DE-05D230520AC7}" type="pres">
      <dgm:prSet presAssocID="{E6D97971-8508-4DC6-BDF0-997F20D9A159}" presName="childText" presStyleLbl="revTx" presStyleIdx="1" presStyleCnt="3">
        <dgm:presLayoutVars>
          <dgm:bulletEnabled val="1"/>
        </dgm:presLayoutVars>
      </dgm:prSet>
      <dgm:spPr/>
    </dgm:pt>
    <dgm:pt modelId="{75207287-48E1-4ACA-96C9-6F0F2FCEB36E}" type="pres">
      <dgm:prSet presAssocID="{94287A69-5E1D-4F9E-ADEA-47E5289C7B13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61AFDFFE-98A0-41AC-8549-F1C4FC794B3A}" type="pres">
      <dgm:prSet presAssocID="{94287A69-5E1D-4F9E-ADEA-47E5289C7B13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73A87108-C5A2-4F7D-A112-70E82037DBE8}" type="presOf" srcId="{DFBBB5D0-8E6A-4CB1-A003-B4B2EDD22020}" destId="{5E9A4A4E-591F-4649-BFAC-EC2E886CB7A3}" srcOrd="0" destOrd="2" presId="urn:microsoft.com/office/officeart/2005/8/layout/vList2"/>
    <dgm:cxn modelId="{C1ADAB16-23AB-41EC-AC3B-750E9499E8D9}" type="presOf" srcId="{49FF193A-3883-493B-8139-91726C1E94D8}" destId="{14E2D127-2CE0-466C-9346-057AB1C9A62D}" srcOrd="0" destOrd="0" presId="urn:microsoft.com/office/officeart/2005/8/layout/vList2"/>
    <dgm:cxn modelId="{64B4CE29-C748-4C2F-AB07-CD7E5C812B88}" srcId="{5BB362E3-44B3-40D6-8649-6813301C864A}" destId="{DFBBB5D0-8E6A-4CB1-A003-B4B2EDD22020}" srcOrd="1" destOrd="0" parTransId="{F3C59D4D-0E95-42CC-8B80-09927AEDB054}" sibTransId="{E24DF4AE-72EF-4390-931D-A2E40B504028}"/>
    <dgm:cxn modelId="{2F2C4B2E-F2F3-403A-822C-171007A5650F}" srcId="{49FF193A-3883-493B-8139-91726C1E94D8}" destId="{E6D97971-8508-4DC6-BDF0-997F20D9A159}" srcOrd="1" destOrd="0" parTransId="{62E5F64D-0B80-445D-8DD3-9BA1563D5944}" sibTransId="{18270D41-5366-4091-8C78-41AE05900A90}"/>
    <dgm:cxn modelId="{BA06AA66-ECFB-4E5A-A2B6-7CD89DD8BBC2}" type="presOf" srcId="{3A787496-E14B-4A05-9256-D8D5134948A7}" destId="{74FFF99C-9152-4993-80DE-05D230520AC7}" srcOrd="0" destOrd="0" presId="urn:microsoft.com/office/officeart/2005/8/layout/vList2"/>
    <dgm:cxn modelId="{81F75949-B0A9-4A7C-A821-450FA7272704}" type="presOf" srcId="{94287A69-5E1D-4F9E-ADEA-47E5289C7B13}" destId="{75207287-48E1-4ACA-96C9-6F0F2FCEB36E}" srcOrd="0" destOrd="0" presId="urn:microsoft.com/office/officeart/2005/8/layout/vList2"/>
    <dgm:cxn modelId="{A533A16F-DD5C-4EE1-A12C-A2E119991581}" srcId="{5BB362E3-44B3-40D6-8649-6813301C864A}" destId="{7AF542E0-8DFB-435F-8492-7A45D4D83655}" srcOrd="2" destOrd="0" parTransId="{5AF159BC-EEA5-49C3-8BE4-DF9BEE06D339}" sibTransId="{063E6F02-5480-42D2-8478-464191739AB4}"/>
    <dgm:cxn modelId="{243B3271-A382-49A1-BC65-A5B87F801674}" srcId="{5BB362E3-44B3-40D6-8649-6813301C864A}" destId="{38DBF58D-72C6-4512-BA58-E3602DC059AC}" srcOrd="3" destOrd="0" parTransId="{6ED1CF3E-2588-4824-BC2B-BAF2B0A6D84C}" sibTransId="{66FE501D-57C4-4A81-A65A-06AAD1DDE32D}"/>
    <dgm:cxn modelId="{64581D56-A8A9-4910-907A-792B00586302}" type="presOf" srcId="{FBE2CBEE-D5CA-4EC5-B32E-AA55CABBB893}" destId="{61AFDFFE-98A0-41AC-8549-F1C4FC794B3A}" srcOrd="0" destOrd="0" presId="urn:microsoft.com/office/officeart/2005/8/layout/vList2"/>
    <dgm:cxn modelId="{805BD076-4DD9-43E1-AC4A-8852281CD44F}" type="presOf" srcId="{E6D97971-8508-4DC6-BDF0-997F20D9A159}" destId="{BF7B113A-B0D8-4E4C-AF9D-FF49DF2A45E0}" srcOrd="0" destOrd="0" presId="urn:microsoft.com/office/officeart/2005/8/layout/vList2"/>
    <dgm:cxn modelId="{386C5D78-E2AD-4A30-865A-4C84BE8B4AB0}" type="presOf" srcId="{5BB362E3-44B3-40D6-8649-6813301C864A}" destId="{5E9A4A4E-591F-4649-BFAC-EC2E886CB7A3}" srcOrd="0" destOrd="0" presId="urn:microsoft.com/office/officeart/2005/8/layout/vList2"/>
    <dgm:cxn modelId="{61059391-4FBB-4486-AF7E-B5BA0BE175B7}" type="presOf" srcId="{D58D5EF3-8AD3-4180-A89C-B7783B4C845D}" destId="{5E9A4A4E-591F-4649-BFAC-EC2E886CB7A3}" srcOrd="0" destOrd="1" presId="urn:microsoft.com/office/officeart/2005/8/layout/vList2"/>
    <dgm:cxn modelId="{24ADDE94-64CC-4061-87FD-363F47BA77C8}" type="presOf" srcId="{E363C47A-2035-4C2D-9C4F-D2ABC5DD18EF}" destId="{9B534273-17FB-43AC-B824-68F79BBF0CCC}" srcOrd="0" destOrd="0" presId="urn:microsoft.com/office/officeart/2005/8/layout/vList2"/>
    <dgm:cxn modelId="{E8CE0098-F7F9-45DD-9A80-88FFF114DEEC}" srcId="{E363C47A-2035-4C2D-9C4F-D2ABC5DD18EF}" destId="{5BB362E3-44B3-40D6-8649-6813301C864A}" srcOrd="0" destOrd="0" parTransId="{3D34B754-4C08-48F3-993E-D91A0A37C551}" sibTransId="{7793A806-7819-4919-A9FF-89E278FC80C0}"/>
    <dgm:cxn modelId="{ACA856AF-0D64-4C13-A9A8-AF5B933C7177}" type="presOf" srcId="{7AF542E0-8DFB-435F-8492-7A45D4D83655}" destId="{5E9A4A4E-591F-4649-BFAC-EC2E886CB7A3}" srcOrd="0" destOrd="3" presId="urn:microsoft.com/office/officeart/2005/8/layout/vList2"/>
    <dgm:cxn modelId="{1B4411BE-B5C7-4E52-B543-3AE2285C8EB8}" srcId="{E6D97971-8508-4DC6-BDF0-997F20D9A159}" destId="{3A787496-E14B-4A05-9256-D8D5134948A7}" srcOrd="0" destOrd="0" parTransId="{58D131EB-3461-487E-B023-F7F831292397}" sibTransId="{B3020411-1672-42FF-85E3-4C4444065FAC}"/>
    <dgm:cxn modelId="{341858C5-EA92-4EA7-9839-0FD6AAA791AA}" srcId="{5BB362E3-44B3-40D6-8649-6813301C864A}" destId="{D58D5EF3-8AD3-4180-A89C-B7783B4C845D}" srcOrd="0" destOrd="0" parTransId="{8424CCDC-A0E7-407A-A8F1-C399EB2F04BF}" sibTransId="{DA780FA1-8138-41D0-93D8-865710A02A7D}"/>
    <dgm:cxn modelId="{A4A55AC5-2774-42DE-BFF2-4373785F0DF7}" srcId="{49FF193A-3883-493B-8139-91726C1E94D8}" destId="{E363C47A-2035-4C2D-9C4F-D2ABC5DD18EF}" srcOrd="0" destOrd="0" parTransId="{CD90C3D9-FCAA-46C7-8D12-88A7DCB5F56A}" sibTransId="{107B9C08-4BE6-45C4-BC5B-5512E434F7BD}"/>
    <dgm:cxn modelId="{622C6BC8-7692-4464-9132-23D08C18B4A2}" srcId="{49FF193A-3883-493B-8139-91726C1E94D8}" destId="{94287A69-5E1D-4F9E-ADEA-47E5289C7B13}" srcOrd="2" destOrd="0" parTransId="{83B4050D-FD26-4126-8740-CE1C8B065883}" sibTransId="{4672F230-0143-472B-9521-C1FCEC07FFA2}"/>
    <dgm:cxn modelId="{083B59E1-FCA8-408A-9906-CC1CBF0E001E}" type="presOf" srcId="{38DBF58D-72C6-4512-BA58-E3602DC059AC}" destId="{5E9A4A4E-591F-4649-BFAC-EC2E886CB7A3}" srcOrd="0" destOrd="4" presId="urn:microsoft.com/office/officeart/2005/8/layout/vList2"/>
    <dgm:cxn modelId="{46C555EF-98AE-4DA0-BA53-8D8361AE1C6D}" srcId="{94287A69-5E1D-4F9E-ADEA-47E5289C7B13}" destId="{FBE2CBEE-D5CA-4EC5-B32E-AA55CABBB893}" srcOrd="0" destOrd="0" parTransId="{D93F58E3-560E-4AE4-B018-6DCBFB7AC991}" sibTransId="{B392EA1B-4D70-4CCC-BBFD-2F24A71EB312}"/>
    <dgm:cxn modelId="{6DB2D6AC-2C73-4038-AAC7-F3D18967208D}" type="presParOf" srcId="{14E2D127-2CE0-466C-9346-057AB1C9A62D}" destId="{9B534273-17FB-43AC-B824-68F79BBF0CCC}" srcOrd="0" destOrd="0" presId="urn:microsoft.com/office/officeart/2005/8/layout/vList2"/>
    <dgm:cxn modelId="{5027FFE4-B0D7-4966-8448-06EB9628B06F}" type="presParOf" srcId="{14E2D127-2CE0-466C-9346-057AB1C9A62D}" destId="{5E9A4A4E-591F-4649-BFAC-EC2E886CB7A3}" srcOrd="1" destOrd="0" presId="urn:microsoft.com/office/officeart/2005/8/layout/vList2"/>
    <dgm:cxn modelId="{8668F612-1852-410D-B285-69243E6CB851}" type="presParOf" srcId="{14E2D127-2CE0-466C-9346-057AB1C9A62D}" destId="{BF7B113A-B0D8-4E4C-AF9D-FF49DF2A45E0}" srcOrd="2" destOrd="0" presId="urn:microsoft.com/office/officeart/2005/8/layout/vList2"/>
    <dgm:cxn modelId="{C1CA050F-A913-4D5B-AB59-89F7A7DBBA75}" type="presParOf" srcId="{14E2D127-2CE0-466C-9346-057AB1C9A62D}" destId="{74FFF99C-9152-4993-80DE-05D230520AC7}" srcOrd="3" destOrd="0" presId="urn:microsoft.com/office/officeart/2005/8/layout/vList2"/>
    <dgm:cxn modelId="{DEADF18B-DC88-4ACB-B3DD-FD0E99D4ECB7}" type="presParOf" srcId="{14E2D127-2CE0-466C-9346-057AB1C9A62D}" destId="{75207287-48E1-4ACA-96C9-6F0F2FCEB36E}" srcOrd="4" destOrd="0" presId="urn:microsoft.com/office/officeart/2005/8/layout/vList2"/>
    <dgm:cxn modelId="{29F54C52-3B9B-4AB2-B393-ED40170B653D}" type="presParOf" srcId="{14E2D127-2CE0-466C-9346-057AB1C9A62D}" destId="{61AFDFFE-98A0-41AC-8549-F1C4FC794B3A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D4675D0-8483-41C7-A754-49F092CCE12C}" type="doc">
      <dgm:prSet loTypeId="urn:microsoft.com/office/officeart/2005/8/layout/process4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2741A4A-A7A1-43E3-B8A6-2C975634D7D0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/>
            <a:t>The data source is </a:t>
          </a:r>
          <a:r>
            <a:rPr lang="en-US">
              <a:hlinkClick xmlns:r="http://schemas.openxmlformats.org/officeDocument/2006/relationships" r:id="rId1"/>
            </a:rPr>
            <a:t>Kaggle’s MovieLens 20M Dataset</a:t>
          </a:r>
          <a:endParaRPr lang="en-US"/>
        </a:p>
      </dgm:t>
    </dgm:pt>
    <dgm:pt modelId="{4786EB38-9A45-4C86-B662-4756D782FD09}" type="parTrans" cxnId="{1C8B4D03-FEFA-428F-9553-907B66A7EC13}">
      <dgm:prSet/>
      <dgm:spPr/>
      <dgm:t>
        <a:bodyPr/>
        <a:lstStyle/>
        <a:p>
          <a:endParaRPr lang="en-US"/>
        </a:p>
      </dgm:t>
    </dgm:pt>
    <dgm:pt modelId="{F791905A-A16F-4E34-BC35-30EF6F54025F}" type="sibTrans" cxnId="{1C8B4D03-FEFA-428F-9553-907B66A7EC13}">
      <dgm:prSet/>
      <dgm:spPr/>
      <dgm:t>
        <a:bodyPr/>
        <a:lstStyle/>
        <a:p>
          <a:endParaRPr lang="en-US"/>
        </a:p>
      </dgm:t>
    </dgm:pt>
    <dgm:pt modelId="{D2D941C8-02D6-4401-B1A6-A37E0E7B5BBB}">
      <dgm:prSet/>
      <dgm:spPr/>
      <dgm:t>
        <a:bodyPr/>
        <a:lstStyle/>
        <a:p>
          <a:r>
            <a:rPr lang="en-US"/>
            <a:t>The</a:t>
          </a:r>
          <a:r>
            <a:rPr lang="zh-CN"/>
            <a:t> </a:t>
          </a:r>
          <a:r>
            <a:rPr lang="en-US"/>
            <a:t>magnitude</a:t>
          </a:r>
        </a:p>
      </dgm:t>
    </dgm:pt>
    <dgm:pt modelId="{EDB7597F-A0A3-49D8-81E7-AF222FC63AC3}" type="parTrans" cxnId="{60814166-6171-4822-ACCD-14AAD055C17B}">
      <dgm:prSet/>
      <dgm:spPr/>
      <dgm:t>
        <a:bodyPr/>
        <a:lstStyle/>
        <a:p>
          <a:endParaRPr lang="en-US"/>
        </a:p>
      </dgm:t>
    </dgm:pt>
    <dgm:pt modelId="{212931C1-D05A-4765-85D2-A77DF8248B69}" type="sibTrans" cxnId="{60814166-6171-4822-ACCD-14AAD055C17B}">
      <dgm:prSet/>
      <dgm:spPr/>
      <dgm:t>
        <a:bodyPr/>
        <a:lstStyle/>
        <a:p>
          <a:endParaRPr lang="en-US"/>
        </a:p>
      </dgm:t>
    </dgm:pt>
    <dgm:pt modelId="{6AB50542-A988-4866-A821-87E18CD40745}">
      <dgm:prSet/>
      <dgm:spPr/>
      <dgm:t>
        <a:bodyPr/>
        <a:lstStyle/>
        <a:p>
          <a:r>
            <a:rPr lang="en-US"/>
            <a:t>genome_scores.csv: 11.7m</a:t>
          </a:r>
        </a:p>
      </dgm:t>
    </dgm:pt>
    <dgm:pt modelId="{5B0975D9-AED0-45F4-83AE-6491C73EE944}" type="parTrans" cxnId="{FDA3D5E3-73C7-4DD0-BD94-33BC8A99F30D}">
      <dgm:prSet/>
      <dgm:spPr/>
      <dgm:t>
        <a:bodyPr/>
        <a:lstStyle/>
        <a:p>
          <a:endParaRPr lang="en-US"/>
        </a:p>
      </dgm:t>
    </dgm:pt>
    <dgm:pt modelId="{89FD7D84-6A10-414B-B303-C1B08E7A8564}" type="sibTrans" cxnId="{FDA3D5E3-73C7-4DD0-BD94-33BC8A99F30D}">
      <dgm:prSet/>
      <dgm:spPr/>
      <dgm:t>
        <a:bodyPr/>
        <a:lstStyle/>
        <a:p>
          <a:endParaRPr lang="en-US"/>
        </a:p>
      </dgm:t>
    </dgm:pt>
    <dgm:pt modelId="{E18697E7-798F-44B2-A700-B3350A655C06}">
      <dgm:prSet/>
      <dgm:spPr/>
      <dgm:t>
        <a:bodyPr/>
        <a:lstStyle/>
        <a:p>
          <a:r>
            <a:rPr lang="en-US"/>
            <a:t>genome_tags.csv: 1128</a:t>
          </a:r>
        </a:p>
      </dgm:t>
    </dgm:pt>
    <dgm:pt modelId="{A1D39A3E-5BBD-4922-A761-96D802E8867F}" type="parTrans" cxnId="{AE9B9C71-115C-48C2-B10A-4BCB1AA25F12}">
      <dgm:prSet/>
      <dgm:spPr/>
      <dgm:t>
        <a:bodyPr/>
        <a:lstStyle/>
        <a:p>
          <a:endParaRPr lang="en-US"/>
        </a:p>
      </dgm:t>
    </dgm:pt>
    <dgm:pt modelId="{57104696-F558-413D-9A18-A16ED65EAB59}" type="sibTrans" cxnId="{AE9B9C71-115C-48C2-B10A-4BCB1AA25F12}">
      <dgm:prSet/>
      <dgm:spPr/>
      <dgm:t>
        <a:bodyPr/>
        <a:lstStyle/>
        <a:p>
          <a:endParaRPr lang="en-US"/>
        </a:p>
      </dgm:t>
    </dgm:pt>
    <dgm:pt modelId="{A2A41AEE-07FA-4D52-B873-E19180A96C32}">
      <dgm:prSet/>
      <dgm:spPr/>
      <dgm:t>
        <a:bodyPr/>
        <a:lstStyle/>
        <a:p>
          <a:r>
            <a:rPr lang="en-US"/>
            <a:t>link.csv: 27.3k</a:t>
          </a:r>
        </a:p>
      </dgm:t>
    </dgm:pt>
    <dgm:pt modelId="{139CB239-CE77-47A7-BD0D-D20944882E2D}" type="parTrans" cxnId="{EB2D9F08-AF06-4F7D-8475-E1D172165526}">
      <dgm:prSet/>
      <dgm:spPr/>
      <dgm:t>
        <a:bodyPr/>
        <a:lstStyle/>
        <a:p>
          <a:endParaRPr lang="en-US"/>
        </a:p>
      </dgm:t>
    </dgm:pt>
    <dgm:pt modelId="{F268578B-0A68-4439-9C19-BE325F881CCD}" type="sibTrans" cxnId="{EB2D9F08-AF06-4F7D-8475-E1D172165526}">
      <dgm:prSet/>
      <dgm:spPr/>
      <dgm:t>
        <a:bodyPr/>
        <a:lstStyle/>
        <a:p>
          <a:endParaRPr lang="en-US"/>
        </a:p>
      </dgm:t>
    </dgm:pt>
    <dgm:pt modelId="{4A57DE9A-3628-4A5B-9D2A-AC702228CACB}">
      <dgm:prSet/>
      <dgm:spPr/>
      <dgm:t>
        <a:bodyPr/>
        <a:lstStyle/>
        <a:p>
          <a:r>
            <a:rPr lang="en-US"/>
            <a:t>movie.csv: 27.3k</a:t>
          </a:r>
        </a:p>
      </dgm:t>
    </dgm:pt>
    <dgm:pt modelId="{2565DEBB-921F-45D4-B3C7-43A16E588C47}" type="parTrans" cxnId="{307D5159-C216-42C6-88E2-3B265119CA36}">
      <dgm:prSet/>
      <dgm:spPr/>
      <dgm:t>
        <a:bodyPr/>
        <a:lstStyle/>
        <a:p>
          <a:endParaRPr lang="en-US"/>
        </a:p>
      </dgm:t>
    </dgm:pt>
    <dgm:pt modelId="{1981809D-BC26-4A4F-8CC5-339014307ABC}" type="sibTrans" cxnId="{307D5159-C216-42C6-88E2-3B265119CA36}">
      <dgm:prSet/>
      <dgm:spPr/>
      <dgm:t>
        <a:bodyPr/>
        <a:lstStyle/>
        <a:p>
          <a:endParaRPr lang="en-US"/>
        </a:p>
      </dgm:t>
    </dgm:pt>
    <dgm:pt modelId="{36631EED-2EDE-4918-9655-6D28EED1EC04}">
      <dgm:prSet/>
      <dgm:spPr/>
      <dgm:t>
        <a:bodyPr/>
        <a:lstStyle/>
        <a:p>
          <a:r>
            <a:rPr lang="en-US"/>
            <a:t>rating.csv:20.0m</a:t>
          </a:r>
        </a:p>
      </dgm:t>
    </dgm:pt>
    <dgm:pt modelId="{AD4724BB-AE3C-47CD-ACAC-7B8489C12FBD}" type="parTrans" cxnId="{7D6D5BD1-5132-4E25-BCD2-E5AE88FB73E8}">
      <dgm:prSet/>
      <dgm:spPr/>
      <dgm:t>
        <a:bodyPr/>
        <a:lstStyle/>
        <a:p>
          <a:endParaRPr lang="en-US"/>
        </a:p>
      </dgm:t>
    </dgm:pt>
    <dgm:pt modelId="{563DAEB5-12B6-46E7-954D-476C2D7B86C0}" type="sibTrans" cxnId="{7D6D5BD1-5132-4E25-BCD2-E5AE88FB73E8}">
      <dgm:prSet/>
      <dgm:spPr/>
      <dgm:t>
        <a:bodyPr/>
        <a:lstStyle/>
        <a:p>
          <a:endParaRPr lang="en-US"/>
        </a:p>
      </dgm:t>
    </dgm:pt>
    <dgm:pt modelId="{BCDE13FE-97AE-43B1-96B8-8A4BCBE821C0}">
      <dgm:prSet/>
      <dgm:spPr/>
      <dgm:t>
        <a:bodyPr/>
        <a:lstStyle/>
        <a:p>
          <a:r>
            <a:rPr lang="en-US"/>
            <a:t>tag.csv: 466k</a:t>
          </a:r>
          <a:br>
            <a:rPr lang="en-US"/>
          </a:br>
          <a:endParaRPr lang="en-US"/>
        </a:p>
      </dgm:t>
    </dgm:pt>
    <dgm:pt modelId="{C4714BE7-7B4E-4F34-8EE6-82D6DFEEFDFF}" type="parTrans" cxnId="{8FEAFD9F-9237-49CC-8579-749D27FBB638}">
      <dgm:prSet/>
      <dgm:spPr/>
      <dgm:t>
        <a:bodyPr/>
        <a:lstStyle/>
        <a:p>
          <a:endParaRPr lang="en-US"/>
        </a:p>
      </dgm:t>
    </dgm:pt>
    <dgm:pt modelId="{C843B46F-5E96-434D-811B-4CEDCE92C6A0}" type="sibTrans" cxnId="{8FEAFD9F-9237-49CC-8579-749D27FBB638}">
      <dgm:prSet/>
      <dgm:spPr/>
      <dgm:t>
        <a:bodyPr/>
        <a:lstStyle/>
        <a:p>
          <a:endParaRPr lang="en-US"/>
        </a:p>
      </dgm:t>
    </dgm:pt>
    <dgm:pt modelId="{6299ECD5-11BF-45D4-9DDE-C93B24BBB87B}" type="pres">
      <dgm:prSet presAssocID="{ED4675D0-8483-41C7-A754-49F092CCE12C}" presName="Name0" presStyleCnt="0">
        <dgm:presLayoutVars>
          <dgm:dir/>
          <dgm:animLvl val="lvl"/>
          <dgm:resizeHandles val="exact"/>
        </dgm:presLayoutVars>
      </dgm:prSet>
      <dgm:spPr/>
    </dgm:pt>
    <dgm:pt modelId="{0D959FB1-D306-4878-B37E-AA674E0670E2}" type="pres">
      <dgm:prSet presAssocID="{D2D941C8-02D6-4401-B1A6-A37E0E7B5BBB}" presName="boxAndChildren" presStyleCnt="0"/>
      <dgm:spPr/>
    </dgm:pt>
    <dgm:pt modelId="{AD253E4F-7A67-4DBB-8C24-47CB611218FB}" type="pres">
      <dgm:prSet presAssocID="{D2D941C8-02D6-4401-B1A6-A37E0E7B5BBB}" presName="parentTextBox" presStyleLbl="node1" presStyleIdx="0" presStyleCnt="2"/>
      <dgm:spPr/>
    </dgm:pt>
    <dgm:pt modelId="{C34266EF-B13E-4FC1-803E-AEAFAFCB22C9}" type="pres">
      <dgm:prSet presAssocID="{D2D941C8-02D6-4401-B1A6-A37E0E7B5BBB}" presName="entireBox" presStyleLbl="node1" presStyleIdx="0" presStyleCnt="2"/>
      <dgm:spPr/>
    </dgm:pt>
    <dgm:pt modelId="{D268C339-434A-4E5B-B194-D55F139F0089}" type="pres">
      <dgm:prSet presAssocID="{D2D941C8-02D6-4401-B1A6-A37E0E7B5BBB}" presName="descendantBox" presStyleCnt="0"/>
      <dgm:spPr/>
    </dgm:pt>
    <dgm:pt modelId="{0B008454-D255-4173-AF48-7D96FA55D701}" type="pres">
      <dgm:prSet presAssocID="{6AB50542-A988-4866-A821-87E18CD40745}" presName="childTextBox" presStyleLbl="fgAccFollowNode1" presStyleIdx="0" presStyleCnt="6">
        <dgm:presLayoutVars>
          <dgm:bulletEnabled val="1"/>
        </dgm:presLayoutVars>
      </dgm:prSet>
      <dgm:spPr/>
    </dgm:pt>
    <dgm:pt modelId="{DA093851-2BDF-4521-BDCF-ECC925D62825}" type="pres">
      <dgm:prSet presAssocID="{E18697E7-798F-44B2-A700-B3350A655C06}" presName="childTextBox" presStyleLbl="fgAccFollowNode1" presStyleIdx="1" presStyleCnt="6">
        <dgm:presLayoutVars>
          <dgm:bulletEnabled val="1"/>
        </dgm:presLayoutVars>
      </dgm:prSet>
      <dgm:spPr/>
    </dgm:pt>
    <dgm:pt modelId="{D4073214-E9EC-4855-A57A-C8475976243E}" type="pres">
      <dgm:prSet presAssocID="{A2A41AEE-07FA-4D52-B873-E19180A96C32}" presName="childTextBox" presStyleLbl="fgAccFollowNode1" presStyleIdx="2" presStyleCnt="6">
        <dgm:presLayoutVars>
          <dgm:bulletEnabled val="1"/>
        </dgm:presLayoutVars>
      </dgm:prSet>
      <dgm:spPr/>
    </dgm:pt>
    <dgm:pt modelId="{72FAFCEF-9D62-4CBF-8BBF-25DC62F635E7}" type="pres">
      <dgm:prSet presAssocID="{4A57DE9A-3628-4A5B-9D2A-AC702228CACB}" presName="childTextBox" presStyleLbl="fgAccFollowNode1" presStyleIdx="3" presStyleCnt="6">
        <dgm:presLayoutVars>
          <dgm:bulletEnabled val="1"/>
        </dgm:presLayoutVars>
      </dgm:prSet>
      <dgm:spPr/>
    </dgm:pt>
    <dgm:pt modelId="{6B19A78D-9236-481E-A75A-F56D5C1FFBE5}" type="pres">
      <dgm:prSet presAssocID="{36631EED-2EDE-4918-9655-6D28EED1EC04}" presName="childTextBox" presStyleLbl="fgAccFollowNode1" presStyleIdx="4" presStyleCnt="6">
        <dgm:presLayoutVars>
          <dgm:bulletEnabled val="1"/>
        </dgm:presLayoutVars>
      </dgm:prSet>
      <dgm:spPr/>
    </dgm:pt>
    <dgm:pt modelId="{41E58BF1-46FD-448E-A001-5D631F34B184}" type="pres">
      <dgm:prSet presAssocID="{BCDE13FE-97AE-43B1-96B8-8A4BCBE821C0}" presName="childTextBox" presStyleLbl="fgAccFollowNode1" presStyleIdx="5" presStyleCnt="6">
        <dgm:presLayoutVars>
          <dgm:bulletEnabled val="1"/>
        </dgm:presLayoutVars>
      </dgm:prSet>
      <dgm:spPr/>
    </dgm:pt>
    <dgm:pt modelId="{0EAFD022-29D2-41F5-932E-7CF8F594FE89}" type="pres">
      <dgm:prSet presAssocID="{F791905A-A16F-4E34-BC35-30EF6F54025F}" presName="sp" presStyleCnt="0"/>
      <dgm:spPr/>
    </dgm:pt>
    <dgm:pt modelId="{D1E24781-B00D-423D-B2FF-71B8A476CFD4}" type="pres">
      <dgm:prSet presAssocID="{92741A4A-A7A1-43E3-B8A6-2C975634D7D0}" presName="arrowAndChildren" presStyleCnt="0"/>
      <dgm:spPr/>
    </dgm:pt>
    <dgm:pt modelId="{99AE3D62-E91E-4477-8F94-B0A8B2517F13}" type="pres">
      <dgm:prSet presAssocID="{92741A4A-A7A1-43E3-B8A6-2C975634D7D0}" presName="parentTextArrow" presStyleLbl="node1" presStyleIdx="1" presStyleCnt="2"/>
      <dgm:spPr/>
    </dgm:pt>
  </dgm:ptLst>
  <dgm:cxnLst>
    <dgm:cxn modelId="{43B43500-7A46-4C6F-A231-057699219C67}" type="presOf" srcId="{92741A4A-A7A1-43E3-B8A6-2C975634D7D0}" destId="{99AE3D62-E91E-4477-8F94-B0A8B2517F13}" srcOrd="0" destOrd="0" presId="urn:microsoft.com/office/officeart/2005/8/layout/process4"/>
    <dgm:cxn modelId="{1C8B4D03-FEFA-428F-9553-907B66A7EC13}" srcId="{ED4675D0-8483-41C7-A754-49F092CCE12C}" destId="{92741A4A-A7A1-43E3-B8A6-2C975634D7D0}" srcOrd="0" destOrd="0" parTransId="{4786EB38-9A45-4C86-B662-4756D782FD09}" sibTransId="{F791905A-A16F-4E34-BC35-30EF6F54025F}"/>
    <dgm:cxn modelId="{EB2D9F08-AF06-4F7D-8475-E1D172165526}" srcId="{D2D941C8-02D6-4401-B1A6-A37E0E7B5BBB}" destId="{A2A41AEE-07FA-4D52-B873-E19180A96C32}" srcOrd="2" destOrd="0" parTransId="{139CB239-CE77-47A7-BD0D-D20944882E2D}" sibTransId="{F268578B-0A68-4439-9C19-BE325F881CCD}"/>
    <dgm:cxn modelId="{38588D28-7519-4C65-8F60-978B19EA338B}" type="presOf" srcId="{BCDE13FE-97AE-43B1-96B8-8A4BCBE821C0}" destId="{41E58BF1-46FD-448E-A001-5D631F34B184}" srcOrd="0" destOrd="0" presId="urn:microsoft.com/office/officeart/2005/8/layout/process4"/>
    <dgm:cxn modelId="{E30E083A-E7F6-4140-85F4-2C8FB41AC77D}" type="presOf" srcId="{ED4675D0-8483-41C7-A754-49F092CCE12C}" destId="{6299ECD5-11BF-45D4-9DDE-C93B24BBB87B}" srcOrd="0" destOrd="0" presId="urn:microsoft.com/office/officeart/2005/8/layout/process4"/>
    <dgm:cxn modelId="{03F7C440-2D45-4CB0-971D-9231BC8E5CE4}" type="presOf" srcId="{A2A41AEE-07FA-4D52-B873-E19180A96C32}" destId="{D4073214-E9EC-4855-A57A-C8475976243E}" srcOrd="0" destOrd="0" presId="urn:microsoft.com/office/officeart/2005/8/layout/process4"/>
    <dgm:cxn modelId="{D5B09464-58C4-4EE0-9C65-BD84AD8B99AA}" type="presOf" srcId="{D2D941C8-02D6-4401-B1A6-A37E0E7B5BBB}" destId="{AD253E4F-7A67-4DBB-8C24-47CB611218FB}" srcOrd="0" destOrd="0" presId="urn:microsoft.com/office/officeart/2005/8/layout/process4"/>
    <dgm:cxn modelId="{60814166-6171-4822-ACCD-14AAD055C17B}" srcId="{ED4675D0-8483-41C7-A754-49F092CCE12C}" destId="{D2D941C8-02D6-4401-B1A6-A37E0E7B5BBB}" srcOrd="1" destOrd="0" parTransId="{EDB7597F-A0A3-49D8-81E7-AF222FC63AC3}" sibTransId="{212931C1-D05A-4765-85D2-A77DF8248B69}"/>
    <dgm:cxn modelId="{CC84BE50-E8E1-41D5-BFF4-E7BDB87BF6B4}" type="presOf" srcId="{D2D941C8-02D6-4401-B1A6-A37E0E7B5BBB}" destId="{C34266EF-B13E-4FC1-803E-AEAFAFCB22C9}" srcOrd="1" destOrd="0" presId="urn:microsoft.com/office/officeart/2005/8/layout/process4"/>
    <dgm:cxn modelId="{AE9B9C71-115C-48C2-B10A-4BCB1AA25F12}" srcId="{D2D941C8-02D6-4401-B1A6-A37E0E7B5BBB}" destId="{E18697E7-798F-44B2-A700-B3350A655C06}" srcOrd="1" destOrd="0" parTransId="{A1D39A3E-5BBD-4922-A761-96D802E8867F}" sibTransId="{57104696-F558-413D-9A18-A16ED65EAB59}"/>
    <dgm:cxn modelId="{D8DA8572-B834-488D-9665-5F23C9E0C35E}" type="presOf" srcId="{36631EED-2EDE-4918-9655-6D28EED1EC04}" destId="{6B19A78D-9236-481E-A75A-F56D5C1FFBE5}" srcOrd="0" destOrd="0" presId="urn:microsoft.com/office/officeart/2005/8/layout/process4"/>
    <dgm:cxn modelId="{307D5159-C216-42C6-88E2-3B265119CA36}" srcId="{D2D941C8-02D6-4401-B1A6-A37E0E7B5BBB}" destId="{4A57DE9A-3628-4A5B-9D2A-AC702228CACB}" srcOrd="3" destOrd="0" parTransId="{2565DEBB-921F-45D4-B3C7-43A16E588C47}" sibTransId="{1981809D-BC26-4A4F-8CC5-339014307ABC}"/>
    <dgm:cxn modelId="{FFF6A87B-CA6A-4833-8855-E2276EBA6C0A}" type="presOf" srcId="{E18697E7-798F-44B2-A700-B3350A655C06}" destId="{DA093851-2BDF-4521-BDCF-ECC925D62825}" srcOrd="0" destOrd="0" presId="urn:microsoft.com/office/officeart/2005/8/layout/process4"/>
    <dgm:cxn modelId="{0982DB7D-788B-4C05-9924-71F253926C7C}" type="presOf" srcId="{4A57DE9A-3628-4A5B-9D2A-AC702228CACB}" destId="{72FAFCEF-9D62-4CBF-8BBF-25DC62F635E7}" srcOrd="0" destOrd="0" presId="urn:microsoft.com/office/officeart/2005/8/layout/process4"/>
    <dgm:cxn modelId="{8FEAFD9F-9237-49CC-8579-749D27FBB638}" srcId="{D2D941C8-02D6-4401-B1A6-A37E0E7B5BBB}" destId="{BCDE13FE-97AE-43B1-96B8-8A4BCBE821C0}" srcOrd="5" destOrd="0" parTransId="{C4714BE7-7B4E-4F34-8EE6-82D6DFEEFDFF}" sibTransId="{C843B46F-5E96-434D-811B-4CEDCE92C6A0}"/>
    <dgm:cxn modelId="{7D6D5BD1-5132-4E25-BCD2-E5AE88FB73E8}" srcId="{D2D941C8-02D6-4401-B1A6-A37E0E7B5BBB}" destId="{36631EED-2EDE-4918-9655-6D28EED1EC04}" srcOrd="4" destOrd="0" parTransId="{AD4724BB-AE3C-47CD-ACAC-7B8489C12FBD}" sibTransId="{563DAEB5-12B6-46E7-954D-476C2D7B86C0}"/>
    <dgm:cxn modelId="{FDA3D5E3-73C7-4DD0-BD94-33BC8A99F30D}" srcId="{D2D941C8-02D6-4401-B1A6-A37E0E7B5BBB}" destId="{6AB50542-A988-4866-A821-87E18CD40745}" srcOrd="0" destOrd="0" parTransId="{5B0975D9-AED0-45F4-83AE-6491C73EE944}" sibTransId="{89FD7D84-6A10-414B-B303-C1B08E7A8564}"/>
    <dgm:cxn modelId="{7CCADDE3-BECF-47EF-85EF-5C7932B2DBC0}" type="presOf" srcId="{6AB50542-A988-4866-A821-87E18CD40745}" destId="{0B008454-D255-4173-AF48-7D96FA55D701}" srcOrd="0" destOrd="0" presId="urn:microsoft.com/office/officeart/2005/8/layout/process4"/>
    <dgm:cxn modelId="{680EF9EF-137A-4774-A21D-44BF2AD63C43}" type="presParOf" srcId="{6299ECD5-11BF-45D4-9DDE-C93B24BBB87B}" destId="{0D959FB1-D306-4878-B37E-AA674E0670E2}" srcOrd="0" destOrd="0" presId="urn:microsoft.com/office/officeart/2005/8/layout/process4"/>
    <dgm:cxn modelId="{E35F9713-C846-4E16-85CF-7FA76575723A}" type="presParOf" srcId="{0D959FB1-D306-4878-B37E-AA674E0670E2}" destId="{AD253E4F-7A67-4DBB-8C24-47CB611218FB}" srcOrd="0" destOrd="0" presId="urn:microsoft.com/office/officeart/2005/8/layout/process4"/>
    <dgm:cxn modelId="{7B7B6157-4C70-43C7-80AB-37E06FB5E163}" type="presParOf" srcId="{0D959FB1-D306-4878-B37E-AA674E0670E2}" destId="{C34266EF-B13E-4FC1-803E-AEAFAFCB22C9}" srcOrd="1" destOrd="0" presId="urn:microsoft.com/office/officeart/2005/8/layout/process4"/>
    <dgm:cxn modelId="{7FEBDB28-4248-4EC8-A721-58BB532C4A48}" type="presParOf" srcId="{0D959FB1-D306-4878-B37E-AA674E0670E2}" destId="{D268C339-434A-4E5B-B194-D55F139F0089}" srcOrd="2" destOrd="0" presId="urn:microsoft.com/office/officeart/2005/8/layout/process4"/>
    <dgm:cxn modelId="{69688D10-8AAA-41C3-A95B-50FE67BFBF97}" type="presParOf" srcId="{D268C339-434A-4E5B-B194-D55F139F0089}" destId="{0B008454-D255-4173-AF48-7D96FA55D701}" srcOrd="0" destOrd="0" presId="urn:microsoft.com/office/officeart/2005/8/layout/process4"/>
    <dgm:cxn modelId="{5B0C5239-B1C0-4FBC-8AE7-17186AEA7A8D}" type="presParOf" srcId="{D268C339-434A-4E5B-B194-D55F139F0089}" destId="{DA093851-2BDF-4521-BDCF-ECC925D62825}" srcOrd="1" destOrd="0" presId="urn:microsoft.com/office/officeart/2005/8/layout/process4"/>
    <dgm:cxn modelId="{56A125AC-B87B-4797-84B5-FE1741B20DF9}" type="presParOf" srcId="{D268C339-434A-4E5B-B194-D55F139F0089}" destId="{D4073214-E9EC-4855-A57A-C8475976243E}" srcOrd="2" destOrd="0" presId="urn:microsoft.com/office/officeart/2005/8/layout/process4"/>
    <dgm:cxn modelId="{D1168EEF-B3C7-4D03-9F3F-1E4DEEFD93A6}" type="presParOf" srcId="{D268C339-434A-4E5B-B194-D55F139F0089}" destId="{72FAFCEF-9D62-4CBF-8BBF-25DC62F635E7}" srcOrd="3" destOrd="0" presId="urn:microsoft.com/office/officeart/2005/8/layout/process4"/>
    <dgm:cxn modelId="{7174872E-856F-449C-9232-1771B98DE04F}" type="presParOf" srcId="{D268C339-434A-4E5B-B194-D55F139F0089}" destId="{6B19A78D-9236-481E-A75A-F56D5C1FFBE5}" srcOrd="4" destOrd="0" presId="urn:microsoft.com/office/officeart/2005/8/layout/process4"/>
    <dgm:cxn modelId="{87F9E34A-88C9-4AA8-8593-02E33A9C4687}" type="presParOf" srcId="{D268C339-434A-4E5B-B194-D55F139F0089}" destId="{41E58BF1-46FD-448E-A001-5D631F34B184}" srcOrd="5" destOrd="0" presId="urn:microsoft.com/office/officeart/2005/8/layout/process4"/>
    <dgm:cxn modelId="{72582B8F-56CD-4E68-BF98-59492D3740A1}" type="presParOf" srcId="{6299ECD5-11BF-45D4-9DDE-C93B24BBB87B}" destId="{0EAFD022-29D2-41F5-932E-7CF8F594FE89}" srcOrd="1" destOrd="0" presId="urn:microsoft.com/office/officeart/2005/8/layout/process4"/>
    <dgm:cxn modelId="{D93586BA-8391-4E7A-B3E1-1630E6858CB4}" type="presParOf" srcId="{6299ECD5-11BF-45D4-9DDE-C93B24BBB87B}" destId="{D1E24781-B00D-423D-B2FF-71B8A476CFD4}" srcOrd="2" destOrd="0" presId="urn:microsoft.com/office/officeart/2005/8/layout/process4"/>
    <dgm:cxn modelId="{BDBF99DD-B0E1-41F2-B414-DFC74284F815}" type="presParOf" srcId="{D1E24781-B00D-423D-B2FF-71B8A476CFD4}" destId="{99AE3D62-E91E-4477-8F94-B0A8B2517F13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2C7D494-AFC0-4FD8-B728-9E20819376CB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A2E7425-DAD9-45E4-94B2-A50FC978EE3F}">
      <dgm:prSet/>
      <dgm:spPr/>
      <dgm:t>
        <a:bodyPr/>
        <a:lstStyle/>
        <a:p>
          <a:r>
            <a:rPr lang="en-US" b="1" i="1" dirty="0"/>
            <a:t>Week 9</a:t>
          </a:r>
          <a:r>
            <a:rPr lang="en-US" dirty="0"/>
            <a:t>: learn about the missing part of the new tech and adjust the Dev environment </a:t>
          </a:r>
        </a:p>
      </dgm:t>
    </dgm:pt>
    <dgm:pt modelId="{A8B17855-3E8F-4B46-864E-0A2EBB0A667F}" type="parTrans" cxnId="{6FA35175-F69D-4508-A9FD-F0AB6A18CEBE}">
      <dgm:prSet/>
      <dgm:spPr/>
      <dgm:t>
        <a:bodyPr/>
        <a:lstStyle/>
        <a:p>
          <a:endParaRPr lang="en-US"/>
        </a:p>
      </dgm:t>
    </dgm:pt>
    <dgm:pt modelId="{E60E43D0-1C20-42CF-91FA-095EAF4B93A3}" type="sibTrans" cxnId="{6FA35175-F69D-4508-A9FD-F0AB6A18CEBE}">
      <dgm:prSet/>
      <dgm:spPr/>
      <dgm:t>
        <a:bodyPr/>
        <a:lstStyle/>
        <a:p>
          <a:endParaRPr lang="en-US"/>
        </a:p>
      </dgm:t>
    </dgm:pt>
    <dgm:pt modelId="{98FB41D4-997D-413C-A9F1-C3DD9CECFF5B}">
      <dgm:prSet/>
      <dgm:spPr/>
      <dgm:t>
        <a:bodyPr/>
        <a:lstStyle/>
        <a:p>
          <a:r>
            <a:rPr lang="en-US" b="1" i="1" dirty="0"/>
            <a:t>Week10</a:t>
          </a:r>
          <a:r>
            <a:rPr lang="en-US" dirty="0"/>
            <a:t>: define the data format, preprocess the data, add dependencies and construct the framework of the project</a:t>
          </a:r>
        </a:p>
      </dgm:t>
    </dgm:pt>
    <dgm:pt modelId="{991C3D87-BD40-449D-8C61-77D69D10F6F4}" type="parTrans" cxnId="{D79D36D4-394D-4913-A780-EFC9AB965508}">
      <dgm:prSet/>
      <dgm:spPr/>
      <dgm:t>
        <a:bodyPr/>
        <a:lstStyle/>
        <a:p>
          <a:endParaRPr lang="en-US"/>
        </a:p>
      </dgm:t>
    </dgm:pt>
    <dgm:pt modelId="{87DC0D80-2301-4BAF-BA13-E68947E60A6D}" type="sibTrans" cxnId="{D79D36D4-394D-4913-A780-EFC9AB965508}">
      <dgm:prSet/>
      <dgm:spPr/>
      <dgm:t>
        <a:bodyPr/>
        <a:lstStyle/>
        <a:p>
          <a:endParaRPr lang="en-US"/>
        </a:p>
      </dgm:t>
    </dgm:pt>
    <dgm:pt modelId="{14743CBB-70C9-47D7-B25A-55DA2C9D3482}">
      <dgm:prSet/>
      <dgm:spPr/>
      <dgm:t>
        <a:bodyPr/>
        <a:lstStyle/>
        <a:p>
          <a:r>
            <a:rPr lang="en-US" b="1" i="1" dirty="0"/>
            <a:t>Week11</a:t>
          </a:r>
          <a:r>
            <a:rPr lang="en-US" dirty="0"/>
            <a:t>: compose the recommendation algorithm, complete the recommendation algo and train models</a:t>
          </a:r>
        </a:p>
      </dgm:t>
    </dgm:pt>
    <dgm:pt modelId="{FDDCBDF3-B373-4945-A250-66BD86D67F9E}" type="parTrans" cxnId="{3DD855F4-D205-429E-8D8B-F1406154088E}">
      <dgm:prSet/>
      <dgm:spPr/>
      <dgm:t>
        <a:bodyPr/>
        <a:lstStyle/>
        <a:p>
          <a:endParaRPr lang="en-US"/>
        </a:p>
      </dgm:t>
    </dgm:pt>
    <dgm:pt modelId="{334F2DD3-321A-444E-B0D4-65137E559305}" type="sibTrans" cxnId="{3DD855F4-D205-429E-8D8B-F1406154088E}">
      <dgm:prSet/>
      <dgm:spPr/>
      <dgm:t>
        <a:bodyPr/>
        <a:lstStyle/>
        <a:p>
          <a:endParaRPr lang="en-US"/>
        </a:p>
      </dgm:t>
    </dgm:pt>
    <dgm:pt modelId="{238FE840-E24D-4B9D-BD5F-8085F92B2032}">
      <dgm:prSet/>
      <dgm:spPr/>
      <dgm:t>
        <a:bodyPr/>
        <a:lstStyle/>
        <a:p>
          <a:r>
            <a:rPr lang="en-US" b="1" i="1" dirty="0"/>
            <a:t>Week12</a:t>
          </a:r>
          <a:r>
            <a:rPr lang="en-US" dirty="0"/>
            <a:t>: set up the front-end(if have time) and manage the flow control</a:t>
          </a:r>
        </a:p>
      </dgm:t>
    </dgm:pt>
    <dgm:pt modelId="{8FF5458B-152A-465E-9601-395910413CE1}" type="parTrans" cxnId="{994CFB03-E708-4324-B752-1ECEED52CAB6}">
      <dgm:prSet/>
      <dgm:spPr/>
      <dgm:t>
        <a:bodyPr/>
        <a:lstStyle/>
        <a:p>
          <a:endParaRPr lang="en-US"/>
        </a:p>
      </dgm:t>
    </dgm:pt>
    <dgm:pt modelId="{4EC4732D-7887-4EB2-A779-D12502DA860B}" type="sibTrans" cxnId="{994CFB03-E708-4324-B752-1ECEED52CAB6}">
      <dgm:prSet/>
      <dgm:spPr/>
      <dgm:t>
        <a:bodyPr/>
        <a:lstStyle/>
        <a:p>
          <a:endParaRPr lang="en-US"/>
        </a:p>
      </dgm:t>
    </dgm:pt>
    <dgm:pt modelId="{7FE7CC65-A0C0-4A9A-99DB-275B2506865A}">
      <dgm:prSet/>
      <dgm:spPr/>
      <dgm:t>
        <a:bodyPr/>
        <a:lstStyle/>
        <a:p>
          <a:r>
            <a:rPr lang="en-US" b="1" i="1" dirty="0"/>
            <a:t>Week13</a:t>
          </a:r>
          <a:r>
            <a:rPr lang="en-US" dirty="0"/>
            <a:t>: final adjustment</a:t>
          </a:r>
        </a:p>
      </dgm:t>
    </dgm:pt>
    <dgm:pt modelId="{ED24EA80-9580-43B8-B75C-0D7E911F06DA}" type="parTrans" cxnId="{5255D392-2406-4628-80D3-262B95C61B29}">
      <dgm:prSet/>
      <dgm:spPr/>
      <dgm:t>
        <a:bodyPr/>
        <a:lstStyle/>
        <a:p>
          <a:endParaRPr lang="en-US"/>
        </a:p>
      </dgm:t>
    </dgm:pt>
    <dgm:pt modelId="{00779892-2221-469C-A944-EEE98AD350B3}" type="sibTrans" cxnId="{5255D392-2406-4628-80D3-262B95C61B29}">
      <dgm:prSet/>
      <dgm:spPr/>
      <dgm:t>
        <a:bodyPr/>
        <a:lstStyle/>
        <a:p>
          <a:endParaRPr lang="en-US"/>
        </a:p>
      </dgm:t>
    </dgm:pt>
    <dgm:pt modelId="{03407407-9A53-4192-83D8-F56372DD7705}" type="pres">
      <dgm:prSet presAssocID="{02C7D494-AFC0-4FD8-B728-9E20819376CB}" presName="outerComposite" presStyleCnt="0">
        <dgm:presLayoutVars>
          <dgm:chMax val="5"/>
          <dgm:dir/>
          <dgm:resizeHandles val="exact"/>
        </dgm:presLayoutVars>
      </dgm:prSet>
      <dgm:spPr/>
    </dgm:pt>
    <dgm:pt modelId="{F88D7129-4CFD-4C10-A321-ADD166F765A3}" type="pres">
      <dgm:prSet presAssocID="{02C7D494-AFC0-4FD8-B728-9E20819376CB}" presName="dummyMaxCanvas" presStyleCnt="0">
        <dgm:presLayoutVars/>
      </dgm:prSet>
      <dgm:spPr/>
    </dgm:pt>
    <dgm:pt modelId="{0E186BD4-CF35-4A7F-9DF4-41905385DFBB}" type="pres">
      <dgm:prSet presAssocID="{02C7D494-AFC0-4FD8-B728-9E20819376CB}" presName="FiveNodes_1" presStyleLbl="node1" presStyleIdx="0" presStyleCnt="5">
        <dgm:presLayoutVars>
          <dgm:bulletEnabled val="1"/>
        </dgm:presLayoutVars>
      </dgm:prSet>
      <dgm:spPr/>
    </dgm:pt>
    <dgm:pt modelId="{859C12E3-6583-4611-B064-9DBF9796F14A}" type="pres">
      <dgm:prSet presAssocID="{02C7D494-AFC0-4FD8-B728-9E20819376CB}" presName="FiveNodes_2" presStyleLbl="node1" presStyleIdx="1" presStyleCnt="5">
        <dgm:presLayoutVars>
          <dgm:bulletEnabled val="1"/>
        </dgm:presLayoutVars>
      </dgm:prSet>
      <dgm:spPr/>
    </dgm:pt>
    <dgm:pt modelId="{54F8BDB8-F679-4FFA-A056-0DE10344FBE8}" type="pres">
      <dgm:prSet presAssocID="{02C7D494-AFC0-4FD8-B728-9E20819376CB}" presName="FiveNodes_3" presStyleLbl="node1" presStyleIdx="2" presStyleCnt="5">
        <dgm:presLayoutVars>
          <dgm:bulletEnabled val="1"/>
        </dgm:presLayoutVars>
      </dgm:prSet>
      <dgm:spPr/>
    </dgm:pt>
    <dgm:pt modelId="{2AE09278-EDFB-491D-BD2B-2A4BFA915C7C}" type="pres">
      <dgm:prSet presAssocID="{02C7D494-AFC0-4FD8-B728-9E20819376CB}" presName="FiveNodes_4" presStyleLbl="node1" presStyleIdx="3" presStyleCnt="5">
        <dgm:presLayoutVars>
          <dgm:bulletEnabled val="1"/>
        </dgm:presLayoutVars>
      </dgm:prSet>
      <dgm:spPr/>
    </dgm:pt>
    <dgm:pt modelId="{ADF8F1DC-CE7B-47D7-8E70-BB90C0590B66}" type="pres">
      <dgm:prSet presAssocID="{02C7D494-AFC0-4FD8-B728-9E20819376CB}" presName="FiveNodes_5" presStyleLbl="node1" presStyleIdx="4" presStyleCnt="5">
        <dgm:presLayoutVars>
          <dgm:bulletEnabled val="1"/>
        </dgm:presLayoutVars>
      </dgm:prSet>
      <dgm:spPr/>
    </dgm:pt>
    <dgm:pt modelId="{9243E955-0AC1-439C-9ED6-45AF62D0216F}" type="pres">
      <dgm:prSet presAssocID="{02C7D494-AFC0-4FD8-B728-9E20819376CB}" presName="FiveConn_1-2" presStyleLbl="fgAccFollowNode1" presStyleIdx="0" presStyleCnt="4">
        <dgm:presLayoutVars>
          <dgm:bulletEnabled val="1"/>
        </dgm:presLayoutVars>
      </dgm:prSet>
      <dgm:spPr/>
    </dgm:pt>
    <dgm:pt modelId="{46C1D293-1F87-4753-907C-4FCF85B8B7C8}" type="pres">
      <dgm:prSet presAssocID="{02C7D494-AFC0-4FD8-B728-9E20819376CB}" presName="FiveConn_2-3" presStyleLbl="fgAccFollowNode1" presStyleIdx="1" presStyleCnt="4">
        <dgm:presLayoutVars>
          <dgm:bulletEnabled val="1"/>
        </dgm:presLayoutVars>
      </dgm:prSet>
      <dgm:spPr/>
    </dgm:pt>
    <dgm:pt modelId="{63CA0C47-A407-487F-BC36-804D5B67AFE7}" type="pres">
      <dgm:prSet presAssocID="{02C7D494-AFC0-4FD8-B728-9E20819376CB}" presName="FiveConn_3-4" presStyleLbl="fgAccFollowNode1" presStyleIdx="2" presStyleCnt="4">
        <dgm:presLayoutVars>
          <dgm:bulletEnabled val="1"/>
        </dgm:presLayoutVars>
      </dgm:prSet>
      <dgm:spPr/>
    </dgm:pt>
    <dgm:pt modelId="{57720922-EC2E-4CF1-A4DA-9B7FED683B9B}" type="pres">
      <dgm:prSet presAssocID="{02C7D494-AFC0-4FD8-B728-9E20819376CB}" presName="FiveConn_4-5" presStyleLbl="fgAccFollowNode1" presStyleIdx="3" presStyleCnt="4">
        <dgm:presLayoutVars>
          <dgm:bulletEnabled val="1"/>
        </dgm:presLayoutVars>
      </dgm:prSet>
      <dgm:spPr/>
    </dgm:pt>
    <dgm:pt modelId="{24EB83B6-4A4C-4377-A53E-D7E14517B1A3}" type="pres">
      <dgm:prSet presAssocID="{02C7D494-AFC0-4FD8-B728-9E20819376CB}" presName="FiveNodes_1_text" presStyleLbl="node1" presStyleIdx="4" presStyleCnt="5">
        <dgm:presLayoutVars>
          <dgm:bulletEnabled val="1"/>
        </dgm:presLayoutVars>
      </dgm:prSet>
      <dgm:spPr/>
    </dgm:pt>
    <dgm:pt modelId="{994D93C8-B550-46F4-B1B2-8AD3AC770EB9}" type="pres">
      <dgm:prSet presAssocID="{02C7D494-AFC0-4FD8-B728-9E20819376CB}" presName="FiveNodes_2_text" presStyleLbl="node1" presStyleIdx="4" presStyleCnt="5">
        <dgm:presLayoutVars>
          <dgm:bulletEnabled val="1"/>
        </dgm:presLayoutVars>
      </dgm:prSet>
      <dgm:spPr/>
    </dgm:pt>
    <dgm:pt modelId="{C3CFFF33-A2A8-4EE5-92EF-660B4FC130C4}" type="pres">
      <dgm:prSet presAssocID="{02C7D494-AFC0-4FD8-B728-9E20819376CB}" presName="FiveNodes_3_text" presStyleLbl="node1" presStyleIdx="4" presStyleCnt="5">
        <dgm:presLayoutVars>
          <dgm:bulletEnabled val="1"/>
        </dgm:presLayoutVars>
      </dgm:prSet>
      <dgm:spPr/>
    </dgm:pt>
    <dgm:pt modelId="{E30AC533-E487-4BBC-9953-3C0E333E3FD8}" type="pres">
      <dgm:prSet presAssocID="{02C7D494-AFC0-4FD8-B728-9E20819376CB}" presName="FiveNodes_4_text" presStyleLbl="node1" presStyleIdx="4" presStyleCnt="5">
        <dgm:presLayoutVars>
          <dgm:bulletEnabled val="1"/>
        </dgm:presLayoutVars>
      </dgm:prSet>
      <dgm:spPr/>
    </dgm:pt>
    <dgm:pt modelId="{654CA8EA-380D-4C86-BD09-66F7E260AD2A}" type="pres">
      <dgm:prSet presAssocID="{02C7D494-AFC0-4FD8-B728-9E20819376CB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994CFB03-E708-4324-B752-1ECEED52CAB6}" srcId="{02C7D494-AFC0-4FD8-B728-9E20819376CB}" destId="{238FE840-E24D-4B9D-BD5F-8085F92B2032}" srcOrd="3" destOrd="0" parTransId="{8FF5458B-152A-465E-9601-395910413CE1}" sibTransId="{4EC4732D-7887-4EB2-A779-D12502DA860B}"/>
    <dgm:cxn modelId="{468ABF0D-2DA2-4BF6-9879-52F9B6BA5D7C}" type="presOf" srcId="{238FE840-E24D-4B9D-BD5F-8085F92B2032}" destId="{E30AC533-E487-4BBC-9953-3C0E333E3FD8}" srcOrd="1" destOrd="0" presId="urn:microsoft.com/office/officeart/2005/8/layout/vProcess5"/>
    <dgm:cxn modelId="{AFC73B13-9AE8-43A7-B965-391044A23B9A}" type="presOf" srcId="{9A2E7425-DAD9-45E4-94B2-A50FC978EE3F}" destId="{0E186BD4-CF35-4A7F-9DF4-41905385DFBB}" srcOrd="0" destOrd="0" presId="urn:microsoft.com/office/officeart/2005/8/layout/vProcess5"/>
    <dgm:cxn modelId="{FA83F11C-1366-4AAD-AD34-BAB8B1AFE8C7}" type="presOf" srcId="{334F2DD3-321A-444E-B0D4-65137E559305}" destId="{63CA0C47-A407-487F-BC36-804D5B67AFE7}" srcOrd="0" destOrd="0" presId="urn:microsoft.com/office/officeart/2005/8/layout/vProcess5"/>
    <dgm:cxn modelId="{4BEBE31E-002C-4073-8CFE-4F01D985A8E5}" type="presOf" srcId="{14743CBB-70C9-47D7-B25A-55DA2C9D3482}" destId="{C3CFFF33-A2A8-4EE5-92EF-660B4FC130C4}" srcOrd="1" destOrd="0" presId="urn:microsoft.com/office/officeart/2005/8/layout/vProcess5"/>
    <dgm:cxn modelId="{EEAFD221-F624-4ECA-9BF1-2CF3CEB0424C}" type="presOf" srcId="{14743CBB-70C9-47D7-B25A-55DA2C9D3482}" destId="{54F8BDB8-F679-4FFA-A056-0DE10344FBE8}" srcOrd="0" destOrd="0" presId="urn:microsoft.com/office/officeart/2005/8/layout/vProcess5"/>
    <dgm:cxn modelId="{E3B7E62B-DB8D-4FC6-905D-3EC01C36CDE2}" type="presOf" srcId="{7FE7CC65-A0C0-4A9A-99DB-275B2506865A}" destId="{ADF8F1DC-CE7B-47D7-8E70-BB90C0590B66}" srcOrd="0" destOrd="0" presId="urn:microsoft.com/office/officeart/2005/8/layout/vProcess5"/>
    <dgm:cxn modelId="{DD17D162-AEC7-492E-B461-341E53BBF156}" type="presOf" srcId="{4EC4732D-7887-4EB2-A779-D12502DA860B}" destId="{57720922-EC2E-4CF1-A4DA-9B7FED683B9B}" srcOrd="0" destOrd="0" presId="urn:microsoft.com/office/officeart/2005/8/layout/vProcess5"/>
    <dgm:cxn modelId="{C9B86863-4632-4ED9-8B48-9EA8241DECC9}" type="presOf" srcId="{98FB41D4-997D-413C-A9F1-C3DD9CECFF5B}" destId="{994D93C8-B550-46F4-B1B2-8AD3AC770EB9}" srcOrd="1" destOrd="0" presId="urn:microsoft.com/office/officeart/2005/8/layout/vProcess5"/>
    <dgm:cxn modelId="{823DA44B-22D5-41F7-8AC8-FED02F983EDF}" type="presOf" srcId="{02C7D494-AFC0-4FD8-B728-9E20819376CB}" destId="{03407407-9A53-4192-83D8-F56372DD7705}" srcOrd="0" destOrd="0" presId="urn:microsoft.com/office/officeart/2005/8/layout/vProcess5"/>
    <dgm:cxn modelId="{6FA35175-F69D-4508-A9FD-F0AB6A18CEBE}" srcId="{02C7D494-AFC0-4FD8-B728-9E20819376CB}" destId="{9A2E7425-DAD9-45E4-94B2-A50FC978EE3F}" srcOrd="0" destOrd="0" parTransId="{A8B17855-3E8F-4B46-864E-0A2EBB0A667F}" sibTransId="{E60E43D0-1C20-42CF-91FA-095EAF4B93A3}"/>
    <dgm:cxn modelId="{5493DD57-92C6-48C8-9702-9758641A831A}" type="presOf" srcId="{7FE7CC65-A0C0-4A9A-99DB-275B2506865A}" destId="{654CA8EA-380D-4C86-BD09-66F7E260AD2A}" srcOrd="1" destOrd="0" presId="urn:microsoft.com/office/officeart/2005/8/layout/vProcess5"/>
    <dgm:cxn modelId="{D31BBF7E-C5DE-4553-9CC8-9D39A390D4FF}" type="presOf" srcId="{238FE840-E24D-4B9D-BD5F-8085F92B2032}" destId="{2AE09278-EDFB-491D-BD2B-2A4BFA915C7C}" srcOrd="0" destOrd="0" presId="urn:microsoft.com/office/officeart/2005/8/layout/vProcess5"/>
    <dgm:cxn modelId="{5255D392-2406-4628-80D3-262B95C61B29}" srcId="{02C7D494-AFC0-4FD8-B728-9E20819376CB}" destId="{7FE7CC65-A0C0-4A9A-99DB-275B2506865A}" srcOrd="4" destOrd="0" parTransId="{ED24EA80-9580-43B8-B75C-0D7E911F06DA}" sibTransId="{00779892-2221-469C-A944-EEE98AD350B3}"/>
    <dgm:cxn modelId="{376F5495-ECC7-43A7-A433-5FA1D3D6BD77}" type="presOf" srcId="{87DC0D80-2301-4BAF-BA13-E68947E60A6D}" destId="{46C1D293-1F87-4753-907C-4FCF85B8B7C8}" srcOrd="0" destOrd="0" presId="urn:microsoft.com/office/officeart/2005/8/layout/vProcess5"/>
    <dgm:cxn modelId="{8A67479A-7AD7-4540-9C36-DFEEF6988A9B}" type="presOf" srcId="{E60E43D0-1C20-42CF-91FA-095EAF4B93A3}" destId="{9243E955-0AC1-439C-9ED6-45AF62D0216F}" srcOrd="0" destOrd="0" presId="urn:microsoft.com/office/officeart/2005/8/layout/vProcess5"/>
    <dgm:cxn modelId="{DA25B7A4-24FC-4163-ACBE-DDFC5C438460}" type="presOf" srcId="{98FB41D4-997D-413C-A9F1-C3DD9CECFF5B}" destId="{859C12E3-6583-4611-B064-9DBF9796F14A}" srcOrd="0" destOrd="0" presId="urn:microsoft.com/office/officeart/2005/8/layout/vProcess5"/>
    <dgm:cxn modelId="{830303AA-EC90-44D3-B44C-66560B26FBD0}" type="presOf" srcId="{9A2E7425-DAD9-45E4-94B2-A50FC978EE3F}" destId="{24EB83B6-4A4C-4377-A53E-D7E14517B1A3}" srcOrd="1" destOrd="0" presId="urn:microsoft.com/office/officeart/2005/8/layout/vProcess5"/>
    <dgm:cxn modelId="{D79D36D4-394D-4913-A780-EFC9AB965508}" srcId="{02C7D494-AFC0-4FD8-B728-9E20819376CB}" destId="{98FB41D4-997D-413C-A9F1-C3DD9CECFF5B}" srcOrd="1" destOrd="0" parTransId="{991C3D87-BD40-449D-8C61-77D69D10F6F4}" sibTransId="{87DC0D80-2301-4BAF-BA13-E68947E60A6D}"/>
    <dgm:cxn modelId="{3DD855F4-D205-429E-8D8B-F1406154088E}" srcId="{02C7D494-AFC0-4FD8-B728-9E20819376CB}" destId="{14743CBB-70C9-47D7-B25A-55DA2C9D3482}" srcOrd="2" destOrd="0" parTransId="{FDDCBDF3-B373-4945-A250-66BD86D67F9E}" sibTransId="{334F2DD3-321A-444E-B0D4-65137E559305}"/>
    <dgm:cxn modelId="{8CD123D0-8EC4-462E-BBD3-35E90B1EFB74}" type="presParOf" srcId="{03407407-9A53-4192-83D8-F56372DD7705}" destId="{F88D7129-4CFD-4C10-A321-ADD166F765A3}" srcOrd="0" destOrd="0" presId="urn:microsoft.com/office/officeart/2005/8/layout/vProcess5"/>
    <dgm:cxn modelId="{78089E7A-9386-453C-9D54-45FB9099F36B}" type="presParOf" srcId="{03407407-9A53-4192-83D8-F56372DD7705}" destId="{0E186BD4-CF35-4A7F-9DF4-41905385DFBB}" srcOrd="1" destOrd="0" presId="urn:microsoft.com/office/officeart/2005/8/layout/vProcess5"/>
    <dgm:cxn modelId="{DA1D0F34-CEF5-4C53-BA2A-78A675285673}" type="presParOf" srcId="{03407407-9A53-4192-83D8-F56372DD7705}" destId="{859C12E3-6583-4611-B064-9DBF9796F14A}" srcOrd="2" destOrd="0" presId="urn:microsoft.com/office/officeart/2005/8/layout/vProcess5"/>
    <dgm:cxn modelId="{7E69344B-A79E-465F-891E-C72B43BBF89B}" type="presParOf" srcId="{03407407-9A53-4192-83D8-F56372DD7705}" destId="{54F8BDB8-F679-4FFA-A056-0DE10344FBE8}" srcOrd="3" destOrd="0" presId="urn:microsoft.com/office/officeart/2005/8/layout/vProcess5"/>
    <dgm:cxn modelId="{D0780CEF-8BCA-4EF9-BA01-748C808B95DE}" type="presParOf" srcId="{03407407-9A53-4192-83D8-F56372DD7705}" destId="{2AE09278-EDFB-491D-BD2B-2A4BFA915C7C}" srcOrd="4" destOrd="0" presId="urn:microsoft.com/office/officeart/2005/8/layout/vProcess5"/>
    <dgm:cxn modelId="{C6B7540F-6EF2-4069-90ED-5A26BE2EC31B}" type="presParOf" srcId="{03407407-9A53-4192-83D8-F56372DD7705}" destId="{ADF8F1DC-CE7B-47D7-8E70-BB90C0590B66}" srcOrd="5" destOrd="0" presId="urn:microsoft.com/office/officeart/2005/8/layout/vProcess5"/>
    <dgm:cxn modelId="{F84F9DEA-12D7-447F-A419-C82923892668}" type="presParOf" srcId="{03407407-9A53-4192-83D8-F56372DD7705}" destId="{9243E955-0AC1-439C-9ED6-45AF62D0216F}" srcOrd="6" destOrd="0" presId="urn:microsoft.com/office/officeart/2005/8/layout/vProcess5"/>
    <dgm:cxn modelId="{16C33B71-C232-494F-B72C-FAAB17A7008D}" type="presParOf" srcId="{03407407-9A53-4192-83D8-F56372DD7705}" destId="{46C1D293-1F87-4753-907C-4FCF85B8B7C8}" srcOrd="7" destOrd="0" presId="urn:microsoft.com/office/officeart/2005/8/layout/vProcess5"/>
    <dgm:cxn modelId="{B94F0EDC-4D81-4EC2-ACFF-D1AE3CEF1EAF}" type="presParOf" srcId="{03407407-9A53-4192-83D8-F56372DD7705}" destId="{63CA0C47-A407-487F-BC36-804D5B67AFE7}" srcOrd="8" destOrd="0" presId="urn:microsoft.com/office/officeart/2005/8/layout/vProcess5"/>
    <dgm:cxn modelId="{2487954C-DC21-4113-A26D-9B9C71DC3687}" type="presParOf" srcId="{03407407-9A53-4192-83D8-F56372DD7705}" destId="{57720922-EC2E-4CF1-A4DA-9B7FED683B9B}" srcOrd="9" destOrd="0" presId="urn:microsoft.com/office/officeart/2005/8/layout/vProcess5"/>
    <dgm:cxn modelId="{87CF62E8-7300-482A-91D3-DC1505526669}" type="presParOf" srcId="{03407407-9A53-4192-83D8-F56372DD7705}" destId="{24EB83B6-4A4C-4377-A53E-D7E14517B1A3}" srcOrd="10" destOrd="0" presId="urn:microsoft.com/office/officeart/2005/8/layout/vProcess5"/>
    <dgm:cxn modelId="{6E503EEB-57C4-4A90-9531-A3C460AA40F5}" type="presParOf" srcId="{03407407-9A53-4192-83D8-F56372DD7705}" destId="{994D93C8-B550-46F4-B1B2-8AD3AC770EB9}" srcOrd="11" destOrd="0" presId="urn:microsoft.com/office/officeart/2005/8/layout/vProcess5"/>
    <dgm:cxn modelId="{D74D1F0A-60B6-4154-AC90-A85042F2E5A9}" type="presParOf" srcId="{03407407-9A53-4192-83D8-F56372DD7705}" destId="{C3CFFF33-A2A8-4EE5-92EF-660B4FC130C4}" srcOrd="12" destOrd="0" presId="urn:microsoft.com/office/officeart/2005/8/layout/vProcess5"/>
    <dgm:cxn modelId="{2ED69D85-6C15-4B65-AF1D-D05DCCD4AF55}" type="presParOf" srcId="{03407407-9A53-4192-83D8-F56372DD7705}" destId="{E30AC533-E487-4BBC-9953-3C0E333E3FD8}" srcOrd="13" destOrd="0" presId="urn:microsoft.com/office/officeart/2005/8/layout/vProcess5"/>
    <dgm:cxn modelId="{C4C38268-F999-439F-8408-89979C0E1389}" type="presParOf" srcId="{03407407-9A53-4192-83D8-F56372DD7705}" destId="{654CA8EA-380D-4C86-BD09-66F7E260AD2A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F288225-887B-44C7-9389-30891667920A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533A7F4-F4CF-4B19-A727-520E53458023}">
      <dgm:prSet/>
      <dgm:spPr/>
      <dgm:t>
        <a:bodyPr/>
        <a:lstStyle/>
        <a:p>
          <a:r>
            <a:rPr lang="en-US"/>
            <a:t>Code Composition</a:t>
          </a:r>
        </a:p>
      </dgm:t>
    </dgm:pt>
    <dgm:pt modelId="{719832AE-2938-407D-BBDD-736951E2ACCE}" type="parTrans" cxnId="{77EFA16F-950A-4E45-A1A1-7072C646DFAC}">
      <dgm:prSet/>
      <dgm:spPr/>
      <dgm:t>
        <a:bodyPr/>
        <a:lstStyle/>
        <a:p>
          <a:endParaRPr lang="en-US"/>
        </a:p>
      </dgm:t>
    </dgm:pt>
    <dgm:pt modelId="{1A6BD08B-E11F-48FF-8324-7A1E18A834DF}" type="sibTrans" cxnId="{77EFA16F-950A-4E45-A1A1-7072C646DFAC}">
      <dgm:prSet/>
      <dgm:spPr/>
      <dgm:t>
        <a:bodyPr/>
        <a:lstStyle/>
        <a:p>
          <a:endParaRPr lang="en-US"/>
        </a:p>
      </dgm:t>
    </dgm:pt>
    <dgm:pt modelId="{DCC259D3-5EBD-4939-8252-A31B3888C03A}">
      <dgm:prSet custT="1"/>
      <dgm:spPr/>
      <dgm:t>
        <a:bodyPr/>
        <a:lstStyle/>
        <a:p>
          <a:r>
            <a:rPr lang="en-US" sz="2400"/>
            <a:t>Scala:</a:t>
          </a:r>
        </a:p>
      </dgm:t>
    </dgm:pt>
    <dgm:pt modelId="{FEDDDE7A-FCA8-4D2A-A0E5-C432029AA8D0}" type="parTrans" cxnId="{377059E7-3AD3-4F8A-8A3B-D4AD48701CF6}">
      <dgm:prSet/>
      <dgm:spPr/>
      <dgm:t>
        <a:bodyPr/>
        <a:lstStyle/>
        <a:p>
          <a:endParaRPr lang="en-US"/>
        </a:p>
      </dgm:t>
    </dgm:pt>
    <dgm:pt modelId="{E6DF2266-1BB0-45BE-926B-982BFB86BD26}" type="sibTrans" cxnId="{377059E7-3AD3-4F8A-8A3B-D4AD48701CF6}">
      <dgm:prSet/>
      <dgm:spPr/>
      <dgm:t>
        <a:bodyPr/>
        <a:lstStyle/>
        <a:p>
          <a:endParaRPr lang="en-US"/>
        </a:p>
      </dgm:t>
    </dgm:pt>
    <dgm:pt modelId="{E15BB72E-8EAD-4C91-A50B-94E4D8204A8D}">
      <dgm:prSet custT="1"/>
      <dgm:spPr/>
      <dgm:t>
        <a:bodyPr/>
        <a:lstStyle/>
        <a:p>
          <a:r>
            <a:rPr lang="en-US" sz="2400"/>
            <a:t>Statistics</a:t>
          </a:r>
        </a:p>
      </dgm:t>
    </dgm:pt>
    <dgm:pt modelId="{3BD8AFEF-406B-4C90-90C9-6ABAE5A9A2FE}" type="parTrans" cxnId="{C7BE08C8-D657-4CA6-AAE7-88095A05EAF9}">
      <dgm:prSet/>
      <dgm:spPr/>
      <dgm:t>
        <a:bodyPr/>
        <a:lstStyle/>
        <a:p>
          <a:endParaRPr lang="en-US"/>
        </a:p>
      </dgm:t>
    </dgm:pt>
    <dgm:pt modelId="{98D17725-1EC3-4EB1-8044-9E86885E4044}" type="sibTrans" cxnId="{C7BE08C8-D657-4CA6-AAE7-88095A05EAF9}">
      <dgm:prSet/>
      <dgm:spPr/>
      <dgm:t>
        <a:bodyPr/>
        <a:lstStyle/>
        <a:p>
          <a:endParaRPr lang="en-US"/>
        </a:p>
      </dgm:t>
    </dgm:pt>
    <dgm:pt modelId="{11B6ACCF-E6CD-4BE2-8C7F-1782D62698CD}">
      <dgm:prSet custT="1"/>
      <dgm:spPr/>
      <dgm:t>
        <a:bodyPr/>
        <a:lstStyle/>
        <a:p>
          <a:r>
            <a:rPr lang="en-US" sz="2400"/>
            <a:t>Collaborative filtering</a:t>
          </a:r>
        </a:p>
      </dgm:t>
    </dgm:pt>
    <dgm:pt modelId="{4AFC813F-0800-4973-BA7A-A202226838EC}" type="parTrans" cxnId="{9DC4722C-B0EC-4943-84FB-57829FA4C89B}">
      <dgm:prSet/>
      <dgm:spPr/>
      <dgm:t>
        <a:bodyPr/>
        <a:lstStyle/>
        <a:p>
          <a:endParaRPr lang="en-US"/>
        </a:p>
      </dgm:t>
    </dgm:pt>
    <dgm:pt modelId="{81BC9870-6F2C-42E5-8302-CE2A7FCCEECC}" type="sibTrans" cxnId="{9DC4722C-B0EC-4943-84FB-57829FA4C89B}">
      <dgm:prSet/>
      <dgm:spPr/>
      <dgm:t>
        <a:bodyPr/>
        <a:lstStyle/>
        <a:p>
          <a:endParaRPr lang="en-US"/>
        </a:p>
      </dgm:t>
    </dgm:pt>
    <dgm:pt modelId="{E78A287B-727F-4F6B-94F1-6395321868C0}">
      <dgm:prSet custT="1"/>
      <dgm:spPr/>
      <dgm:t>
        <a:bodyPr/>
        <a:lstStyle/>
        <a:p>
          <a:r>
            <a:rPr lang="en-US" sz="2400"/>
            <a:t>Td-idf</a:t>
          </a:r>
        </a:p>
      </dgm:t>
    </dgm:pt>
    <dgm:pt modelId="{5E1EE4C9-1F87-4AAA-9707-CFD4E8017634}" type="parTrans" cxnId="{7D914E01-862A-44F8-B2E8-D56B5743986A}">
      <dgm:prSet/>
      <dgm:spPr/>
      <dgm:t>
        <a:bodyPr/>
        <a:lstStyle/>
        <a:p>
          <a:endParaRPr lang="en-US"/>
        </a:p>
      </dgm:t>
    </dgm:pt>
    <dgm:pt modelId="{D0B7BAD2-E97D-49F9-89AD-FC470F48D06F}" type="sibTrans" cxnId="{7D914E01-862A-44F8-B2E8-D56B5743986A}">
      <dgm:prSet/>
      <dgm:spPr/>
      <dgm:t>
        <a:bodyPr/>
        <a:lstStyle/>
        <a:p>
          <a:endParaRPr lang="en-US"/>
        </a:p>
      </dgm:t>
    </dgm:pt>
    <dgm:pt modelId="{01B4DD55-2317-4D89-AB78-373CDA7FC135}">
      <dgm:prSet/>
      <dgm:spPr/>
      <dgm:t>
        <a:bodyPr/>
        <a:lstStyle/>
        <a:p>
          <a:r>
            <a:rPr lang="en-US"/>
            <a:t>Repository</a:t>
          </a:r>
        </a:p>
      </dgm:t>
    </dgm:pt>
    <dgm:pt modelId="{AC62647B-2C28-48AB-9A70-7DDD6CA66B60}" type="parTrans" cxnId="{512F92A8-CDD7-46B6-8D4E-DADE0823D613}">
      <dgm:prSet/>
      <dgm:spPr/>
      <dgm:t>
        <a:bodyPr/>
        <a:lstStyle/>
        <a:p>
          <a:endParaRPr lang="en-US"/>
        </a:p>
      </dgm:t>
    </dgm:pt>
    <dgm:pt modelId="{FB2C79B1-7F6E-4FA0-8CAB-D18EAE4CFE5D}" type="sibTrans" cxnId="{512F92A8-CDD7-46B6-8D4E-DADE0823D613}">
      <dgm:prSet/>
      <dgm:spPr/>
      <dgm:t>
        <a:bodyPr/>
        <a:lstStyle/>
        <a:p>
          <a:endParaRPr lang="en-US"/>
        </a:p>
      </dgm:t>
    </dgm:pt>
    <dgm:pt modelId="{727358AA-75D4-4D7C-B7CA-516EE468C962}">
      <dgm:prSet/>
      <dgm:spPr/>
      <dgm:t>
        <a:bodyPr/>
        <a:lstStyle/>
        <a:p>
          <a:r>
            <a:rPr lang="en-US"/>
            <a:t>Github Link: </a:t>
          </a:r>
          <a:r>
            <a:rPr lang="en-US">
              <a:hlinkClick xmlns:r="http://schemas.openxmlformats.org/officeDocument/2006/relationships" r:id="rId1"/>
            </a:rPr>
            <a:t>MovieRecommendation</a:t>
          </a:r>
          <a:endParaRPr lang="en-US"/>
        </a:p>
      </dgm:t>
    </dgm:pt>
    <dgm:pt modelId="{56A4C83D-614A-40E8-97FF-D7C474FDD305}" type="parTrans" cxnId="{17821B18-B2D3-45AE-89ED-6F07D7D2EB6C}">
      <dgm:prSet/>
      <dgm:spPr/>
      <dgm:t>
        <a:bodyPr/>
        <a:lstStyle/>
        <a:p>
          <a:endParaRPr lang="en-US"/>
        </a:p>
      </dgm:t>
    </dgm:pt>
    <dgm:pt modelId="{2AB482CB-835A-4622-9885-DE73DCE4CBBC}" type="sibTrans" cxnId="{17821B18-B2D3-45AE-89ED-6F07D7D2EB6C}">
      <dgm:prSet/>
      <dgm:spPr/>
      <dgm:t>
        <a:bodyPr/>
        <a:lstStyle/>
        <a:p>
          <a:endParaRPr lang="en-US"/>
        </a:p>
      </dgm:t>
    </dgm:pt>
    <dgm:pt modelId="{448DEB58-0986-451D-9072-949485225339}">
      <dgm:prSet custT="1"/>
      <dgm:spPr/>
      <dgm:t>
        <a:bodyPr/>
        <a:lstStyle/>
        <a:p>
          <a:r>
            <a:rPr lang="en-US" sz="2400"/>
            <a:t>Front-end display with scala play UI(maybe)</a:t>
          </a:r>
        </a:p>
      </dgm:t>
    </dgm:pt>
    <dgm:pt modelId="{BDEF97E7-3D76-4EE7-85CE-4C93CB2B15FB}" type="parTrans" cxnId="{D8C9CC11-41D8-4861-9FC0-852431A50AB6}">
      <dgm:prSet/>
      <dgm:spPr/>
    </dgm:pt>
    <dgm:pt modelId="{57D6C74C-D459-4A2E-9141-A9A325B1FC5F}" type="sibTrans" cxnId="{D8C9CC11-41D8-4861-9FC0-852431A50AB6}">
      <dgm:prSet/>
      <dgm:spPr/>
    </dgm:pt>
    <dgm:pt modelId="{C98D5241-FB7B-4366-9B41-638FDCCEC254}" type="pres">
      <dgm:prSet presAssocID="{9F288225-887B-44C7-9389-30891667920A}" presName="linear" presStyleCnt="0">
        <dgm:presLayoutVars>
          <dgm:animLvl val="lvl"/>
          <dgm:resizeHandles val="exact"/>
        </dgm:presLayoutVars>
      </dgm:prSet>
      <dgm:spPr/>
    </dgm:pt>
    <dgm:pt modelId="{C22A6B34-AD15-4832-9D6E-A4F45942C6E7}" type="pres">
      <dgm:prSet presAssocID="{A533A7F4-F4CF-4B19-A727-520E5345802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1692AB2-9E8E-41E2-A60B-328F6B8CAA30}" type="pres">
      <dgm:prSet presAssocID="{A533A7F4-F4CF-4B19-A727-520E53458023}" presName="childText" presStyleLbl="revTx" presStyleIdx="0" presStyleCnt="2">
        <dgm:presLayoutVars>
          <dgm:bulletEnabled val="1"/>
        </dgm:presLayoutVars>
      </dgm:prSet>
      <dgm:spPr/>
    </dgm:pt>
    <dgm:pt modelId="{1F89DFED-D4BA-4F24-AC07-ECD04D30EFAD}" type="pres">
      <dgm:prSet presAssocID="{01B4DD55-2317-4D89-AB78-373CDA7FC135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89A41A1B-09E4-49E4-B497-DE7A733BB481}" type="pres">
      <dgm:prSet presAssocID="{01B4DD55-2317-4D89-AB78-373CDA7FC135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7D914E01-862A-44F8-B2E8-D56B5743986A}" srcId="{DCC259D3-5EBD-4939-8252-A31B3888C03A}" destId="{E78A287B-727F-4F6B-94F1-6395321868C0}" srcOrd="2" destOrd="0" parTransId="{5E1EE4C9-1F87-4AAA-9707-CFD4E8017634}" sibTransId="{D0B7BAD2-E97D-49F9-89AD-FC470F48D06F}"/>
    <dgm:cxn modelId="{D8C9CC11-41D8-4861-9FC0-852431A50AB6}" srcId="{DCC259D3-5EBD-4939-8252-A31B3888C03A}" destId="{448DEB58-0986-451D-9072-949485225339}" srcOrd="3" destOrd="0" parTransId="{BDEF97E7-3D76-4EE7-85CE-4C93CB2B15FB}" sibTransId="{57D6C74C-D459-4A2E-9141-A9A325B1FC5F}"/>
    <dgm:cxn modelId="{17821B18-B2D3-45AE-89ED-6F07D7D2EB6C}" srcId="{01B4DD55-2317-4D89-AB78-373CDA7FC135}" destId="{727358AA-75D4-4D7C-B7CA-516EE468C962}" srcOrd="0" destOrd="0" parTransId="{56A4C83D-614A-40E8-97FF-D7C474FDD305}" sibTransId="{2AB482CB-835A-4622-9885-DE73DCE4CBBC}"/>
    <dgm:cxn modelId="{B08F7C24-C7C8-4D5D-8B67-01F23AC6BD9E}" type="presOf" srcId="{11B6ACCF-E6CD-4BE2-8C7F-1782D62698CD}" destId="{71692AB2-9E8E-41E2-A60B-328F6B8CAA30}" srcOrd="0" destOrd="2" presId="urn:microsoft.com/office/officeart/2005/8/layout/vList2"/>
    <dgm:cxn modelId="{D7748124-EC12-4C31-9C50-A419685CD973}" type="presOf" srcId="{DCC259D3-5EBD-4939-8252-A31B3888C03A}" destId="{71692AB2-9E8E-41E2-A60B-328F6B8CAA30}" srcOrd="0" destOrd="0" presId="urn:microsoft.com/office/officeart/2005/8/layout/vList2"/>
    <dgm:cxn modelId="{626D4827-3651-420F-A8E7-7F3E2DEAB613}" type="presOf" srcId="{E15BB72E-8EAD-4C91-A50B-94E4D8204A8D}" destId="{71692AB2-9E8E-41E2-A60B-328F6B8CAA30}" srcOrd="0" destOrd="1" presId="urn:microsoft.com/office/officeart/2005/8/layout/vList2"/>
    <dgm:cxn modelId="{6EB45229-71F4-4FC5-A6F9-484B686AFA88}" type="presOf" srcId="{448DEB58-0986-451D-9072-949485225339}" destId="{71692AB2-9E8E-41E2-A60B-328F6B8CAA30}" srcOrd="0" destOrd="4" presId="urn:microsoft.com/office/officeart/2005/8/layout/vList2"/>
    <dgm:cxn modelId="{9DC4722C-B0EC-4943-84FB-57829FA4C89B}" srcId="{DCC259D3-5EBD-4939-8252-A31B3888C03A}" destId="{11B6ACCF-E6CD-4BE2-8C7F-1782D62698CD}" srcOrd="1" destOrd="0" parTransId="{4AFC813F-0800-4973-BA7A-A202226838EC}" sibTransId="{81BC9870-6F2C-42E5-8302-CE2A7FCCEECC}"/>
    <dgm:cxn modelId="{77EFA16F-950A-4E45-A1A1-7072C646DFAC}" srcId="{9F288225-887B-44C7-9389-30891667920A}" destId="{A533A7F4-F4CF-4B19-A727-520E53458023}" srcOrd="0" destOrd="0" parTransId="{719832AE-2938-407D-BBDD-736951E2ACCE}" sibTransId="{1A6BD08B-E11F-48FF-8324-7A1E18A834DF}"/>
    <dgm:cxn modelId="{C0DE5471-A3F5-4944-BEB8-E5C59B1DF34B}" type="presOf" srcId="{01B4DD55-2317-4D89-AB78-373CDA7FC135}" destId="{1F89DFED-D4BA-4F24-AC07-ECD04D30EFAD}" srcOrd="0" destOrd="0" presId="urn:microsoft.com/office/officeart/2005/8/layout/vList2"/>
    <dgm:cxn modelId="{3A940253-7ED5-43E6-8AED-6BBD34001D87}" type="presOf" srcId="{727358AA-75D4-4D7C-B7CA-516EE468C962}" destId="{89A41A1B-09E4-49E4-B497-DE7A733BB481}" srcOrd="0" destOrd="0" presId="urn:microsoft.com/office/officeart/2005/8/layout/vList2"/>
    <dgm:cxn modelId="{57BD4376-1392-4815-9FC7-A3DF4F4C7B99}" type="presOf" srcId="{9F288225-887B-44C7-9389-30891667920A}" destId="{C98D5241-FB7B-4366-9B41-638FDCCEC254}" srcOrd="0" destOrd="0" presId="urn:microsoft.com/office/officeart/2005/8/layout/vList2"/>
    <dgm:cxn modelId="{512F92A8-CDD7-46B6-8D4E-DADE0823D613}" srcId="{9F288225-887B-44C7-9389-30891667920A}" destId="{01B4DD55-2317-4D89-AB78-373CDA7FC135}" srcOrd="1" destOrd="0" parTransId="{AC62647B-2C28-48AB-9A70-7DDD6CA66B60}" sibTransId="{FB2C79B1-7F6E-4FA0-8CAB-D18EAE4CFE5D}"/>
    <dgm:cxn modelId="{C7BE08C8-D657-4CA6-AAE7-88095A05EAF9}" srcId="{DCC259D3-5EBD-4939-8252-A31B3888C03A}" destId="{E15BB72E-8EAD-4C91-A50B-94E4D8204A8D}" srcOrd="0" destOrd="0" parTransId="{3BD8AFEF-406B-4C90-90C9-6ABAE5A9A2FE}" sibTransId="{98D17725-1EC3-4EB1-8044-9E86885E4044}"/>
    <dgm:cxn modelId="{C40AC8CC-A384-4F38-8738-583DAC8A3C46}" type="presOf" srcId="{E78A287B-727F-4F6B-94F1-6395321868C0}" destId="{71692AB2-9E8E-41E2-A60B-328F6B8CAA30}" srcOrd="0" destOrd="3" presId="urn:microsoft.com/office/officeart/2005/8/layout/vList2"/>
    <dgm:cxn modelId="{9218FDD3-AA55-4A55-A5BB-912303DFB2F7}" type="presOf" srcId="{A533A7F4-F4CF-4B19-A727-520E53458023}" destId="{C22A6B34-AD15-4832-9D6E-A4F45942C6E7}" srcOrd="0" destOrd="0" presId="urn:microsoft.com/office/officeart/2005/8/layout/vList2"/>
    <dgm:cxn modelId="{377059E7-3AD3-4F8A-8A3B-D4AD48701CF6}" srcId="{A533A7F4-F4CF-4B19-A727-520E53458023}" destId="{DCC259D3-5EBD-4939-8252-A31B3888C03A}" srcOrd="0" destOrd="0" parTransId="{FEDDDE7A-FCA8-4D2A-A0E5-C432029AA8D0}" sibTransId="{E6DF2266-1BB0-45BE-926B-982BFB86BD26}"/>
    <dgm:cxn modelId="{3DC038DF-E967-413E-AFA9-35C5C1578EA6}" type="presParOf" srcId="{C98D5241-FB7B-4366-9B41-638FDCCEC254}" destId="{C22A6B34-AD15-4832-9D6E-A4F45942C6E7}" srcOrd="0" destOrd="0" presId="urn:microsoft.com/office/officeart/2005/8/layout/vList2"/>
    <dgm:cxn modelId="{41BB8DEE-64AD-4088-91AC-8413F6140BE3}" type="presParOf" srcId="{C98D5241-FB7B-4366-9B41-638FDCCEC254}" destId="{71692AB2-9E8E-41E2-A60B-328F6B8CAA30}" srcOrd="1" destOrd="0" presId="urn:microsoft.com/office/officeart/2005/8/layout/vList2"/>
    <dgm:cxn modelId="{0FEC268F-DDC1-4017-9FB5-E591373F95D1}" type="presParOf" srcId="{C98D5241-FB7B-4366-9B41-638FDCCEC254}" destId="{1F89DFED-D4BA-4F24-AC07-ECD04D30EFAD}" srcOrd="2" destOrd="0" presId="urn:microsoft.com/office/officeart/2005/8/layout/vList2"/>
    <dgm:cxn modelId="{B84B8022-041D-472F-90EC-0FA999FBD558}" type="presParOf" srcId="{C98D5241-FB7B-4366-9B41-638FDCCEC254}" destId="{89A41A1B-09E4-49E4-B497-DE7A733BB481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0EB0BCB-4D3F-41B7-9A58-39754FDDD6BE}" type="doc">
      <dgm:prSet loTypeId="urn:microsoft.com/office/officeart/2016/7/layout/VerticalSolidAction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DA3C4E1-20C8-4005-9BBB-1E3BA1C37EFA}">
      <dgm:prSet/>
      <dgm:spPr/>
      <dgm:t>
        <a:bodyPr/>
        <a:lstStyle/>
        <a:p>
          <a:r>
            <a:rPr lang="en-US"/>
            <a:t>1s</a:t>
          </a:r>
          <a:endParaRPr lang="en-US" dirty="0"/>
        </a:p>
      </dgm:t>
    </dgm:pt>
    <dgm:pt modelId="{4E9B1673-0427-4955-867C-CBEB499C016A}" type="parTrans" cxnId="{96839C1F-50EA-445C-B28C-26F17AE53C2C}">
      <dgm:prSet/>
      <dgm:spPr/>
      <dgm:t>
        <a:bodyPr/>
        <a:lstStyle/>
        <a:p>
          <a:endParaRPr lang="en-US"/>
        </a:p>
      </dgm:t>
    </dgm:pt>
    <dgm:pt modelId="{568CE25B-A3D1-4503-8395-6168C69D3251}" type="sibTrans" cxnId="{96839C1F-50EA-445C-B28C-26F17AE53C2C}">
      <dgm:prSet/>
      <dgm:spPr/>
      <dgm:t>
        <a:bodyPr/>
        <a:lstStyle/>
        <a:p>
          <a:endParaRPr lang="en-US"/>
        </a:p>
      </dgm:t>
    </dgm:pt>
    <dgm:pt modelId="{390373C7-5491-4744-B7BD-6E2DBA8A0C84}">
      <dgm:prSet/>
      <dgm:spPr/>
      <dgm:t>
        <a:bodyPr/>
        <a:lstStyle/>
        <a:p>
          <a:r>
            <a:rPr lang="en-US"/>
            <a:t>Display all the statistic lists as soon as it’s requested</a:t>
          </a:r>
        </a:p>
      </dgm:t>
    </dgm:pt>
    <dgm:pt modelId="{65D29DA5-5F6E-4EB5-87F3-AA87B3A75A73}" type="parTrans" cxnId="{BFD30AF0-D030-4F02-9F2C-35230FB1F2E9}">
      <dgm:prSet/>
      <dgm:spPr/>
      <dgm:t>
        <a:bodyPr/>
        <a:lstStyle/>
        <a:p>
          <a:endParaRPr lang="en-US"/>
        </a:p>
      </dgm:t>
    </dgm:pt>
    <dgm:pt modelId="{1475F122-33AE-4CD8-AC62-917E202A9A0C}" type="sibTrans" cxnId="{BFD30AF0-D030-4F02-9F2C-35230FB1F2E9}">
      <dgm:prSet/>
      <dgm:spPr/>
      <dgm:t>
        <a:bodyPr/>
        <a:lstStyle/>
        <a:p>
          <a:endParaRPr lang="en-US"/>
        </a:p>
      </dgm:t>
    </dgm:pt>
    <dgm:pt modelId="{408FE69F-B686-4A3E-B164-CEF08518C3E3}">
      <dgm:prSet/>
      <dgm:spPr/>
      <dgm:t>
        <a:bodyPr/>
        <a:lstStyle/>
        <a:p>
          <a:r>
            <a:rPr lang="en-US" dirty="0"/>
            <a:t>5s</a:t>
          </a:r>
        </a:p>
      </dgm:t>
    </dgm:pt>
    <dgm:pt modelId="{14ABB9C3-C11D-450E-854D-B837DCB941F8}" type="parTrans" cxnId="{919F04CF-7096-495B-852F-71B8C2A22371}">
      <dgm:prSet/>
      <dgm:spPr/>
      <dgm:t>
        <a:bodyPr/>
        <a:lstStyle/>
        <a:p>
          <a:endParaRPr lang="en-US"/>
        </a:p>
      </dgm:t>
    </dgm:pt>
    <dgm:pt modelId="{7A25F825-B14B-4D1A-A0C4-91B27FCE5549}" type="sibTrans" cxnId="{919F04CF-7096-495B-852F-71B8C2A22371}">
      <dgm:prSet/>
      <dgm:spPr/>
      <dgm:t>
        <a:bodyPr/>
        <a:lstStyle/>
        <a:p>
          <a:endParaRPr lang="en-US"/>
        </a:p>
      </dgm:t>
    </dgm:pt>
    <dgm:pt modelId="{EE51B7B5-ACD9-4907-B250-A763A0D81782}">
      <dgm:prSet/>
      <dgm:spPr/>
      <dgm:t>
        <a:bodyPr/>
        <a:lstStyle/>
        <a:p>
          <a:r>
            <a:rPr lang="en-US"/>
            <a:t>Display the user personalized recommendation in reasonable time(maybe below 5s)</a:t>
          </a:r>
        </a:p>
      </dgm:t>
    </dgm:pt>
    <dgm:pt modelId="{9F53A4B9-16DA-4FF7-B2A3-484766565E56}" type="parTrans" cxnId="{0585421C-B9C7-45E6-8475-B7396E640BC1}">
      <dgm:prSet/>
      <dgm:spPr/>
      <dgm:t>
        <a:bodyPr/>
        <a:lstStyle/>
        <a:p>
          <a:endParaRPr lang="en-US"/>
        </a:p>
      </dgm:t>
    </dgm:pt>
    <dgm:pt modelId="{21FDD85D-5887-4067-9DEB-16D875AF70A4}" type="sibTrans" cxnId="{0585421C-B9C7-45E6-8475-B7396E640BC1}">
      <dgm:prSet/>
      <dgm:spPr/>
      <dgm:t>
        <a:bodyPr/>
        <a:lstStyle/>
        <a:p>
          <a:endParaRPr lang="en-US"/>
        </a:p>
      </dgm:t>
    </dgm:pt>
    <dgm:pt modelId="{EF5969A1-6834-4BAA-B86D-C66A59C1298F}">
      <dgm:prSet/>
      <dgm:spPr/>
      <dgm:t>
        <a:bodyPr/>
        <a:lstStyle/>
        <a:p>
          <a:r>
            <a:rPr lang="en-US" dirty="0"/>
            <a:t>3s</a:t>
          </a:r>
        </a:p>
      </dgm:t>
    </dgm:pt>
    <dgm:pt modelId="{E3BEE3CC-F3C3-49A9-87AA-C9122355F668}" type="parTrans" cxnId="{EC2E50FF-67B1-43AE-8F12-4C5C2222C9A3}">
      <dgm:prSet/>
      <dgm:spPr/>
      <dgm:t>
        <a:bodyPr/>
        <a:lstStyle/>
        <a:p>
          <a:endParaRPr lang="en-US"/>
        </a:p>
      </dgm:t>
    </dgm:pt>
    <dgm:pt modelId="{F8C88DCC-5A64-46CF-BBD7-24DE47921237}" type="sibTrans" cxnId="{EC2E50FF-67B1-43AE-8F12-4C5C2222C9A3}">
      <dgm:prSet/>
      <dgm:spPr/>
      <dgm:t>
        <a:bodyPr/>
        <a:lstStyle/>
        <a:p>
          <a:endParaRPr lang="en-US"/>
        </a:p>
      </dgm:t>
    </dgm:pt>
    <dgm:pt modelId="{4D2F64F8-DEA2-4AF6-9C3E-8B549FD541B7}">
      <dgm:prSet/>
      <dgm:spPr/>
      <dgm:t>
        <a:bodyPr/>
        <a:lstStyle/>
        <a:p>
          <a:r>
            <a:rPr lang="en-US"/>
            <a:t>Display the similar movies in reasonable time(maybe below 3s)</a:t>
          </a:r>
        </a:p>
      </dgm:t>
    </dgm:pt>
    <dgm:pt modelId="{B981C3BB-7453-4D51-B587-0E00A978D5C2}" type="parTrans" cxnId="{C3AE5D2B-541E-4B77-99A4-9D8EDA7BF6E0}">
      <dgm:prSet/>
      <dgm:spPr/>
      <dgm:t>
        <a:bodyPr/>
        <a:lstStyle/>
        <a:p>
          <a:endParaRPr lang="en-US"/>
        </a:p>
      </dgm:t>
    </dgm:pt>
    <dgm:pt modelId="{8D24FE22-1416-4367-8037-2DE2332B9AA0}" type="sibTrans" cxnId="{C3AE5D2B-541E-4B77-99A4-9D8EDA7BF6E0}">
      <dgm:prSet/>
      <dgm:spPr/>
      <dgm:t>
        <a:bodyPr/>
        <a:lstStyle/>
        <a:p>
          <a:endParaRPr lang="en-US"/>
        </a:p>
      </dgm:t>
    </dgm:pt>
    <dgm:pt modelId="{7C3BD654-7C1F-47F1-8E9F-1C832D0F4431}" type="pres">
      <dgm:prSet presAssocID="{40EB0BCB-4D3F-41B7-9A58-39754FDDD6BE}" presName="Name0" presStyleCnt="0">
        <dgm:presLayoutVars>
          <dgm:dir/>
          <dgm:animLvl val="lvl"/>
          <dgm:resizeHandles val="exact"/>
        </dgm:presLayoutVars>
      </dgm:prSet>
      <dgm:spPr/>
    </dgm:pt>
    <dgm:pt modelId="{19E5E4CB-768B-4AD8-8861-475FA2B45F5A}" type="pres">
      <dgm:prSet presAssocID="{CDA3C4E1-20C8-4005-9BBB-1E3BA1C37EFA}" presName="linNode" presStyleCnt="0"/>
      <dgm:spPr/>
    </dgm:pt>
    <dgm:pt modelId="{3A9787F4-8944-4E90-AEC8-36E299D67D98}" type="pres">
      <dgm:prSet presAssocID="{CDA3C4E1-20C8-4005-9BBB-1E3BA1C37EFA}" presName="parentText" presStyleLbl="alignNode1" presStyleIdx="0" presStyleCnt="3">
        <dgm:presLayoutVars>
          <dgm:chMax val="1"/>
          <dgm:bulletEnabled/>
        </dgm:presLayoutVars>
      </dgm:prSet>
      <dgm:spPr/>
    </dgm:pt>
    <dgm:pt modelId="{2268E26F-B3B1-4371-AAA3-35A9331801B0}" type="pres">
      <dgm:prSet presAssocID="{CDA3C4E1-20C8-4005-9BBB-1E3BA1C37EFA}" presName="descendantText" presStyleLbl="alignAccFollowNode1" presStyleIdx="0" presStyleCnt="3">
        <dgm:presLayoutVars>
          <dgm:bulletEnabled/>
        </dgm:presLayoutVars>
      </dgm:prSet>
      <dgm:spPr/>
    </dgm:pt>
    <dgm:pt modelId="{A4292917-8CA1-4115-826A-E3A52DC1D514}" type="pres">
      <dgm:prSet presAssocID="{568CE25B-A3D1-4503-8395-6168C69D3251}" presName="sp" presStyleCnt="0"/>
      <dgm:spPr/>
    </dgm:pt>
    <dgm:pt modelId="{2A30844C-E26E-4404-B5CC-B290FC8CB8E6}" type="pres">
      <dgm:prSet presAssocID="{408FE69F-B686-4A3E-B164-CEF08518C3E3}" presName="linNode" presStyleCnt="0"/>
      <dgm:spPr/>
    </dgm:pt>
    <dgm:pt modelId="{374F5488-B14D-407A-B17F-2D445CEAB43A}" type="pres">
      <dgm:prSet presAssocID="{408FE69F-B686-4A3E-B164-CEF08518C3E3}" presName="parentText" presStyleLbl="alignNode1" presStyleIdx="1" presStyleCnt="3">
        <dgm:presLayoutVars>
          <dgm:chMax val="1"/>
          <dgm:bulletEnabled/>
        </dgm:presLayoutVars>
      </dgm:prSet>
      <dgm:spPr/>
    </dgm:pt>
    <dgm:pt modelId="{4D0E3874-AC1F-4327-97B8-359145DD9146}" type="pres">
      <dgm:prSet presAssocID="{408FE69F-B686-4A3E-B164-CEF08518C3E3}" presName="descendantText" presStyleLbl="alignAccFollowNode1" presStyleIdx="1" presStyleCnt="3">
        <dgm:presLayoutVars>
          <dgm:bulletEnabled/>
        </dgm:presLayoutVars>
      </dgm:prSet>
      <dgm:spPr/>
    </dgm:pt>
    <dgm:pt modelId="{924FBC05-0F2E-4272-8DEB-B2DBC6324DA5}" type="pres">
      <dgm:prSet presAssocID="{7A25F825-B14B-4D1A-A0C4-91B27FCE5549}" presName="sp" presStyleCnt="0"/>
      <dgm:spPr/>
    </dgm:pt>
    <dgm:pt modelId="{27E955B3-AF0F-4C6D-80FC-05720F88059F}" type="pres">
      <dgm:prSet presAssocID="{EF5969A1-6834-4BAA-B86D-C66A59C1298F}" presName="linNode" presStyleCnt="0"/>
      <dgm:spPr/>
    </dgm:pt>
    <dgm:pt modelId="{B02F0EDC-23A5-4BE5-8B16-57E41EA96B6F}" type="pres">
      <dgm:prSet presAssocID="{EF5969A1-6834-4BAA-B86D-C66A59C1298F}" presName="parentText" presStyleLbl="alignNode1" presStyleIdx="2" presStyleCnt="3">
        <dgm:presLayoutVars>
          <dgm:chMax val="1"/>
          <dgm:bulletEnabled/>
        </dgm:presLayoutVars>
      </dgm:prSet>
      <dgm:spPr/>
    </dgm:pt>
    <dgm:pt modelId="{E44DC8BA-654D-4345-B641-986FFE52C4BB}" type="pres">
      <dgm:prSet presAssocID="{EF5969A1-6834-4BAA-B86D-C66A59C1298F}" presName="descendantText" presStyleLbl="alignAccFollowNode1" presStyleIdx="2" presStyleCnt="3">
        <dgm:presLayoutVars>
          <dgm:bulletEnabled/>
        </dgm:presLayoutVars>
      </dgm:prSet>
      <dgm:spPr/>
    </dgm:pt>
  </dgm:ptLst>
  <dgm:cxnLst>
    <dgm:cxn modelId="{6398CD01-40AF-4623-8424-A28FF65AD76F}" type="presOf" srcId="{408FE69F-B686-4A3E-B164-CEF08518C3E3}" destId="{374F5488-B14D-407A-B17F-2D445CEAB43A}" srcOrd="0" destOrd="0" presId="urn:microsoft.com/office/officeart/2016/7/layout/VerticalSolidActionList"/>
    <dgm:cxn modelId="{0585421C-B9C7-45E6-8475-B7396E640BC1}" srcId="{408FE69F-B686-4A3E-B164-CEF08518C3E3}" destId="{EE51B7B5-ACD9-4907-B250-A763A0D81782}" srcOrd="0" destOrd="0" parTransId="{9F53A4B9-16DA-4FF7-B2A3-484766565E56}" sibTransId="{21FDD85D-5887-4067-9DEB-16D875AF70A4}"/>
    <dgm:cxn modelId="{96839C1F-50EA-445C-B28C-26F17AE53C2C}" srcId="{40EB0BCB-4D3F-41B7-9A58-39754FDDD6BE}" destId="{CDA3C4E1-20C8-4005-9BBB-1E3BA1C37EFA}" srcOrd="0" destOrd="0" parTransId="{4E9B1673-0427-4955-867C-CBEB499C016A}" sibTransId="{568CE25B-A3D1-4503-8395-6168C69D3251}"/>
    <dgm:cxn modelId="{C3AE5D2B-541E-4B77-99A4-9D8EDA7BF6E0}" srcId="{EF5969A1-6834-4BAA-B86D-C66A59C1298F}" destId="{4D2F64F8-DEA2-4AF6-9C3E-8B549FD541B7}" srcOrd="0" destOrd="0" parTransId="{B981C3BB-7453-4D51-B587-0E00A978D5C2}" sibTransId="{8D24FE22-1416-4367-8037-2DE2332B9AA0}"/>
    <dgm:cxn modelId="{EAA0EE6B-695F-423E-AB60-A033A4849F72}" type="presOf" srcId="{40EB0BCB-4D3F-41B7-9A58-39754FDDD6BE}" destId="{7C3BD654-7C1F-47F1-8E9F-1C832D0F4431}" srcOrd="0" destOrd="0" presId="urn:microsoft.com/office/officeart/2016/7/layout/VerticalSolidActionList"/>
    <dgm:cxn modelId="{E13DF37B-A901-4E02-8D68-CAE24959CDD9}" type="presOf" srcId="{EE51B7B5-ACD9-4907-B250-A763A0D81782}" destId="{4D0E3874-AC1F-4327-97B8-359145DD9146}" srcOrd="0" destOrd="0" presId="urn:microsoft.com/office/officeart/2016/7/layout/VerticalSolidActionList"/>
    <dgm:cxn modelId="{88439987-814D-4A68-8AC4-79802AD5BE0D}" type="presOf" srcId="{4D2F64F8-DEA2-4AF6-9C3E-8B549FD541B7}" destId="{E44DC8BA-654D-4345-B641-986FFE52C4BB}" srcOrd="0" destOrd="0" presId="urn:microsoft.com/office/officeart/2016/7/layout/VerticalSolidActionList"/>
    <dgm:cxn modelId="{40855E96-F03D-4C3F-951D-13178D7CE6D6}" type="presOf" srcId="{CDA3C4E1-20C8-4005-9BBB-1E3BA1C37EFA}" destId="{3A9787F4-8944-4E90-AEC8-36E299D67D98}" srcOrd="0" destOrd="0" presId="urn:microsoft.com/office/officeart/2016/7/layout/VerticalSolidActionList"/>
    <dgm:cxn modelId="{67E126AF-65F1-4876-9DEB-86D48A37443A}" type="presOf" srcId="{390373C7-5491-4744-B7BD-6E2DBA8A0C84}" destId="{2268E26F-B3B1-4371-AAA3-35A9331801B0}" srcOrd="0" destOrd="0" presId="urn:microsoft.com/office/officeart/2016/7/layout/VerticalSolidActionList"/>
    <dgm:cxn modelId="{919F04CF-7096-495B-852F-71B8C2A22371}" srcId="{40EB0BCB-4D3F-41B7-9A58-39754FDDD6BE}" destId="{408FE69F-B686-4A3E-B164-CEF08518C3E3}" srcOrd="1" destOrd="0" parTransId="{14ABB9C3-C11D-450E-854D-B837DCB941F8}" sibTransId="{7A25F825-B14B-4D1A-A0C4-91B27FCE5549}"/>
    <dgm:cxn modelId="{5F4694E3-B7FC-41BE-B07A-EC838A35C918}" type="presOf" srcId="{EF5969A1-6834-4BAA-B86D-C66A59C1298F}" destId="{B02F0EDC-23A5-4BE5-8B16-57E41EA96B6F}" srcOrd="0" destOrd="0" presId="urn:microsoft.com/office/officeart/2016/7/layout/VerticalSolidActionList"/>
    <dgm:cxn modelId="{BFD30AF0-D030-4F02-9F2C-35230FB1F2E9}" srcId="{CDA3C4E1-20C8-4005-9BBB-1E3BA1C37EFA}" destId="{390373C7-5491-4744-B7BD-6E2DBA8A0C84}" srcOrd="0" destOrd="0" parTransId="{65D29DA5-5F6E-4EB5-87F3-AA87B3A75A73}" sibTransId="{1475F122-33AE-4CD8-AC62-917E202A9A0C}"/>
    <dgm:cxn modelId="{EC2E50FF-67B1-43AE-8F12-4C5C2222C9A3}" srcId="{40EB0BCB-4D3F-41B7-9A58-39754FDDD6BE}" destId="{EF5969A1-6834-4BAA-B86D-C66A59C1298F}" srcOrd="2" destOrd="0" parTransId="{E3BEE3CC-F3C3-49A9-87AA-C9122355F668}" sibTransId="{F8C88DCC-5A64-46CF-BBD7-24DE47921237}"/>
    <dgm:cxn modelId="{20BB2E38-B1EB-4F8C-879E-E4A02BA56749}" type="presParOf" srcId="{7C3BD654-7C1F-47F1-8E9F-1C832D0F4431}" destId="{19E5E4CB-768B-4AD8-8861-475FA2B45F5A}" srcOrd="0" destOrd="0" presId="urn:microsoft.com/office/officeart/2016/7/layout/VerticalSolidActionList"/>
    <dgm:cxn modelId="{E4FD55E5-FB28-4535-A3ED-0CCE9C6486FA}" type="presParOf" srcId="{19E5E4CB-768B-4AD8-8861-475FA2B45F5A}" destId="{3A9787F4-8944-4E90-AEC8-36E299D67D98}" srcOrd="0" destOrd="0" presId="urn:microsoft.com/office/officeart/2016/7/layout/VerticalSolidActionList"/>
    <dgm:cxn modelId="{30EB8A8B-8952-4E7E-AF6F-0BB1F1D3F8C8}" type="presParOf" srcId="{19E5E4CB-768B-4AD8-8861-475FA2B45F5A}" destId="{2268E26F-B3B1-4371-AAA3-35A9331801B0}" srcOrd="1" destOrd="0" presId="urn:microsoft.com/office/officeart/2016/7/layout/VerticalSolidActionList"/>
    <dgm:cxn modelId="{BFCDABA6-32F6-4368-ADE3-363659F3EF62}" type="presParOf" srcId="{7C3BD654-7C1F-47F1-8E9F-1C832D0F4431}" destId="{A4292917-8CA1-4115-826A-E3A52DC1D514}" srcOrd="1" destOrd="0" presId="urn:microsoft.com/office/officeart/2016/7/layout/VerticalSolidActionList"/>
    <dgm:cxn modelId="{3B970661-E3AB-4A12-9137-E86350B53A19}" type="presParOf" srcId="{7C3BD654-7C1F-47F1-8E9F-1C832D0F4431}" destId="{2A30844C-E26E-4404-B5CC-B290FC8CB8E6}" srcOrd="2" destOrd="0" presId="urn:microsoft.com/office/officeart/2016/7/layout/VerticalSolidActionList"/>
    <dgm:cxn modelId="{918CDD72-FAE0-4659-9897-95C4D7EBE22F}" type="presParOf" srcId="{2A30844C-E26E-4404-B5CC-B290FC8CB8E6}" destId="{374F5488-B14D-407A-B17F-2D445CEAB43A}" srcOrd="0" destOrd="0" presId="urn:microsoft.com/office/officeart/2016/7/layout/VerticalSolidActionList"/>
    <dgm:cxn modelId="{762D53C1-2DBB-4EF3-932B-5E51F91F3CAF}" type="presParOf" srcId="{2A30844C-E26E-4404-B5CC-B290FC8CB8E6}" destId="{4D0E3874-AC1F-4327-97B8-359145DD9146}" srcOrd="1" destOrd="0" presId="urn:microsoft.com/office/officeart/2016/7/layout/VerticalSolidActionList"/>
    <dgm:cxn modelId="{0B5D681B-BE62-465E-906C-C96C707EDF46}" type="presParOf" srcId="{7C3BD654-7C1F-47F1-8E9F-1C832D0F4431}" destId="{924FBC05-0F2E-4272-8DEB-B2DBC6324DA5}" srcOrd="3" destOrd="0" presId="urn:microsoft.com/office/officeart/2016/7/layout/VerticalSolidActionList"/>
    <dgm:cxn modelId="{754E73C7-AAA6-4D57-828B-6DB0B40A0C49}" type="presParOf" srcId="{7C3BD654-7C1F-47F1-8E9F-1C832D0F4431}" destId="{27E955B3-AF0F-4C6D-80FC-05720F88059F}" srcOrd="4" destOrd="0" presId="urn:microsoft.com/office/officeart/2016/7/layout/VerticalSolidActionList"/>
    <dgm:cxn modelId="{EB5FD56F-6825-44C3-84E9-4116A7CBCBF6}" type="presParOf" srcId="{27E955B3-AF0F-4C6D-80FC-05720F88059F}" destId="{B02F0EDC-23A5-4BE5-8B16-57E41EA96B6F}" srcOrd="0" destOrd="0" presId="urn:microsoft.com/office/officeart/2016/7/layout/VerticalSolidActionList"/>
    <dgm:cxn modelId="{8ECECB42-AACB-4A66-85A9-8DB84667275C}" type="presParOf" srcId="{27E955B3-AF0F-4C6D-80FC-05720F88059F}" destId="{E44DC8BA-654D-4345-B641-986FFE52C4BB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534273-17FB-43AC-B824-68F79BBF0CCC}">
      <dsp:nvSpPr>
        <dsp:cNvPr id="0" name=""/>
        <dsp:cNvSpPr/>
      </dsp:nvSpPr>
      <dsp:spPr>
        <a:xfrm>
          <a:off x="0" y="20826"/>
          <a:ext cx="6797675" cy="6715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Statistics</a:t>
          </a:r>
        </a:p>
      </dsp:txBody>
      <dsp:txXfrm>
        <a:off x="32784" y="53610"/>
        <a:ext cx="6732107" cy="606012"/>
      </dsp:txXfrm>
    </dsp:sp>
    <dsp:sp modelId="{5E9A4A4E-591F-4649-BFAC-EC2E886CB7A3}">
      <dsp:nvSpPr>
        <dsp:cNvPr id="0" name=""/>
        <dsp:cNvSpPr/>
      </dsp:nvSpPr>
      <dsp:spPr>
        <a:xfrm>
          <a:off x="0" y="692406"/>
          <a:ext cx="6797675" cy="2202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826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Users can see some statistic information about the movies based on all the historical data. Eg:</a:t>
          </a: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All-time most popular movie list</a:t>
          </a: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Recent most popular movie list</a:t>
          </a: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/>
            <a:t>Most popular movies in different genres</a:t>
          </a: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etc…</a:t>
          </a:r>
        </a:p>
      </dsp:txBody>
      <dsp:txXfrm>
        <a:off x="0" y="692406"/>
        <a:ext cx="6797675" cy="2202480"/>
      </dsp:txXfrm>
    </dsp:sp>
    <dsp:sp modelId="{BF7B113A-B0D8-4E4C-AF9D-FF49DF2A45E0}">
      <dsp:nvSpPr>
        <dsp:cNvPr id="0" name=""/>
        <dsp:cNvSpPr/>
      </dsp:nvSpPr>
      <dsp:spPr>
        <a:xfrm>
          <a:off x="0" y="2894886"/>
          <a:ext cx="6797675" cy="671580"/>
        </a:xfrm>
        <a:prstGeom prst="roundRect">
          <a:avLst/>
        </a:prstGeom>
        <a:solidFill>
          <a:schemeClr val="accent5">
            <a:hueOff val="1063560"/>
            <a:satOff val="-11946"/>
            <a:lumOff val="-254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Personalized Recommendation</a:t>
          </a:r>
        </a:p>
      </dsp:txBody>
      <dsp:txXfrm>
        <a:off x="32784" y="2927670"/>
        <a:ext cx="6732107" cy="606012"/>
      </dsp:txXfrm>
    </dsp:sp>
    <dsp:sp modelId="{74FFF99C-9152-4993-80DE-05D230520AC7}">
      <dsp:nvSpPr>
        <dsp:cNvPr id="0" name=""/>
        <dsp:cNvSpPr/>
      </dsp:nvSpPr>
      <dsp:spPr>
        <a:xfrm>
          <a:off x="0" y="3566466"/>
          <a:ext cx="6797675" cy="695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826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/>
            <a:t>Specify a user, list the movie recommendation which is personalized for the user</a:t>
          </a:r>
        </a:p>
      </dsp:txBody>
      <dsp:txXfrm>
        <a:off x="0" y="3566466"/>
        <a:ext cx="6797675" cy="695520"/>
      </dsp:txXfrm>
    </dsp:sp>
    <dsp:sp modelId="{75207287-48E1-4ACA-96C9-6F0F2FCEB36E}">
      <dsp:nvSpPr>
        <dsp:cNvPr id="0" name=""/>
        <dsp:cNvSpPr/>
      </dsp:nvSpPr>
      <dsp:spPr>
        <a:xfrm>
          <a:off x="0" y="4261986"/>
          <a:ext cx="6797675" cy="671580"/>
        </a:xfrm>
        <a:prstGeom prst="roundRect">
          <a:avLst/>
        </a:prstGeom>
        <a:solidFill>
          <a:schemeClr val="accent5">
            <a:hueOff val="2127120"/>
            <a:satOff val="-23891"/>
            <a:lumOff val="-509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Similar Movie</a:t>
          </a:r>
        </a:p>
      </dsp:txBody>
      <dsp:txXfrm>
        <a:off x="32784" y="4294770"/>
        <a:ext cx="6732107" cy="606012"/>
      </dsp:txXfrm>
    </dsp:sp>
    <dsp:sp modelId="{61AFDFFE-98A0-41AC-8549-F1C4FC794B3A}">
      <dsp:nvSpPr>
        <dsp:cNvPr id="0" name=""/>
        <dsp:cNvSpPr/>
      </dsp:nvSpPr>
      <dsp:spPr>
        <a:xfrm>
          <a:off x="0" y="4933566"/>
          <a:ext cx="6797675" cy="695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826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Specify a movie, list the movie recommendation which is composed by all the similar movie</a:t>
          </a:r>
        </a:p>
      </dsp:txBody>
      <dsp:txXfrm>
        <a:off x="0" y="4933566"/>
        <a:ext cx="6797675" cy="6955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4266EF-B13E-4FC1-803E-AEAFAFCB22C9}">
      <dsp:nvSpPr>
        <dsp:cNvPr id="0" name=""/>
        <dsp:cNvSpPr/>
      </dsp:nvSpPr>
      <dsp:spPr>
        <a:xfrm>
          <a:off x="0" y="2285099"/>
          <a:ext cx="10058399" cy="14992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The</a:t>
          </a:r>
          <a:r>
            <a:rPr lang="zh-CN" sz="2800" kern="1200"/>
            <a:t> </a:t>
          </a:r>
          <a:r>
            <a:rPr lang="en-US" sz="2800" kern="1200"/>
            <a:t>magnitude</a:t>
          </a:r>
        </a:p>
      </dsp:txBody>
      <dsp:txXfrm>
        <a:off x="0" y="2285099"/>
        <a:ext cx="10058399" cy="809607"/>
      </dsp:txXfrm>
    </dsp:sp>
    <dsp:sp modelId="{0B008454-D255-4173-AF48-7D96FA55D701}">
      <dsp:nvSpPr>
        <dsp:cNvPr id="0" name=""/>
        <dsp:cNvSpPr/>
      </dsp:nvSpPr>
      <dsp:spPr>
        <a:xfrm>
          <a:off x="4911" y="3064721"/>
          <a:ext cx="1674762" cy="68966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genome_scores.csv: 11.7m</a:t>
          </a:r>
        </a:p>
      </dsp:txBody>
      <dsp:txXfrm>
        <a:off x="4911" y="3064721"/>
        <a:ext cx="1674762" cy="689665"/>
      </dsp:txXfrm>
    </dsp:sp>
    <dsp:sp modelId="{DA093851-2BDF-4521-BDCF-ECC925D62825}">
      <dsp:nvSpPr>
        <dsp:cNvPr id="0" name=""/>
        <dsp:cNvSpPr/>
      </dsp:nvSpPr>
      <dsp:spPr>
        <a:xfrm>
          <a:off x="1679674" y="3064721"/>
          <a:ext cx="1674762" cy="689665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genome_tags.csv: 1128</a:t>
          </a:r>
        </a:p>
      </dsp:txBody>
      <dsp:txXfrm>
        <a:off x="1679674" y="3064721"/>
        <a:ext cx="1674762" cy="689665"/>
      </dsp:txXfrm>
    </dsp:sp>
    <dsp:sp modelId="{D4073214-E9EC-4855-A57A-C8475976243E}">
      <dsp:nvSpPr>
        <dsp:cNvPr id="0" name=""/>
        <dsp:cNvSpPr/>
      </dsp:nvSpPr>
      <dsp:spPr>
        <a:xfrm>
          <a:off x="3354437" y="3064721"/>
          <a:ext cx="1674762" cy="689665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link.csv: 27.3k</a:t>
          </a:r>
        </a:p>
      </dsp:txBody>
      <dsp:txXfrm>
        <a:off x="3354437" y="3064721"/>
        <a:ext cx="1674762" cy="689665"/>
      </dsp:txXfrm>
    </dsp:sp>
    <dsp:sp modelId="{72FAFCEF-9D62-4CBF-8BBF-25DC62F635E7}">
      <dsp:nvSpPr>
        <dsp:cNvPr id="0" name=""/>
        <dsp:cNvSpPr/>
      </dsp:nvSpPr>
      <dsp:spPr>
        <a:xfrm>
          <a:off x="5029199" y="3064721"/>
          <a:ext cx="1674762" cy="689665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movie.csv: 27.3k</a:t>
          </a:r>
        </a:p>
      </dsp:txBody>
      <dsp:txXfrm>
        <a:off x="5029199" y="3064721"/>
        <a:ext cx="1674762" cy="689665"/>
      </dsp:txXfrm>
    </dsp:sp>
    <dsp:sp modelId="{6B19A78D-9236-481E-A75A-F56D5C1FFBE5}">
      <dsp:nvSpPr>
        <dsp:cNvPr id="0" name=""/>
        <dsp:cNvSpPr/>
      </dsp:nvSpPr>
      <dsp:spPr>
        <a:xfrm>
          <a:off x="6703962" y="3064721"/>
          <a:ext cx="1674762" cy="689665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rating.csv:20.0m</a:t>
          </a:r>
        </a:p>
      </dsp:txBody>
      <dsp:txXfrm>
        <a:off x="6703962" y="3064721"/>
        <a:ext cx="1674762" cy="689665"/>
      </dsp:txXfrm>
    </dsp:sp>
    <dsp:sp modelId="{41E58BF1-46FD-448E-A001-5D631F34B184}">
      <dsp:nvSpPr>
        <dsp:cNvPr id="0" name=""/>
        <dsp:cNvSpPr/>
      </dsp:nvSpPr>
      <dsp:spPr>
        <a:xfrm>
          <a:off x="8378725" y="3064721"/>
          <a:ext cx="1674762" cy="68966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tag.csv: 466k</a:t>
          </a:r>
          <a:br>
            <a:rPr lang="en-US" sz="1400" kern="1200"/>
          </a:br>
          <a:endParaRPr lang="en-US" sz="1400" kern="1200"/>
        </a:p>
      </dsp:txBody>
      <dsp:txXfrm>
        <a:off x="8378725" y="3064721"/>
        <a:ext cx="1674762" cy="689665"/>
      </dsp:txXfrm>
    </dsp:sp>
    <dsp:sp modelId="{99AE3D62-E91E-4477-8F94-B0A8B2517F13}">
      <dsp:nvSpPr>
        <dsp:cNvPr id="0" name=""/>
        <dsp:cNvSpPr/>
      </dsp:nvSpPr>
      <dsp:spPr>
        <a:xfrm rot="10800000">
          <a:off x="0" y="1707"/>
          <a:ext cx="10058399" cy="2305881"/>
        </a:xfrm>
        <a:prstGeom prst="upArrowCallout">
          <a:avLst/>
        </a:prstGeom>
        <a:solidFill>
          <a:schemeClr val="accent2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The data source is </a:t>
          </a:r>
          <a:r>
            <a:rPr lang="en-US" sz="2800" kern="1200">
              <a:hlinkClick xmlns:r="http://schemas.openxmlformats.org/officeDocument/2006/relationships" r:id="rId1"/>
            </a:rPr>
            <a:t>Kaggle’s MovieLens 20M Dataset</a:t>
          </a:r>
          <a:endParaRPr lang="en-US" sz="2800" kern="1200"/>
        </a:p>
      </dsp:txBody>
      <dsp:txXfrm rot="10800000">
        <a:off x="0" y="1707"/>
        <a:ext cx="10058399" cy="14982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186BD4-CF35-4A7F-9DF4-41905385DFBB}">
      <dsp:nvSpPr>
        <dsp:cNvPr id="0" name=""/>
        <dsp:cNvSpPr/>
      </dsp:nvSpPr>
      <dsp:spPr>
        <a:xfrm>
          <a:off x="0" y="0"/>
          <a:ext cx="8393367" cy="65146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1" kern="1200" dirty="0"/>
            <a:t>Week 9</a:t>
          </a:r>
          <a:r>
            <a:rPr lang="en-US" sz="1700" kern="1200" dirty="0"/>
            <a:t>: learn about the missing part of the new tech and adjust the Dev environment </a:t>
          </a:r>
        </a:p>
      </dsp:txBody>
      <dsp:txXfrm>
        <a:off x="19081" y="19081"/>
        <a:ext cx="7614165" cy="613301"/>
      </dsp:txXfrm>
    </dsp:sp>
    <dsp:sp modelId="{859C12E3-6583-4611-B064-9DBF9796F14A}">
      <dsp:nvSpPr>
        <dsp:cNvPr id="0" name=""/>
        <dsp:cNvSpPr/>
      </dsp:nvSpPr>
      <dsp:spPr>
        <a:xfrm>
          <a:off x="626777" y="741944"/>
          <a:ext cx="8393367" cy="65146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1" kern="1200" dirty="0"/>
            <a:t>Week10</a:t>
          </a:r>
          <a:r>
            <a:rPr lang="en-US" sz="1700" kern="1200" dirty="0"/>
            <a:t>: define the data format, preprocess the data, add dependencies and construct the framework of the project</a:t>
          </a:r>
        </a:p>
      </dsp:txBody>
      <dsp:txXfrm>
        <a:off x="645858" y="761025"/>
        <a:ext cx="7304976" cy="613301"/>
      </dsp:txXfrm>
    </dsp:sp>
    <dsp:sp modelId="{54F8BDB8-F679-4FFA-A056-0DE10344FBE8}">
      <dsp:nvSpPr>
        <dsp:cNvPr id="0" name=""/>
        <dsp:cNvSpPr/>
      </dsp:nvSpPr>
      <dsp:spPr>
        <a:xfrm>
          <a:off x="1253554" y="1483889"/>
          <a:ext cx="8393367" cy="65146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1" kern="1200" dirty="0"/>
            <a:t>Week11</a:t>
          </a:r>
          <a:r>
            <a:rPr lang="en-US" sz="1700" kern="1200" dirty="0"/>
            <a:t>: compose the recommendation algorithm, complete the recommendation algo and train models</a:t>
          </a:r>
        </a:p>
      </dsp:txBody>
      <dsp:txXfrm>
        <a:off x="1272635" y="1502970"/>
        <a:ext cx="7304976" cy="613301"/>
      </dsp:txXfrm>
    </dsp:sp>
    <dsp:sp modelId="{2AE09278-EDFB-491D-BD2B-2A4BFA915C7C}">
      <dsp:nvSpPr>
        <dsp:cNvPr id="0" name=""/>
        <dsp:cNvSpPr/>
      </dsp:nvSpPr>
      <dsp:spPr>
        <a:xfrm>
          <a:off x="1880332" y="2225833"/>
          <a:ext cx="8393367" cy="65146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1" kern="1200" dirty="0"/>
            <a:t>Week12</a:t>
          </a:r>
          <a:r>
            <a:rPr lang="en-US" sz="1700" kern="1200" dirty="0"/>
            <a:t>: set up the front-end(if have time) and manage the flow control</a:t>
          </a:r>
        </a:p>
      </dsp:txBody>
      <dsp:txXfrm>
        <a:off x="1899413" y="2244914"/>
        <a:ext cx="7304976" cy="613301"/>
      </dsp:txXfrm>
    </dsp:sp>
    <dsp:sp modelId="{ADF8F1DC-CE7B-47D7-8E70-BB90C0590B66}">
      <dsp:nvSpPr>
        <dsp:cNvPr id="0" name=""/>
        <dsp:cNvSpPr/>
      </dsp:nvSpPr>
      <dsp:spPr>
        <a:xfrm>
          <a:off x="2507109" y="2967778"/>
          <a:ext cx="8393367" cy="65146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1" kern="1200" dirty="0"/>
            <a:t>Week13</a:t>
          </a:r>
          <a:r>
            <a:rPr lang="en-US" sz="1700" kern="1200" dirty="0"/>
            <a:t>: final adjustment</a:t>
          </a:r>
        </a:p>
      </dsp:txBody>
      <dsp:txXfrm>
        <a:off x="2526190" y="2986859"/>
        <a:ext cx="7304976" cy="613301"/>
      </dsp:txXfrm>
    </dsp:sp>
    <dsp:sp modelId="{9243E955-0AC1-439C-9ED6-45AF62D0216F}">
      <dsp:nvSpPr>
        <dsp:cNvPr id="0" name=""/>
        <dsp:cNvSpPr/>
      </dsp:nvSpPr>
      <dsp:spPr>
        <a:xfrm>
          <a:off x="7969915" y="475930"/>
          <a:ext cx="423451" cy="42345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8065191" y="475930"/>
        <a:ext cx="232899" cy="318647"/>
      </dsp:txXfrm>
    </dsp:sp>
    <dsp:sp modelId="{46C1D293-1F87-4753-907C-4FCF85B8B7C8}">
      <dsp:nvSpPr>
        <dsp:cNvPr id="0" name=""/>
        <dsp:cNvSpPr/>
      </dsp:nvSpPr>
      <dsp:spPr>
        <a:xfrm>
          <a:off x="8596693" y="1217874"/>
          <a:ext cx="423451" cy="423451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8691969" y="1217874"/>
        <a:ext cx="232899" cy="318647"/>
      </dsp:txXfrm>
    </dsp:sp>
    <dsp:sp modelId="{63CA0C47-A407-487F-BC36-804D5B67AFE7}">
      <dsp:nvSpPr>
        <dsp:cNvPr id="0" name=""/>
        <dsp:cNvSpPr/>
      </dsp:nvSpPr>
      <dsp:spPr>
        <a:xfrm>
          <a:off x="9223470" y="1948961"/>
          <a:ext cx="423451" cy="423451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9318746" y="1948961"/>
        <a:ext cx="232899" cy="318647"/>
      </dsp:txXfrm>
    </dsp:sp>
    <dsp:sp modelId="{57720922-EC2E-4CF1-A4DA-9B7FED683B9B}">
      <dsp:nvSpPr>
        <dsp:cNvPr id="0" name=""/>
        <dsp:cNvSpPr/>
      </dsp:nvSpPr>
      <dsp:spPr>
        <a:xfrm>
          <a:off x="9850248" y="2698144"/>
          <a:ext cx="423451" cy="423451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9945524" y="2698144"/>
        <a:ext cx="232899" cy="31864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2A6B34-AD15-4832-9D6E-A4F45942C6E7}">
      <dsp:nvSpPr>
        <dsp:cNvPr id="0" name=""/>
        <dsp:cNvSpPr/>
      </dsp:nvSpPr>
      <dsp:spPr>
        <a:xfrm>
          <a:off x="0" y="14132"/>
          <a:ext cx="6797675" cy="117526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/>
            <a:t>Code Composition</a:t>
          </a:r>
        </a:p>
      </dsp:txBody>
      <dsp:txXfrm>
        <a:off x="57372" y="71504"/>
        <a:ext cx="6682931" cy="1060520"/>
      </dsp:txXfrm>
    </dsp:sp>
    <dsp:sp modelId="{71692AB2-9E8E-41E2-A60B-328F6B8CAA30}">
      <dsp:nvSpPr>
        <dsp:cNvPr id="0" name=""/>
        <dsp:cNvSpPr/>
      </dsp:nvSpPr>
      <dsp:spPr>
        <a:xfrm>
          <a:off x="0" y="1189397"/>
          <a:ext cx="6797675" cy="20793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826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/>
            <a:t>Scala:</a:t>
          </a:r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/>
            <a:t>Statistics</a:t>
          </a:r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/>
            <a:t>Collaborative filtering</a:t>
          </a:r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/>
            <a:t>Td-idf</a:t>
          </a:r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/>
            <a:t>Front-end display with scala play UI(maybe)</a:t>
          </a:r>
        </a:p>
      </dsp:txBody>
      <dsp:txXfrm>
        <a:off x="0" y="1189397"/>
        <a:ext cx="6797675" cy="2079315"/>
      </dsp:txXfrm>
    </dsp:sp>
    <dsp:sp modelId="{1F89DFED-D4BA-4F24-AC07-ECD04D30EFAD}">
      <dsp:nvSpPr>
        <dsp:cNvPr id="0" name=""/>
        <dsp:cNvSpPr/>
      </dsp:nvSpPr>
      <dsp:spPr>
        <a:xfrm>
          <a:off x="0" y="3268712"/>
          <a:ext cx="6797675" cy="1175264"/>
        </a:xfrm>
        <a:prstGeom prst="roundRect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/>
            <a:t>Repository</a:t>
          </a:r>
        </a:p>
      </dsp:txBody>
      <dsp:txXfrm>
        <a:off x="57372" y="3326084"/>
        <a:ext cx="6682931" cy="1060520"/>
      </dsp:txXfrm>
    </dsp:sp>
    <dsp:sp modelId="{89A41A1B-09E4-49E4-B497-DE7A733BB481}">
      <dsp:nvSpPr>
        <dsp:cNvPr id="0" name=""/>
        <dsp:cNvSpPr/>
      </dsp:nvSpPr>
      <dsp:spPr>
        <a:xfrm>
          <a:off x="0" y="4443977"/>
          <a:ext cx="6797675" cy="11918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826" tIns="62230" rIns="348488" bIns="62230" numCol="1" spcCol="1270" anchor="t" anchorCtr="0">
          <a:noAutofit/>
        </a:bodyPr>
        <a:lstStyle/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800" kern="1200"/>
            <a:t>Github Link: </a:t>
          </a:r>
          <a:r>
            <a:rPr lang="en-US" sz="3800" kern="1200">
              <a:hlinkClick xmlns:r="http://schemas.openxmlformats.org/officeDocument/2006/relationships" r:id="rId1"/>
            </a:rPr>
            <a:t>MovieRecommendation</a:t>
          </a:r>
          <a:endParaRPr lang="en-US" sz="3800" kern="1200"/>
        </a:p>
      </dsp:txBody>
      <dsp:txXfrm>
        <a:off x="0" y="4443977"/>
        <a:ext cx="6797675" cy="119180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68E26F-B3B1-4371-AAA3-35A9331801B0}">
      <dsp:nvSpPr>
        <dsp:cNvPr id="0" name=""/>
        <dsp:cNvSpPr/>
      </dsp:nvSpPr>
      <dsp:spPr>
        <a:xfrm>
          <a:off x="1382077" y="1578"/>
          <a:ext cx="5528309" cy="1618034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265" tIns="410981" rIns="107265" bIns="410981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Display all the statistic lists as soon as it’s requested</a:t>
          </a:r>
        </a:p>
      </dsp:txBody>
      <dsp:txXfrm>
        <a:off x="1382077" y="1578"/>
        <a:ext cx="5528309" cy="1618034"/>
      </dsp:txXfrm>
    </dsp:sp>
    <dsp:sp modelId="{3A9787F4-8944-4E90-AEC8-36E299D67D98}">
      <dsp:nvSpPr>
        <dsp:cNvPr id="0" name=""/>
        <dsp:cNvSpPr/>
      </dsp:nvSpPr>
      <dsp:spPr>
        <a:xfrm>
          <a:off x="0" y="1578"/>
          <a:ext cx="1382077" cy="161803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135" tIns="159826" rIns="73135" bIns="159826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1s</a:t>
          </a:r>
          <a:endParaRPr lang="en-US" sz="2600" kern="1200" dirty="0"/>
        </a:p>
      </dsp:txBody>
      <dsp:txXfrm>
        <a:off x="0" y="1578"/>
        <a:ext cx="1382077" cy="1618034"/>
      </dsp:txXfrm>
    </dsp:sp>
    <dsp:sp modelId="{4D0E3874-AC1F-4327-97B8-359145DD9146}">
      <dsp:nvSpPr>
        <dsp:cNvPr id="0" name=""/>
        <dsp:cNvSpPr/>
      </dsp:nvSpPr>
      <dsp:spPr>
        <a:xfrm>
          <a:off x="1382077" y="1716695"/>
          <a:ext cx="5528309" cy="1618034"/>
        </a:xfrm>
        <a:prstGeom prst="rect">
          <a:avLst/>
        </a:prstGeom>
        <a:solidFill>
          <a:schemeClr val="accent2">
            <a:tint val="40000"/>
            <a:alpha val="90000"/>
            <a:hueOff val="123599"/>
            <a:satOff val="-11908"/>
            <a:lumOff val="-1255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123599"/>
              <a:satOff val="-11908"/>
              <a:lumOff val="-125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265" tIns="410981" rIns="107265" bIns="410981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Display the user personalized recommendation in reasonable time(maybe below 5s)</a:t>
          </a:r>
        </a:p>
      </dsp:txBody>
      <dsp:txXfrm>
        <a:off x="1382077" y="1716695"/>
        <a:ext cx="5528309" cy="1618034"/>
      </dsp:txXfrm>
    </dsp:sp>
    <dsp:sp modelId="{374F5488-B14D-407A-B17F-2D445CEAB43A}">
      <dsp:nvSpPr>
        <dsp:cNvPr id="0" name=""/>
        <dsp:cNvSpPr/>
      </dsp:nvSpPr>
      <dsp:spPr>
        <a:xfrm>
          <a:off x="0" y="1716695"/>
          <a:ext cx="1382077" cy="1618034"/>
        </a:xfrm>
        <a:prstGeom prst="rect">
          <a:avLst/>
        </a:prstGeom>
        <a:solidFill>
          <a:schemeClr val="accent2">
            <a:hueOff val="19519"/>
            <a:satOff val="-13438"/>
            <a:lumOff val="-3431"/>
            <a:alphaOff val="0"/>
          </a:schemeClr>
        </a:solidFill>
        <a:ln w="15875" cap="flat" cmpd="sng" algn="ctr">
          <a:solidFill>
            <a:schemeClr val="accent2">
              <a:hueOff val="19519"/>
              <a:satOff val="-13438"/>
              <a:lumOff val="-34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135" tIns="159826" rIns="73135" bIns="159826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5s</a:t>
          </a:r>
        </a:p>
      </dsp:txBody>
      <dsp:txXfrm>
        <a:off x="0" y="1716695"/>
        <a:ext cx="1382077" cy="1618034"/>
      </dsp:txXfrm>
    </dsp:sp>
    <dsp:sp modelId="{E44DC8BA-654D-4345-B641-986FFE52C4BB}">
      <dsp:nvSpPr>
        <dsp:cNvPr id="0" name=""/>
        <dsp:cNvSpPr/>
      </dsp:nvSpPr>
      <dsp:spPr>
        <a:xfrm>
          <a:off x="1382077" y="3431811"/>
          <a:ext cx="5528309" cy="1618034"/>
        </a:xfrm>
        <a:prstGeom prst="rect">
          <a:avLst/>
        </a:prstGeom>
        <a:solidFill>
          <a:schemeClr val="accent2">
            <a:tint val="40000"/>
            <a:alpha val="90000"/>
            <a:hueOff val="247198"/>
            <a:satOff val="-23816"/>
            <a:lumOff val="-2511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247198"/>
              <a:satOff val="-23816"/>
              <a:lumOff val="-251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265" tIns="410981" rIns="107265" bIns="410981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Display the similar movies in reasonable time(maybe below 3s)</a:t>
          </a:r>
        </a:p>
      </dsp:txBody>
      <dsp:txXfrm>
        <a:off x="1382077" y="3431811"/>
        <a:ext cx="5528309" cy="1618034"/>
      </dsp:txXfrm>
    </dsp:sp>
    <dsp:sp modelId="{B02F0EDC-23A5-4BE5-8B16-57E41EA96B6F}">
      <dsp:nvSpPr>
        <dsp:cNvPr id="0" name=""/>
        <dsp:cNvSpPr/>
      </dsp:nvSpPr>
      <dsp:spPr>
        <a:xfrm>
          <a:off x="0" y="3431811"/>
          <a:ext cx="1382077" cy="1618034"/>
        </a:xfrm>
        <a:prstGeom prst="rect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accent2">
              <a:hueOff val="39038"/>
              <a:satOff val="-26876"/>
              <a:lumOff val="-68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135" tIns="159826" rIns="73135" bIns="159826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3s</a:t>
          </a:r>
        </a:p>
      </dsp:txBody>
      <dsp:txXfrm>
        <a:off x="0" y="3431811"/>
        <a:ext cx="1382077" cy="16180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73839-0BFC-41F4-A385-366C3E05AE7E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0A1D3-D00C-496F-A326-7ACED1E17E6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7149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73839-0BFC-41F4-A385-366C3E05AE7E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0A1D3-D00C-496F-A326-7ACED1E17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626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73839-0BFC-41F4-A385-366C3E05AE7E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0A1D3-D00C-496F-A326-7ACED1E17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94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73839-0BFC-41F4-A385-366C3E05AE7E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0A1D3-D00C-496F-A326-7ACED1E17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58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73839-0BFC-41F4-A385-366C3E05AE7E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0A1D3-D00C-496F-A326-7ACED1E17E6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785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73839-0BFC-41F4-A385-366C3E05AE7E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0A1D3-D00C-496F-A326-7ACED1E17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329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73839-0BFC-41F4-A385-366C3E05AE7E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0A1D3-D00C-496F-A326-7ACED1E17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281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73839-0BFC-41F4-A385-366C3E05AE7E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0A1D3-D00C-496F-A326-7ACED1E17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136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73839-0BFC-41F4-A385-366C3E05AE7E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0A1D3-D00C-496F-A326-7ACED1E17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80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FA73839-0BFC-41F4-A385-366C3E05AE7E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440A1D3-D00C-496F-A326-7ACED1E17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605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73839-0BFC-41F4-A385-366C3E05AE7E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0A1D3-D00C-496F-A326-7ACED1E17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275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FA73839-0BFC-41F4-A385-366C3E05AE7E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440A1D3-D00C-496F-A326-7ACED1E17E6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0415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17BE5-06CD-4D8C-AE57-A925F753BC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2612" y="1872961"/>
            <a:ext cx="8637073" cy="723234"/>
          </a:xfrm>
        </p:spPr>
        <p:txBody>
          <a:bodyPr>
            <a:normAutofit/>
          </a:bodyPr>
          <a:lstStyle/>
          <a:p>
            <a:r>
              <a:rPr lang="en-US" altLang="zh-CN" sz="4400" dirty="0"/>
              <a:t>Movie Recommendation System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FC822D-A1FD-4E06-936E-C08D4D2A80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22612" y="3785591"/>
            <a:ext cx="8637072" cy="977621"/>
          </a:xfrm>
        </p:spPr>
        <p:txBody>
          <a:bodyPr/>
          <a:lstStyle/>
          <a:p>
            <a:r>
              <a:rPr lang="en-US" dirty="0"/>
              <a:t>Team 2: </a:t>
            </a:r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124E831-D9A5-42B6-89C6-598C0B2D76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4177922"/>
              </p:ext>
            </p:extLst>
          </p:nvPr>
        </p:nvGraphicFramePr>
        <p:xfrm>
          <a:off x="3455280" y="3785591"/>
          <a:ext cx="1582004" cy="358907"/>
        </p:xfrm>
        <a:graphic>
          <a:graphicData uri="http://schemas.openxmlformats.org/drawingml/2006/table">
            <a:tbl>
              <a:tblPr/>
              <a:tblGrid>
                <a:gridCol w="1582004">
                  <a:extLst>
                    <a:ext uri="{9D8B030D-6E8A-4147-A177-3AD203B41FA5}">
                      <a16:colId xmlns:a16="http://schemas.microsoft.com/office/drawing/2014/main" val="116171118"/>
                    </a:ext>
                  </a:extLst>
                </a:gridCol>
              </a:tblGrid>
              <a:tr h="35890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Zongyao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Li, 002191556</a:t>
                      </a:r>
                    </a:p>
                  </a:txBody>
                  <a:tcPr marL="3810" marR="3810" marT="381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600273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92DBC2F-ADE7-49A3-8889-2FA5B77840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7847382"/>
              </p:ext>
            </p:extLst>
          </p:nvPr>
        </p:nvGraphicFramePr>
        <p:xfrm>
          <a:off x="5037284" y="3839208"/>
          <a:ext cx="1549839" cy="305290"/>
        </p:xfrm>
        <a:graphic>
          <a:graphicData uri="http://schemas.openxmlformats.org/drawingml/2006/table">
            <a:tbl>
              <a:tblPr/>
              <a:tblGrid>
                <a:gridCol w="1549839">
                  <a:extLst>
                    <a:ext uri="{9D8B030D-6E8A-4147-A177-3AD203B41FA5}">
                      <a16:colId xmlns:a16="http://schemas.microsoft.com/office/drawing/2014/main" val="85593887"/>
                    </a:ext>
                  </a:extLst>
                </a:gridCol>
              </a:tblGrid>
              <a:tr h="30529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Xuliang Mei, 001305818</a:t>
                      </a:r>
                    </a:p>
                  </a:txBody>
                  <a:tcPr marL="3810" marR="3810" marT="381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456070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44472C5-DB38-458C-8014-6FA5C99C0F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398168"/>
              </p:ext>
            </p:extLst>
          </p:nvPr>
        </p:nvGraphicFramePr>
        <p:xfrm>
          <a:off x="6735198" y="3839208"/>
          <a:ext cx="1582004" cy="305290"/>
        </p:xfrm>
        <a:graphic>
          <a:graphicData uri="http://schemas.openxmlformats.org/drawingml/2006/table">
            <a:tbl>
              <a:tblPr/>
              <a:tblGrid>
                <a:gridCol w="1582004">
                  <a:extLst>
                    <a:ext uri="{9D8B030D-6E8A-4147-A177-3AD203B41FA5}">
                      <a16:colId xmlns:a16="http://schemas.microsoft.com/office/drawing/2014/main" val="235606273"/>
                    </a:ext>
                  </a:extLst>
                </a:gridCol>
              </a:tblGrid>
              <a:tr h="30529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Jiaqi Wang 001023711</a:t>
                      </a:r>
                    </a:p>
                  </a:txBody>
                  <a:tcPr marL="3810" marR="3810" marT="381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78385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3447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938228-9D82-40F1-9948-00AECFEEA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Use cases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2925CA1B-EA49-448F-AD87-DF47D46D17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7433812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50977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CD4406-321A-4004-BAEE-461BADAB0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Methodology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B659525E-D2CB-4A77-AF75-565CA07A8E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578514" cy="5646208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For Statistic, we will first store all the data into </a:t>
            </a:r>
            <a:r>
              <a:rPr lang="en-US" b="1" dirty="0"/>
              <a:t>Spark</a:t>
            </a:r>
            <a:r>
              <a:rPr lang="en-US" dirty="0"/>
              <a:t>, then do all the statistics via </a:t>
            </a:r>
            <a:r>
              <a:rPr lang="en-US" b="1" dirty="0"/>
              <a:t>Spark SQL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For Personalized Recommendation, we will use </a:t>
            </a:r>
            <a:r>
              <a:rPr lang="en-US" b="1" dirty="0"/>
              <a:t>Collaborative Filtering</a:t>
            </a:r>
            <a:r>
              <a:rPr lang="en-US" dirty="0"/>
              <a:t>, take all the rating data into consideration.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For Similar Movie, we will use </a:t>
            </a:r>
            <a:r>
              <a:rPr lang="en-US" b="1" dirty="0"/>
              <a:t>TD-IDF</a:t>
            </a:r>
            <a:r>
              <a:rPr lang="en-US" dirty="0"/>
              <a:t> algorithm to calculate the similarity between movies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28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3AEE6-4CEF-45C1-83CC-BB4B49917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/>
              <a:t>Data sources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F8B825E-CCD7-4B53-96D8-E9B25886CF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084972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85300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9E80720-23E6-4B89-B77E-04A7689F1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1D3CA1-3EB6-41F3-A419-8424B56BE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068915-158F-437F-8C01-B4AA419FE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52936"/>
            <a:ext cx="10058400" cy="1028715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Milestones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D87F7B2-AA36-4B58-BC2C-1BBA135E8B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81816A9-5A7A-4632-A500-979F4E4D21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3146118"/>
              </p:ext>
            </p:extLst>
          </p:nvPr>
        </p:nvGraphicFramePr>
        <p:xfrm>
          <a:off x="643466" y="643467"/>
          <a:ext cx="10900477" cy="36192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89940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D4F8AE-C79C-4FBB-910C-26C96516C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Code Composition and Repository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1D8DEDE-099C-4739-8F40-A3ED61CA2E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1564009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36224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A6B16355-27FB-445B-B646-02AB73637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58457C-6D7B-447C-809F-F71605AC8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7212" y="634946"/>
            <a:ext cx="3372529" cy="5055904"/>
          </a:xfrm>
        </p:spPr>
        <p:txBody>
          <a:bodyPr anchor="ctr">
            <a:normAutofit/>
          </a:bodyPr>
          <a:lstStyle/>
          <a:p>
            <a:r>
              <a:rPr lang="en-US"/>
              <a:t>Acceptance criteria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6DA680F-F6AC-453E-A8BF-C5BDED2851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56978" y="1791298"/>
            <a:ext cx="0" cy="274320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6B3BF2E5-C3AB-441F-A430-491119C56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D07C90B-B81A-473B-8919-CA924E61FF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6F3D04A3-59C3-46AD-AB07-667CB79FBF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8602968"/>
              </p:ext>
            </p:extLst>
          </p:nvPr>
        </p:nvGraphicFramePr>
        <p:xfrm>
          <a:off x="633413" y="639763"/>
          <a:ext cx="6910387" cy="5051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2876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C843AFC8-D8D0-4784-B08C-6324FA88E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854B1A56-8AFB-4D4F-8D98-1E832D6FFE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3478" y="0"/>
            <a:ext cx="465738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FCDBD4-9B09-4893-BB58-220E11EAB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1163" y="1111753"/>
            <a:ext cx="3720353" cy="4634494"/>
          </a:xfrm>
          <a:ln w="25400" cap="sq">
            <a:noFill/>
            <a:miter lim="800000"/>
          </a:ln>
        </p:spPr>
        <p:txBody>
          <a:bodyPr anchor="ctr">
            <a:normAutofit/>
          </a:bodyPr>
          <a:lstStyle/>
          <a:p>
            <a:pPr algn="ctr"/>
            <a:r>
              <a:rPr lang="en-US" sz="3200">
                <a:solidFill>
                  <a:srgbClr val="FFFFFF"/>
                </a:solidFill>
              </a:rPr>
              <a:t>Goals of the project</a:t>
            </a: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F8E828FC-05B4-4BA4-92D3-3DF79D42D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53478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EA2300E2-5EB7-43F2-839A-78B6674C7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0206" y="1111753"/>
            <a:ext cx="5057396" cy="4628275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Take comprehensive use of collaborative filtering algorithms and 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td-</a:t>
            </a: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idf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to provide mixed recommendations.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Get handy with Scala when building big-data systems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Optimize the structure of the system and the algorithms to make it respond as fast as possible</a:t>
            </a:r>
          </a:p>
        </p:txBody>
      </p:sp>
    </p:spTree>
    <p:extLst>
      <p:ext uri="{BB962C8B-B14F-4D97-AF65-F5344CB8AC3E}">
        <p14:creationId xmlns:p14="http://schemas.microsoft.com/office/powerpoint/2010/main" val="3688490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0000"/>
            <a:shade val="97000"/>
            <a:satMod val="1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6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1" name="Straight Connector 10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12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53DBD5-2156-4EBF-9745-1F38904C7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8952" y="643467"/>
            <a:ext cx="7172487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>
                <a:solidFill>
                  <a:schemeClr val="tx2"/>
                </a:solidFill>
              </a:rPr>
              <a:t>Thanks!</a:t>
            </a:r>
          </a:p>
        </p:txBody>
      </p:sp>
      <p:cxnSp>
        <p:nvCxnSpPr>
          <p:cNvPr id="23" name="Straight Connector 14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3" y="1570271"/>
            <a:ext cx="0" cy="3200400"/>
          </a:xfrm>
          <a:prstGeom prst="line">
            <a:avLst/>
          </a:prstGeom>
          <a:ln w="31750">
            <a:solidFill>
              <a:schemeClr val="accent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16">
            <a:extLst>
              <a:ext uri="{FF2B5EF4-FFF2-40B4-BE49-F238E27FC236}">
                <a16:creationId xmlns:a16="http://schemas.microsoft.com/office/drawing/2014/main" id="{A05250E5-90D0-4E41-B9BD-FF661DE540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336792"/>
            <a:ext cx="12188825" cy="521208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226018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F5CDBC3CDB9214C81A66FFE974B3AA1" ma:contentTypeVersion="2" ma:contentTypeDescription="Create a new document." ma:contentTypeScope="" ma:versionID="ffaed2f344258a0f88d49e26f153c5e1">
  <xsd:schema xmlns:xsd="http://www.w3.org/2001/XMLSchema" xmlns:xs="http://www.w3.org/2001/XMLSchema" xmlns:p="http://schemas.microsoft.com/office/2006/metadata/properties" xmlns:ns3="694e9e5d-dd2a-422f-81de-3eadfeadde6a" targetNamespace="http://schemas.microsoft.com/office/2006/metadata/properties" ma:root="true" ma:fieldsID="a6193bd7fa084fc648003ef306d1ae83" ns3:_="">
    <xsd:import namespace="694e9e5d-dd2a-422f-81de-3eadfeadde6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4e9e5d-dd2a-422f-81de-3eadfeadde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883D298-4484-47CD-9F16-7EA38629FB92}">
  <ds:schemaRefs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purl.org/dc/elements/1.1/"/>
    <ds:schemaRef ds:uri="http://purl.org/dc/terms/"/>
    <ds:schemaRef ds:uri="http://schemas.microsoft.com/office/infopath/2007/PartnerControls"/>
    <ds:schemaRef ds:uri="694e9e5d-dd2a-422f-81de-3eadfeadde6a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A1E67D48-7AB9-469D-9390-0B53EEAA30D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46E5658-606E-43DE-95DC-18991B5397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94e9e5d-dd2a-422f-81de-3eadfeadde6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155</TotalTime>
  <Words>381</Words>
  <Application>Microsoft Office PowerPoint</Application>
  <PresentationFormat>Widescreen</PresentationFormat>
  <Paragraphs>58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Retrospect</vt:lpstr>
      <vt:lpstr>Movie Recommendation System</vt:lpstr>
      <vt:lpstr>Use cases</vt:lpstr>
      <vt:lpstr>Methodology</vt:lpstr>
      <vt:lpstr>Data sources</vt:lpstr>
      <vt:lpstr>Milestones</vt:lpstr>
      <vt:lpstr>Code Composition and Repository</vt:lpstr>
      <vt:lpstr>Acceptance criteria</vt:lpstr>
      <vt:lpstr>Goals of the project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recommendation system</dc:title>
  <dc:creator>王 家琪</dc:creator>
  <cp:lastModifiedBy>王 家琪</cp:lastModifiedBy>
  <cp:revision>5</cp:revision>
  <dcterms:created xsi:type="dcterms:W3CDTF">2021-11-03T14:01:45Z</dcterms:created>
  <dcterms:modified xsi:type="dcterms:W3CDTF">2021-11-12T01:23:52Z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0x0101003F5CDBC3CDB9214C81A66FFE974B3AA1</vt:lpwstr>
  </property>
</Properties>
</file>