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73" r:id="rId17"/>
    <p:sldId id="268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CBF9F-A4DE-4E25-A32B-4B08B51C9C5F}">
  <a:tblStyle styleId="{7A8CBF9F-A4DE-4E25-A32B-4B08B51C9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7D494-AFC0-4FD8-B728-9E20819376C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2E7425-DAD9-45E4-94B2-A50FC978EE3F}">
      <dgm:prSet/>
      <dgm:spPr/>
      <dgm:t>
        <a:bodyPr/>
        <a:lstStyle/>
        <a:p>
          <a:r>
            <a:rPr lang="en-US" b="1" i="1" dirty="0"/>
            <a:t>Week 9</a:t>
          </a:r>
          <a:r>
            <a:rPr lang="en-US" dirty="0"/>
            <a:t>: learn about the missing part of the new tech and adjust the Dev environment </a:t>
          </a:r>
        </a:p>
      </dgm:t>
    </dgm:pt>
    <dgm:pt modelId="{A8B17855-3E8F-4B46-864E-0A2EBB0A667F}" type="parTrans" cxnId="{6FA35175-F69D-4508-A9FD-F0AB6A18CEBE}">
      <dgm:prSet/>
      <dgm:spPr/>
      <dgm:t>
        <a:bodyPr/>
        <a:lstStyle/>
        <a:p>
          <a:endParaRPr lang="en-US"/>
        </a:p>
      </dgm:t>
    </dgm:pt>
    <dgm:pt modelId="{E60E43D0-1C20-42CF-91FA-095EAF4B93A3}" type="sibTrans" cxnId="{6FA35175-F69D-4508-A9FD-F0AB6A18CEBE}">
      <dgm:prSet/>
      <dgm:spPr/>
      <dgm:t>
        <a:bodyPr/>
        <a:lstStyle/>
        <a:p>
          <a:endParaRPr lang="en-US"/>
        </a:p>
      </dgm:t>
    </dgm:pt>
    <dgm:pt modelId="{98FB41D4-997D-413C-A9F1-C3DD9CECFF5B}">
      <dgm:prSet/>
      <dgm:spPr/>
      <dgm:t>
        <a:bodyPr/>
        <a:lstStyle/>
        <a:p>
          <a:r>
            <a:rPr lang="en-US" b="1" i="1" dirty="0"/>
            <a:t>Week10</a:t>
          </a:r>
          <a:r>
            <a:rPr lang="en-US" dirty="0"/>
            <a:t>: define the data format, preprocess the data, add dependencies and construct the framework of the project</a:t>
          </a:r>
        </a:p>
      </dgm:t>
    </dgm:pt>
    <dgm:pt modelId="{991C3D87-BD40-449D-8C61-77D69D10F6F4}" type="parTrans" cxnId="{D79D36D4-394D-4913-A780-EFC9AB965508}">
      <dgm:prSet/>
      <dgm:spPr/>
      <dgm:t>
        <a:bodyPr/>
        <a:lstStyle/>
        <a:p>
          <a:endParaRPr lang="en-US"/>
        </a:p>
      </dgm:t>
    </dgm:pt>
    <dgm:pt modelId="{87DC0D80-2301-4BAF-BA13-E68947E60A6D}" type="sibTrans" cxnId="{D79D36D4-394D-4913-A780-EFC9AB965508}">
      <dgm:prSet/>
      <dgm:spPr/>
      <dgm:t>
        <a:bodyPr/>
        <a:lstStyle/>
        <a:p>
          <a:endParaRPr lang="en-US"/>
        </a:p>
      </dgm:t>
    </dgm:pt>
    <dgm:pt modelId="{14743CBB-70C9-47D7-B25A-55DA2C9D3482}">
      <dgm:prSet/>
      <dgm:spPr/>
      <dgm:t>
        <a:bodyPr/>
        <a:lstStyle/>
        <a:p>
          <a:r>
            <a:rPr lang="en-US" b="1" i="1" dirty="0"/>
            <a:t>Week11</a:t>
          </a:r>
          <a:r>
            <a:rPr lang="en-US" dirty="0"/>
            <a:t>: compose the recommendation algorithm, complete the recommendation algo and train models</a:t>
          </a:r>
        </a:p>
      </dgm:t>
    </dgm:pt>
    <dgm:pt modelId="{FDDCBDF3-B373-4945-A250-66BD86D67F9E}" type="parTrans" cxnId="{3DD855F4-D205-429E-8D8B-F1406154088E}">
      <dgm:prSet/>
      <dgm:spPr/>
      <dgm:t>
        <a:bodyPr/>
        <a:lstStyle/>
        <a:p>
          <a:endParaRPr lang="en-US"/>
        </a:p>
      </dgm:t>
    </dgm:pt>
    <dgm:pt modelId="{334F2DD3-321A-444E-B0D4-65137E559305}" type="sibTrans" cxnId="{3DD855F4-D205-429E-8D8B-F1406154088E}">
      <dgm:prSet/>
      <dgm:spPr/>
      <dgm:t>
        <a:bodyPr/>
        <a:lstStyle/>
        <a:p>
          <a:endParaRPr lang="en-US"/>
        </a:p>
      </dgm:t>
    </dgm:pt>
    <dgm:pt modelId="{238FE840-E24D-4B9D-BD5F-8085F92B2032}">
      <dgm:prSet/>
      <dgm:spPr/>
      <dgm:t>
        <a:bodyPr/>
        <a:lstStyle/>
        <a:p>
          <a:r>
            <a:rPr lang="en-US" b="1" i="1" dirty="0"/>
            <a:t>Week12</a:t>
          </a:r>
          <a:r>
            <a:rPr lang="en-US" dirty="0"/>
            <a:t>: set up the front-end(if have time) and manage the flow control</a:t>
          </a:r>
        </a:p>
      </dgm:t>
    </dgm:pt>
    <dgm:pt modelId="{8FF5458B-152A-465E-9601-395910413CE1}" type="parTrans" cxnId="{994CFB03-E708-4324-B752-1ECEED52CAB6}">
      <dgm:prSet/>
      <dgm:spPr/>
      <dgm:t>
        <a:bodyPr/>
        <a:lstStyle/>
        <a:p>
          <a:endParaRPr lang="en-US"/>
        </a:p>
      </dgm:t>
    </dgm:pt>
    <dgm:pt modelId="{4EC4732D-7887-4EB2-A779-D12502DA860B}" type="sibTrans" cxnId="{994CFB03-E708-4324-B752-1ECEED52CAB6}">
      <dgm:prSet/>
      <dgm:spPr/>
      <dgm:t>
        <a:bodyPr/>
        <a:lstStyle/>
        <a:p>
          <a:endParaRPr lang="en-US"/>
        </a:p>
      </dgm:t>
    </dgm:pt>
    <dgm:pt modelId="{7FE7CC65-A0C0-4A9A-99DB-275B2506865A}">
      <dgm:prSet/>
      <dgm:spPr/>
      <dgm:t>
        <a:bodyPr/>
        <a:lstStyle/>
        <a:p>
          <a:r>
            <a:rPr lang="en-US" b="1" i="1" dirty="0"/>
            <a:t>Week13</a:t>
          </a:r>
          <a:r>
            <a:rPr lang="en-US" dirty="0"/>
            <a:t>: final adjustment</a:t>
          </a:r>
        </a:p>
      </dgm:t>
    </dgm:pt>
    <dgm:pt modelId="{ED24EA80-9580-43B8-B75C-0D7E911F06DA}" type="parTrans" cxnId="{5255D392-2406-4628-80D3-262B95C61B29}">
      <dgm:prSet/>
      <dgm:spPr/>
      <dgm:t>
        <a:bodyPr/>
        <a:lstStyle/>
        <a:p>
          <a:endParaRPr lang="en-US"/>
        </a:p>
      </dgm:t>
    </dgm:pt>
    <dgm:pt modelId="{00779892-2221-469C-A944-EEE98AD350B3}" type="sibTrans" cxnId="{5255D392-2406-4628-80D3-262B95C61B29}">
      <dgm:prSet/>
      <dgm:spPr/>
      <dgm:t>
        <a:bodyPr/>
        <a:lstStyle/>
        <a:p>
          <a:endParaRPr lang="en-US"/>
        </a:p>
      </dgm:t>
    </dgm:pt>
    <dgm:pt modelId="{03407407-9A53-4192-83D8-F56372DD7705}" type="pres">
      <dgm:prSet presAssocID="{02C7D494-AFC0-4FD8-B728-9E20819376CB}" presName="outerComposite" presStyleCnt="0">
        <dgm:presLayoutVars>
          <dgm:chMax val="5"/>
          <dgm:dir/>
          <dgm:resizeHandles val="exact"/>
        </dgm:presLayoutVars>
      </dgm:prSet>
      <dgm:spPr/>
    </dgm:pt>
    <dgm:pt modelId="{F88D7129-4CFD-4C10-A321-ADD166F765A3}" type="pres">
      <dgm:prSet presAssocID="{02C7D494-AFC0-4FD8-B728-9E20819376CB}" presName="dummyMaxCanvas" presStyleCnt="0">
        <dgm:presLayoutVars/>
      </dgm:prSet>
      <dgm:spPr/>
    </dgm:pt>
    <dgm:pt modelId="{0E186BD4-CF35-4A7F-9DF4-41905385DFBB}" type="pres">
      <dgm:prSet presAssocID="{02C7D494-AFC0-4FD8-B728-9E20819376CB}" presName="FiveNodes_1" presStyleLbl="node1" presStyleIdx="0" presStyleCnt="5">
        <dgm:presLayoutVars>
          <dgm:bulletEnabled val="1"/>
        </dgm:presLayoutVars>
      </dgm:prSet>
      <dgm:spPr/>
    </dgm:pt>
    <dgm:pt modelId="{859C12E3-6583-4611-B064-9DBF9796F14A}" type="pres">
      <dgm:prSet presAssocID="{02C7D494-AFC0-4FD8-B728-9E20819376CB}" presName="FiveNodes_2" presStyleLbl="node1" presStyleIdx="1" presStyleCnt="5">
        <dgm:presLayoutVars>
          <dgm:bulletEnabled val="1"/>
        </dgm:presLayoutVars>
      </dgm:prSet>
      <dgm:spPr/>
    </dgm:pt>
    <dgm:pt modelId="{54F8BDB8-F679-4FFA-A056-0DE10344FBE8}" type="pres">
      <dgm:prSet presAssocID="{02C7D494-AFC0-4FD8-B728-9E20819376CB}" presName="FiveNodes_3" presStyleLbl="node1" presStyleIdx="2" presStyleCnt="5">
        <dgm:presLayoutVars>
          <dgm:bulletEnabled val="1"/>
        </dgm:presLayoutVars>
      </dgm:prSet>
      <dgm:spPr/>
    </dgm:pt>
    <dgm:pt modelId="{2AE09278-EDFB-491D-BD2B-2A4BFA915C7C}" type="pres">
      <dgm:prSet presAssocID="{02C7D494-AFC0-4FD8-B728-9E20819376CB}" presName="FiveNodes_4" presStyleLbl="node1" presStyleIdx="3" presStyleCnt="5">
        <dgm:presLayoutVars>
          <dgm:bulletEnabled val="1"/>
        </dgm:presLayoutVars>
      </dgm:prSet>
      <dgm:spPr/>
    </dgm:pt>
    <dgm:pt modelId="{ADF8F1DC-CE7B-47D7-8E70-BB90C0590B66}" type="pres">
      <dgm:prSet presAssocID="{02C7D494-AFC0-4FD8-B728-9E20819376CB}" presName="FiveNodes_5" presStyleLbl="node1" presStyleIdx="4" presStyleCnt="5">
        <dgm:presLayoutVars>
          <dgm:bulletEnabled val="1"/>
        </dgm:presLayoutVars>
      </dgm:prSet>
      <dgm:spPr/>
    </dgm:pt>
    <dgm:pt modelId="{9243E955-0AC1-439C-9ED6-45AF62D0216F}" type="pres">
      <dgm:prSet presAssocID="{02C7D494-AFC0-4FD8-B728-9E20819376CB}" presName="FiveConn_1-2" presStyleLbl="fgAccFollowNode1" presStyleIdx="0" presStyleCnt="4">
        <dgm:presLayoutVars>
          <dgm:bulletEnabled val="1"/>
        </dgm:presLayoutVars>
      </dgm:prSet>
      <dgm:spPr/>
    </dgm:pt>
    <dgm:pt modelId="{46C1D293-1F87-4753-907C-4FCF85B8B7C8}" type="pres">
      <dgm:prSet presAssocID="{02C7D494-AFC0-4FD8-B728-9E20819376CB}" presName="FiveConn_2-3" presStyleLbl="fgAccFollowNode1" presStyleIdx="1" presStyleCnt="4">
        <dgm:presLayoutVars>
          <dgm:bulletEnabled val="1"/>
        </dgm:presLayoutVars>
      </dgm:prSet>
      <dgm:spPr/>
    </dgm:pt>
    <dgm:pt modelId="{63CA0C47-A407-487F-BC36-804D5B67AFE7}" type="pres">
      <dgm:prSet presAssocID="{02C7D494-AFC0-4FD8-B728-9E20819376CB}" presName="FiveConn_3-4" presStyleLbl="fgAccFollowNode1" presStyleIdx="2" presStyleCnt="4">
        <dgm:presLayoutVars>
          <dgm:bulletEnabled val="1"/>
        </dgm:presLayoutVars>
      </dgm:prSet>
      <dgm:spPr/>
    </dgm:pt>
    <dgm:pt modelId="{57720922-EC2E-4CF1-A4DA-9B7FED683B9B}" type="pres">
      <dgm:prSet presAssocID="{02C7D494-AFC0-4FD8-B728-9E20819376CB}" presName="FiveConn_4-5" presStyleLbl="fgAccFollowNode1" presStyleIdx="3" presStyleCnt="4">
        <dgm:presLayoutVars>
          <dgm:bulletEnabled val="1"/>
        </dgm:presLayoutVars>
      </dgm:prSet>
      <dgm:spPr/>
    </dgm:pt>
    <dgm:pt modelId="{24EB83B6-4A4C-4377-A53E-D7E14517B1A3}" type="pres">
      <dgm:prSet presAssocID="{02C7D494-AFC0-4FD8-B728-9E20819376CB}" presName="FiveNodes_1_text" presStyleLbl="node1" presStyleIdx="4" presStyleCnt="5">
        <dgm:presLayoutVars>
          <dgm:bulletEnabled val="1"/>
        </dgm:presLayoutVars>
      </dgm:prSet>
      <dgm:spPr/>
    </dgm:pt>
    <dgm:pt modelId="{994D93C8-B550-46F4-B1B2-8AD3AC770EB9}" type="pres">
      <dgm:prSet presAssocID="{02C7D494-AFC0-4FD8-B728-9E20819376CB}" presName="FiveNodes_2_text" presStyleLbl="node1" presStyleIdx="4" presStyleCnt="5">
        <dgm:presLayoutVars>
          <dgm:bulletEnabled val="1"/>
        </dgm:presLayoutVars>
      </dgm:prSet>
      <dgm:spPr/>
    </dgm:pt>
    <dgm:pt modelId="{C3CFFF33-A2A8-4EE5-92EF-660B4FC130C4}" type="pres">
      <dgm:prSet presAssocID="{02C7D494-AFC0-4FD8-B728-9E20819376CB}" presName="FiveNodes_3_text" presStyleLbl="node1" presStyleIdx="4" presStyleCnt="5">
        <dgm:presLayoutVars>
          <dgm:bulletEnabled val="1"/>
        </dgm:presLayoutVars>
      </dgm:prSet>
      <dgm:spPr/>
    </dgm:pt>
    <dgm:pt modelId="{E30AC533-E487-4BBC-9953-3C0E333E3FD8}" type="pres">
      <dgm:prSet presAssocID="{02C7D494-AFC0-4FD8-B728-9E20819376CB}" presName="FiveNodes_4_text" presStyleLbl="node1" presStyleIdx="4" presStyleCnt="5">
        <dgm:presLayoutVars>
          <dgm:bulletEnabled val="1"/>
        </dgm:presLayoutVars>
      </dgm:prSet>
      <dgm:spPr/>
    </dgm:pt>
    <dgm:pt modelId="{654CA8EA-380D-4C86-BD09-66F7E260AD2A}" type="pres">
      <dgm:prSet presAssocID="{02C7D494-AFC0-4FD8-B728-9E20819376C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94CFB03-E708-4324-B752-1ECEED52CAB6}" srcId="{02C7D494-AFC0-4FD8-B728-9E20819376CB}" destId="{238FE840-E24D-4B9D-BD5F-8085F92B2032}" srcOrd="3" destOrd="0" parTransId="{8FF5458B-152A-465E-9601-395910413CE1}" sibTransId="{4EC4732D-7887-4EB2-A779-D12502DA860B}"/>
    <dgm:cxn modelId="{468ABF0D-2DA2-4BF6-9879-52F9B6BA5D7C}" type="presOf" srcId="{238FE840-E24D-4B9D-BD5F-8085F92B2032}" destId="{E30AC533-E487-4BBC-9953-3C0E333E3FD8}" srcOrd="1" destOrd="0" presId="urn:microsoft.com/office/officeart/2005/8/layout/vProcess5"/>
    <dgm:cxn modelId="{AFC73B13-9AE8-43A7-B965-391044A23B9A}" type="presOf" srcId="{9A2E7425-DAD9-45E4-94B2-A50FC978EE3F}" destId="{0E186BD4-CF35-4A7F-9DF4-41905385DFBB}" srcOrd="0" destOrd="0" presId="urn:microsoft.com/office/officeart/2005/8/layout/vProcess5"/>
    <dgm:cxn modelId="{FA83F11C-1366-4AAD-AD34-BAB8B1AFE8C7}" type="presOf" srcId="{334F2DD3-321A-444E-B0D4-65137E559305}" destId="{63CA0C47-A407-487F-BC36-804D5B67AFE7}" srcOrd="0" destOrd="0" presId="urn:microsoft.com/office/officeart/2005/8/layout/vProcess5"/>
    <dgm:cxn modelId="{4BEBE31E-002C-4073-8CFE-4F01D985A8E5}" type="presOf" srcId="{14743CBB-70C9-47D7-B25A-55DA2C9D3482}" destId="{C3CFFF33-A2A8-4EE5-92EF-660B4FC130C4}" srcOrd="1" destOrd="0" presId="urn:microsoft.com/office/officeart/2005/8/layout/vProcess5"/>
    <dgm:cxn modelId="{EEAFD221-F624-4ECA-9BF1-2CF3CEB0424C}" type="presOf" srcId="{14743CBB-70C9-47D7-B25A-55DA2C9D3482}" destId="{54F8BDB8-F679-4FFA-A056-0DE10344FBE8}" srcOrd="0" destOrd="0" presId="urn:microsoft.com/office/officeart/2005/8/layout/vProcess5"/>
    <dgm:cxn modelId="{E3B7E62B-DB8D-4FC6-905D-3EC01C36CDE2}" type="presOf" srcId="{7FE7CC65-A0C0-4A9A-99DB-275B2506865A}" destId="{ADF8F1DC-CE7B-47D7-8E70-BB90C0590B66}" srcOrd="0" destOrd="0" presId="urn:microsoft.com/office/officeart/2005/8/layout/vProcess5"/>
    <dgm:cxn modelId="{DD17D162-AEC7-492E-B461-341E53BBF156}" type="presOf" srcId="{4EC4732D-7887-4EB2-A779-D12502DA860B}" destId="{57720922-EC2E-4CF1-A4DA-9B7FED683B9B}" srcOrd="0" destOrd="0" presId="urn:microsoft.com/office/officeart/2005/8/layout/vProcess5"/>
    <dgm:cxn modelId="{C9B86863-4632-4ED9-8B48-9EA8241DECC9}" type="presOf" srcId="{98FB41D4-997D-413C-A9F1-C3DD9CECFF5B}" destId="{994D93C8-B550-46F4-B1B2-8AD3AC770EB9}" srcOrd="1" destOrd="0" presId="urn:microsoft.com/office/officeart/2005/8/layout/vProcess5"/>
    <dgm:cxn modelId="{823DA44B-22D5-41F7-8AC8-FED02F983EDF}" type="presOf" srcId="{02C7D494-AFC0-4FD8-B728-9E20819376CB}" destId="{03407407-9A53-4192-83D8-F56372DD7705}" srcOrd="0" destOrd="0" presId="urn:microsoft.com/office/officeart/2005/8/layout/vProcess5"/>
    <dgm:cxn modelId="{6FA35175-F69D-4508-A9FD-F0AB6A18CEBE}" srcId="{02C7D494-AFC0-4FD8-B728-9E20819376CB}" destId="{9A2E7425-DAD9-45E4-94B2-A50FC978EE3F}" srcOrd="0" destOrd="0" parTransId="{A8B17855-3E8F-4B46-864E-0A2EBB0A667F}" sibTransId="{E60E43D0-1C20-42CF-91FA-095EAF4B93A3}"/>
    <dgm:cxn modelId="{5493DD57-92C6-48C8-9702-9758641A831A}" type="presOf" srcId="{7FE7CC65-A0C0-4A9A-99DB-275B2506865A}" destId="{654CA8EA-380D-4C86-BD09-66F7E260AD2A}" srcOrd="1" destOrd="0" presId="urn:microsoft.com/office/officeart/2005/8/layout/vProcess5"/>
    <dgm:cxn modelId="{D31BBF7E-C5DE-4553-9CC8-9D39A390D4FF}" type="presOf" srcId="{238FE840-E24D-4B9D-BD5F-8085F92B2032}" destId="{2AE09278-EDFB-491D-BD2B-2A4BFA915C7C}" srcOrd="0" destOrd="0" presId="urn:microsoft.com/office/officeart/2005/8/layout/vProcess5"/>
    <dgm:cxn modelId="{5255D392-2406-4628-80D3-262B95C61B29}" srcId="{02C7D494-AFC0-4FD8-B728-9E20819376CB}" destId="{7FE7CC65-A0C0-4A9A-99DB-275B2506865A}" srcOrd="4" destOrd="0" parTransId="{ED24EA80-9580-43B8-B75C-0D7E911F06DA}" sibTransId="{00779892-2221-469C-A944-EEE98AD350B3}"/>
    <dgm:cxn modelId="{376F5495-ECC7-43A7-A433-5FA1D3D6BD77}" type="presOf" srcId="{87DC0D80-2301-4BAF-BA13-E68947E60A6D}" destId="{46C1D293-1F87-4753-907C-4FCF85B8B7C8}" srcOrd="0" destOrd="0" presId="urn:microsoft.com/office/officeart/2005/8/layout/vProcess5"/>
    <dgm:cxn modelId="{8A67479A-7AD7-4540-9C36-DFEEF6988A9B}" type="presOf" srcId="{E60E43D0-1C20-42CF-91FA-095EAF4B93A3}" destId="{9243E955-0AC1-439C-9ED6-45AF62D0216F}" srcOrd="0" destOrd="0" presId="urn:microsoft.com/office/officeart/2005/8/layout/vProcess5"/>
    <dgm:cxn modelId="{DA25B7A4-24FC-4163-ACBE-DDFC5C438460}" type="presOf" srcId="{98FB41D4-997D-413C-A9F1-C3DD9CECFF5B}" destId="{859C12E3-6583-4611-B064-9DBF9796F14A}" srcOrd="0" destOrd="0" presId="urn:microsoft.com/office/officeart/2005/8/layout/vProcess5"/>
    <dgm:cxn modelId="{830303AA-EC90-44D3-B44C-66560B26FBD0}" type="presOf" srcId="{9A2E7425-DAD9-45E4-94B2-A50FC978EE3F}" destId="{24EB83B6-4A4C-4377-A53E-D7E14517B1A3}" srcOrd="1" destOrd="0" presId="urn:microsoft.com/office/officeart/2005/8/layout/vProcess5"/>
    <dgm:cxn modelId="{D79D36D4-394D-4913-A780-EFC9AB965508}" srcId="{02C7D494-AFC0-4FD8-B728-9E20819376CB}" destId="{98FB41D4-997D-413C-A9F1-C3DD9CECFF5B}" srcOrd="1" destOrd="0" parTransId="{991C3D87-BD40-449D-8C61-77D69D10F6F4}" sibTransId="{87DC0D80-2301-4BAF-BA13-E68947E60A6D}"/>
    <dgm:cxn modelId="{3DD855F4-D205-429E-8D8B-F1406154088E}" srcId="{02C7D494-AFC0-4FD8-B728-9E20819376CB}" destId="{14743CBB-70C9-47D7-B25A-55DA2C9D3482}" srcOrd="2" destOrd="0" parTransId="{FDDCBDF3-B373-4945-A250-66BD86D67F9E}" sibTransId="{334F2DD3-321A-444E-B0D4-65137E559305}"/>
    <dgm:cxn modelId="{8CD123D0-8EC4-462E-BBD3-35E90B1EFB74}" type="presParOf" srcId="{03407407-9A53-4192-83D8-F56372DD7705}" destId="{F88D7129-4CFD-4C10-A321-ADD166F765A3}" srcOrd="0" destOrd="0" presId="urn:microsoft.com/office/officeart/2005/8/layout/vProcess5"/>
    <dgm:cxn modelId="{78089E7A-9386-453C-9D54-45FB9099F36B}" type="presParOf" srcId="{03407407-9A53-4192-83D8-F56372DD7705}" destId="{0E186BD4-CF35-4A7F-9DF4-41905385DFBB}" srcOrd="1" destOrd="0" presId="urn:microsoft.com/office/officeart/2005/8/layout/vProcess5"/>
    <dgm:cxn modelId="{DA1D0F34-CEF5-4C53-BA2A-78A675285673}" type="presParOf" srcId="{03407407-9A53-4192-83D8-F56372DD7705}" destId="{859C12E3-6583-4611-B064-9DBF9796F14A}" srcOrd="2" destOrd="0" presId="urn:microsoft.com/office/officeart/2005/8/layout/vProcess5"/>
    <dgm:cxn modelId="{7E69344B-A79E-465F-891E-C72B43BBF89B}" type="presParOf" srcId="{03407407-9A53-4192-83D8-F56372DD7705}" destId="{54F8BDB8-F679-4FFA-A056-0DE10344FBE8}" srcOrd="3" destOrd="0" presId="urn:microsoft.com/office/officeart/2005/8/layout/vProcess5"/>
    <dgm:cxn modelId="{D0780CEF-8BCA-4EF9-BA01-748C808B95DE}" type="presParOf" srcId="{03407407-9A53-4192-83D8-F56372DD7705}" destId="{2AE09278-EDFB-491D-BD2B-2A4BFA915C7C}" srcOrd="4" destOrd="0" presId="urn:microsoft.com/office/officeart/2005/8/layout/vProcess5"/>
    <dgm:cxn modelId="{C6B7540F-6EF2-4069-90ED-5A26BE2EC31B}" type="presParOf" srcId="{03407407-9A53-4192-83D8-F56372DD7705}" destId="{ADF8F1DC-CE7B-47D7-8E70-BB90C0590B66}" srcOrd="5" destOrd="0" presId="urn:microsoft.com/office/officeart/2005/8/layout/vProcess5"/>
    <dgm:cxn modelId="{F84F9DEA-12D7-447F-A419-C82923892668}" type="presParOf" srcId="{03407407-9A53-4192-83D8-F56372DD7705}" destId="{9243E955-0AC1-439C-9ED6-45AF62D0216F}" srcOrd="6" destOrd="0" presId="urn:microsoft.com/office/officeart/2005/8/layout/vProcess5"/>
    <dgm:cxn modelId="{16C33B71-C232-494F-B72C-FAAB17A7008D}" type="presParOf" srcId="{03407407-9A53-4192-83D8-F56372DD7705}" destId="{46C1D293-1F87-4753-907C-4FCF85B8B7C8}" srcOrd="7" destOrd="0" presId="urn:microsoft.com/office/officeart/2005/8/layout/vProcess5"/>
    <dgm:cxn modelId="{B94F0EDC-4D81-4EC2-ACFF-D1AE3CEF1EAF}" type="presParOf" srcId="{03407407-9A53-4192-83D8-F56372DD7705}" destId="{63CA0C47-A407-487F-BC36-804D5B67AFE7}" srcOrd="8" destOrd="0" presId="urn:microsoft.com/office/officeart/2005/8/layout/vProcess5"/>
    <dgm:cxn modelId="{2487954C-DC21-4113-A26D-9B9C71DC3687}" type="presParOf" srcId="{03407407-9A53-4192-83D8-F56372DD7705}" destId="{57720922-EC2E-4CF1-A4DA-9B7FED683B9B}" srcOrd="9" destOrd="0" presId="urn:microsoft.com/office/officeart/2005/8/layout/vProcess5"/>
    <dgm:cxn modelId="{87CF62E8-7300-482A-91D3-DC1505526669}" type="presParOf" srcId="{03407407-9A53-4192-83D8-F56372DD7705}" destId="{24EB83B6-4A4C-4377-A53E-D7E14517B1A3}" srcOrd="10" destOrd="0" presId="urn:microsoft.com/office/officeart/2005/8/layout/vProcess5"/>
    <dgm:cxn modelId="{6E503EEB-57C4-4A90-9531-A3C460AA40F5}" type="presParOf" srcId="{03407407-9A53-4192-83D8-F56372DD7705}" destId="{994D93C8-B550-46F4-B1B2-8AD3AC770EB9}" srcOrd="11" destOrd="0" presId="urn:microsoft.com/office/officeart/2005/8/layout/vProcess5"/>
    <dgm:cxn modelId="{D74D1F0A-60B6-4154-AC90-A85042F2E5A9}" type="presParOf" srcId="{03407407-9A53-4192-83D8-F56372DD7705}" destId="{C3CFFF33-A2A8-4EE5-92EF-660B4FC130C4}" srcOrd="12" destOrd="0" presId="urn:microsoft.com/office/officeart/2005/8/layout/vProcess5"/>
    <dgm:cxn modelId="{2ED69D85-6C15-4B65-AF1D-D05DCCD4AF55}" type="presParOf" srcId="{03407407-9A53-4192-83D8-F56372DD7705}" destId="{E30AC533-E487-4BBC-9953-3C0E333E3FD8}" srcOrd="13" destOrd="0" presId="urn:microsoft.com/office/officeart/2005/8/layout/vProcess5"/>
    <dgm:cxn modelId="{C4C38268-F999-439F-8408-89979C0E1389}" type="presParOf" srcId="{03407407-9A53-4192-83D8-F56372DD7705}" destId="{654CA8EA-380D-4C86-BD09-66F7E260AD2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B0BCB-4D3F-41B7-9A58-39754FDDD6B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A3C4E1-20C8-4005-9BBB-1E3BA1C37EFA}">
      <dgm:prSet/>
      <dgm:spPr/>
      <dgm:t>
        <a:bodyPr/>
        <a:lstStyle/>
        <a:p>
          <a:r>
            <a:rPr lang="en-US"/>
            <a:t>1s</a:t>
          </a:r>
          <a:endParaRPr lang="en-US" dirty="0"/>
        </a:p>
      </dgm:t>
    </dgm:pt>
    <dgm:pt modelId="{4E9B1673-0427-4955-867C-CBEB499C016A}" type="parTrans" cxnId="{96839C1F-50EA-445C-B28C-26F17AE53C2C}">
      <dgm:prSet/>
      <dgm:spPr/>
      <dgm:t>
        <a:bodyPr/>
        <a:lstStyle/>
        <a:p>
          <a:endParaRPr lang="en-US"/>
        </a:p>
      </dgm:t>
    </dgm:pt>
    <dgm:pt modelId="{568CE25B-A3D1-4503-8395-6168C69D3251}" type="sibTrans" cxnId="{96839C1F-50EA-445C-B28C-26F17AE53C2C}">
      <dgm:prSet/>
      <dgm:spPr/>
      <dgm:t>
        <a:bodyPr/>
        <a:lstStyle/>
        <a:p>
          <a:endParaRPr lang="en-US"/>
        </a:p>
      </dgm:t>
    </dgm:pt>
    <dgm:pt modelId="{390373C7-5491-4744-B7BD-6E2DBA8A0C84}">
      <dgm:prSet/>
      <dgm:spPr/>
      <dgm:t>
        <a:bodyPr/>
        <a:lstStyle/>
        <a:p>
          <a:r>
            <a:rPr lang="en-US"/>
            <a:t>Display all the statistic lists as soon as it’s requested</a:t>
          </a:r>
        </a:p>
      </dgm:t>
    </dgm:pt>
    <dgm:pt modelId="{65D29DA5-5F6E-4EB5-87F3-AA87B3A75A73}" type="parTrans" cxnId="{BFD30AF0-D030-4F02-9F2C-35230FB1F2E9}">
      <dgm:prSet/>
      <dgm:spPr/>
      <dgm:t>
        <a:bodyPr/>
        <a:lstStyle/>
        <a:p>
          <a:endParaRPr lang="en-US"/>
        </a:p>
      </dgm:t>
    </dgm:pt>
    <dgm:pt modelId="{1475F122-33AE-4CD8-AC62-917E202A9A0C}" type="sibTrans" cxnId="{BFD30AF0-D030-4F02-9F2C-35230FB1F2E9}">
      <dgm:prSet/>
      <dgm:spPr/>
      <dgm:t>
        <a:bodyPr/>
        <a:lstStyle/>
        <a:p>
          <a:endParaRPr lang="en-US"/>
        </a:p>
      </dgm:t>
    </dgm:pt>
    <dgm:pt modelId="{408FE69F-B686-4A3E-B164-CEF08518C3E3}">
      <dgm:prSet/>
      <dgm:spPr/>
      <dgm:t>
        <a:bodyPr/>
        <a:lstStyle/>
        <a:p>
          <a:r>
            <a:rPr lang="en-US" dirty="0"/>
            <a:t>5s</a:t>
          </a:r>
        </a:p>
      </dgm:t>
    </dgm:pt>
    <dgm:pt modelId="{14ABB9C3-C11D-450E-854D-B837DCB941F8}" type="parTrans" cxnId="{919F04CF-7096-495B-852F-71B8C2A22371}">
      <dgm:prSet/>
      <dgm:spPr/>
      <dgm:t>
        <a:bodyPr/>
        <a:lstStyle/>
        <a:p>
          <a:endParaRPr lang="en-US"/>
        </a:p>
      </dgm:t>
    </dgm:pt>
    <dgm:pt modelId="{7A25F825-B14B-4D1A-A0C4-91B27FCE5549}" type="sibTrans" cxnId="{919F04CF-7096-495B-852F-71B8C2A22371}">
      <dgm:prSet/>
      <dgm:spPr/>
      <dgm:t>
        <a:bodyPr/>
        <a:lstStyle/>
        <a:p>
          <a:endParaRPr lang="en-US"/>
        </a:p>
      </dgm:t>
    </dgm:pt>
    <dgm:pt modelId="{EE51B7B5-ACD9-4907-B250-A763A0D81782}">
      <dgm:prSet/>
      <dgm:spPr/>
      <dgm:t>
        <a:bodyPr/>
        <a:lstStyle/>
        <a:p>
          <a:r>
            <a:rPr lang="en-US"/>
            <a:t>Display the user personalized recommendation in reasonable time(maybe below 5s)</a:t>
          </a:r>
        </a:p>
      </dgm:t>
    </dgm:pt>
    <dgm:pt modelId="{9F53A4B9-16DA-4FF7-B2A3-484766565E56}" type="parTrans" cxnId="{0585421C-B9C7-45E6-8475-B7396E640BC1}">
      <dgm:prSet/>
      <dgm:spPr/>
      <dgm:t>
        <a:bodyPr/>
        <a:lstStyle/>
        <a:p>
          <a:endParaRPr lang="en-US"/>
        </a:p>
      </dgm:t>
    </dgm:pt>
    <dgm:pt modelId="{21FDD85D-5887-4067-9DEB-16D875AF70A4}" type="sibTrans" cxnId="{0585421C-B9C7-45E6-8475-B7396E640BC1}">
      <dgm:prSet/>
      <dgm:spPr/>
      <dgm:t>
        <a:bodyPr/>
        <a:lstStyle/>
        <a:p>
          <a:endParaRPr lang="en-US"/>
        </a:p>
      </dgm:t>
    </dgm:pt>
    <dgm:pt modelId="{EF5969A1-6834-4BAA-B86D-C66A59C1298F}">
      <dgm:prSet/>
      <dgm:spPr/>
      <dgm:t>
        <a:bodyPr/>
        <a:lstStyle/>
        <a:p>
          <a:r>
            <a:rPr lang="en-US" dirty="0"/>
            <a:t>3s</a:t>
          </a:r>
        </a:p>
      </dgm:t>
    </dgm:pt>
    <dgm:pt modelId="{E3BEE3CC-F3C3-49A9-87AA-C9122355F668}" type="parTrans" cxnId="{EC2E50FF-67B1-43AE-8F12-4C5C2222C9A3}">
      <dgm:prSet/>
      <dgm:spPr/>
      <dgm:t>
        <a:bodyPr/>
        <a:lstStyle/>
        <a:p>
          <a:endParaRPr lang="en-US"/>
        </a:p>
      </dgm:t>
    </dgm:pt>
    <dgm:pt modelId="{F8C88DCC-5A64-46CF-BBD7-24DE47921237}" type="sibTrans" cxnId="{EC2E50FF-67B1-43AE-8F12-4C5C2222C9A3}">
      <dgm:prSet/>
      <dgm:spPr/>
      <dgm:t>
        <a:bodyPr/>
        <a:lstStyle/>
        <a:p>
          <a:endParaRPr lang="en-US"/>
        </a:p>
      </dgm:t>
    </dgm:pt>
    <dgm:pt modelId="{4D2F64F8-DEA2-4AF6-9C3E-8B549FD541B7}">
      <dgm:prSet/>
      <dgm:spPr/>
      <dgm:t>
        <a:bodyPr/>
        <a:lstStyle/>
        <a:p>
          <a:r>
            <a:rPr lang="en-US"/>
            <a:t>Display the similar movies in reasonable time(maybe below 3s)</a:t>
          </a:r>
        </a:p>
      </dgm:t>
    </dgm:pt>
    <dgm:pt modelId="{B981C3BB-7453-4D51-B587-0E00A978D5C2}" type="parTrans" cxnId="{C3AE5D2B-541E-4B77-99A4-9D8EDA7BF6E0}">
      <dgm:prSet/>
      <dgm:spPr/>
      <dgm:t>
        <a:bodyPr/>
        <a:lstStyle/>
        <a:p>
          <a:endParaRPr lang="en-US"/>
        </a:p>
      </dgm:t>
    </dgm:pt>
    <dgm:pt modelId="{8D24FE22-1416-4367-8037-2DE2332B9AA0}" type="sibTrans" cxnId="{C3AE5D2B-541E-4B77-99A4-9D8EDA7BF6E0}">
      <dgm:prSet/>
      <dgm:spPr/>
      <dgm:t>
        <a:bodyPr/>
        <a:lstStyle/>
        <a:p>
          <a:endParaRPr lang="en-US"/>
        </a:p>
      </dgm:t>
    </dgm:pt>
    <dgm:pt modelId="{7C3BD654-7C1F-47F1-8E9F-1C832D0F4431}" type="pres">
      <dgm:prSet presAssocID="{40EB0BCB-4D3F-41B7-9A58-39754FDDD6BE}" presName="Name0" presStyleCnt="0">
        <dgm:presLayoutVars>
          <dgm:dir/>
          <dgm:animLvl val="lvl"/>
          <dgm:resizeHandles val="exact"/>
        </dgm:presLayoutVars>
      </dgm:prSet>
      <dgm:spPr/>
    </dgm:pt>
    <dgm:pt modelId="{19E5E4CB-768B-4AD8-8861-475FA2B45F5A}" type="pres">
      <dgm:prSet presAssocID="{CDA3C4E1-20C8-4005-9BBB-1E3BA1C37EFA}" presName="linNode" presStyleCnt="0"/>
      <dgm:spPr/>
    </dgm:pt>
    <dgm:pt modelId="{3A9787F4-8944-4E90-AEC8-36E299D67D98}" type="pres">
      <dgm:prSet presAssocID="{CDA3C4E1-20C8-4005-9BBB-1E3BA1C37EF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268E26F-B3B1-4371-AAA3-35A9331801B0}" type="pres">
      <dgm:prSet presAssocID="{CDA3C4E1-20C8-4005-9BBB-1E3BA1C37EFA}" presName="descendantText" presStyleLbl="alignAccFollowNode1" presStyleIdx="0" presStyleCnt="3">
        <dgm:presLayoutVars>
          <dgm:bulletEnabled/>
        </dgm:presLayoutVars>
      </dgm:prSet>
      <dgm:spPr/>
    </dgm:pt>
    <dgm:pt modelId="{A4292917-8CA1-4115-826A-E3A52DC1D514}" type="pres">
      <dgm:prSet presAssocID="{568CE25B-A3D1-4503-8395-6168C69D3251}" presName="sp" presStyleCnt="0"/>
      <dgm:spPr/>
    </dgm:pt>
    <dgm:pt modelId="{2A30844C-E26E-4404-B5CC-B290FC8CB8E6}" type="pres">
      <dgm:prSet presAssocID="{408FE69F-B686-4A3E-B164-CEF08518C3E3}" presName="linNode" presStyleCnt="0"/>
      <dgm:spPr/>
    </dgm:pt>
    <dgm:pt modelId="{374F5488-B14D-407A-B17F-2D445CEAB43A}" type="pres">
      <dgm:prSet presAssocID="{408FE69F-B686-4A3E-B164-CEF08518C3E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D0E3874-AC1F-4327-97B8-359145DD9146}" type="pres">
      <dgm:prSet presAssocID="{408FE69F-B686-4A3E-B164-CEF08518C3E3}" presName="descendantText" presStyleLbl="alignAccFollowNode1" presStyleIdx="1" presStyleCnt="3">
        <dgm:presLayoutVars>
          <dgm:bulletEnabled/>
        </dgm:presLayoutVars>
      </dgm:prSet>
      <dgm:spPr/>
    </dgm:pt>
    <dgm:pt modelId="{924FBC05-0F2E-4272-8DEB-B2DBC6324DA5}" type="pres">
      <dgm:prSet presAssocID="{7A25F825-B14B-4D1A-A0C4-91B27FCE5549}" presName="sp" presStyleCnt="0"/>
      <dgm:spPr/>
    </dgm:pt>
    <dgm:pt modelId="{27E955B3-AF0F-4C6D-80FC-05720F88059F}" type="pres">
      <dgm:prSet presAssocID="{EF5969A1-6834-4BAA-B86D-C66A59C1298F}" presName="linNode" presStyleCnt="0"/>
      <dgm:spPr/>
    </dgm:pt>
    <dgm:pt modelId="{B02F0EDC-23A5-4BE5-8B16-57E41EA96B6F}" type="pres">
      <dgm:prSet presAssocID="{EF5969A1-6834-4BAA-B86D-C66A59C1298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44DC8BA-654D-4345-B641-986FFE52C4BB}" type="pres">
      <dgm:prSet presAssocID="{EF5969A1-6834-4BAA-B86D-C66A59C1298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398CD01-40AF-4623-8424-A28FF65AD76F}" type="presOf" srcId="{408FE69F-B686-4A3E-B164-CEF08518C3E3}" destId="{374F5488-B14D-407A-B17F-2D445CEAB43A}" srcOrd="0" destOrd="0" presId="urn:microsoft.com/office/officeart/2016/7/layout/VerticalSolidActionList"/>
    <dgm:cxn modelId="{0585421C-B9C7-45E6-8475-B7396E640BC1}" srcId="{408FE69F-B686-4A3E-B164-CEF08518C3E3}" destId="{EE51B7B5-ACD9-4907-B250-A763A0D81782}" srcOrd="0" destOrd="0" parTransId="{9F53A4B9-16DA-4FF7-B2A3-484766565E56}" sibTransId="{21FDD85D-5887-4067-9DEB-16D875AF70A4}"/>
    <dgm:cxn modelId="{96839C1F-50EA-445C-B28C-26F17AE53C2C}" srcId="{40EB0BCB-4D3F-41B7-9A58-39754FDDD6BE}" destId="{CDA3C4E1-20C8-4005-9BBB-1E3BA1C37EFA}" srcOrd="0" destOrd="0" parTransId="{4E9B1673-0427-4955-867C-CBEB499C016A}" sibTransId="{568CE25B-A3D1-4503-8395-6168C69D3251}"/>
    <dgm:cxn modelId="{C3AE5D2B-541E-4B77-99A4-9D8EDA7BF6E0}" srcId="{EF5969A1-6834-4BAA-B86D-C66A59C1298F}" destId="{4D2F64F8-DEA2-4AF6-9C3E-8B549FD541B7}" srcOrd="0" destOrd="0" parTransId="{B981C3BB-7453-4D51-B587-0E00A978D5C2}" sibTransId="{8D24FE22-1416-4367-8037-2DE2332B9AA0}"/>
    <dgm:cxn modelId="{EAA0EE6B-695F-423E-AB60-A033A4849F72}" type="presOf" srcId="{40EB0BCB-4D3F-41B7-9A58-39754FDDD6BE}" destId="{7C3BD654-7C1F-47F1-8E9F-1C832D0F4431}" srcOrd="0" destOrd="0" presId="urn:microsoft.com/office/officeart/2016/7/layout/VerticalSolidActionList"/>
    <dgm:cxn modelId="{E13DF37B-A901-4E02-8D68-CAE24959CDD9}" type="presOf" srcId="{EE51B7B5-ACD9-4907-B250-A763A0D81782}" destId="{4D0E3874-AC1F-4327-97B8-359145DD9146}" srcOrd="0" destOrd="0" presId="urn:microsoft.com/office/officeart/2016/7/layout/VerticalSolidActionList"/>
    <dgm:cxn modelId="{88439987-814D-4A68-8AC4-79802AD5BE0D}" type="presOf" srcId="{4D2F64F8-DEA2-4AF6-9C3E-8B549FD541B7}" destId="{E44DC8BA-654D-4345-B641-986FFE52C4BB}" srcOrd="0" destOrd="0" presId="urn:microsoft.com/office/officeart/2016/7/layout/VerticalSolidActionList"/>
    <dgm:cxn modelId="{40855E96-F03D-4C3F-951D-13178D7CE6D6}" type="presOf" srcId="{CDA3C4E1-20C8-4005-9BBB-1E3BA1C37EFA}" destId="{3A9787F4-8944-4E90-AEC8-36E299D67D98}" srcOrd="0" destOrd="0" presId="urn:microsoft.com/office/officeart/2016/7/layout/VerticalSolidActionList"/>
    <dgm:cxn modelId="{67E126AF-65F1-4876-9DEB-86D48A37443A}" type="presOf" srcId="{390373C7-5491-4744-B7BD-6E2DBA8A0C84}" destId="{2268E26F-B3B1-4371-AAA3-35A9331801B0}" srcOrd="0" destOrd="0" presId="urn:microsoft.com/office/officeart/2016/7/layout/VerticalSolidActionList"/>
    <dgm:cxn modelId="{919F04CF-7096-495B-852F-71B8C2A22371}" srcId="{40EB0BCB-4D3F-41B7-9A58-39754FDDD6BE}" destId="{408FE69F-B686-4A3E-B164-CEF08518C3E3}" srcOrd="1" destOrd="0" parTransId="{14ABB9C3-C11D-450E-854D-B837DCB941F8}" sibTransId="{7A25F825-B14B-4D1A-A0C4-91B27FCE5549}"/>
    <dgm:cxn modelId="{5F4694E3-B7FC-41BE-B07A-EC838A35C918}" type="presOf" srcId="{EF5969A1-6834-4BAA-B86D-C66A59C1298F}" destId="{B02F0EDC-23A5-4BE5-8B16-57E41EA96B6F}" srcOrd="0" destOrd="0" presId="urn:microsoft.com/office/officeart/2016/7/layout/VerticalSolidActionList"/>
    <dgm:cxn modelId="{BFD30AF0-D030-4F02-9F2C-35230FB1F2E9}" srcId="{CDA3C4E1-20C8-4005-9BBB-1E3BA1C37EFA}" destId="{390373C7-5491-4744-B7BD-6E2DBA8A0C84}" srcOrd="0" destOrd="0" parTransId="{65D29DA5-5F6E-4EB5-87F3-AA87B3A75A73}" sibTransId="{1475F122-33AE-4CD8-AC62-917E202A9A0C}"/>
    <dgm:cxn modelId="{EC2E50FF-67B1-43AE-8F12-4C5C2222C9A3}" srcId="{40EB0BCB-4D3F-41B7-9A58-39754FDDD6BE}" destId="{EF5969A1-6834-4BAA-B86D-C66A59C1298F}" srcOrd="2" destOrd="0" parTransId="{E3BEE3CC-F3C3-49A9-87AA-C9122355F668}" sibTransId="{F8C88DCC-5A64-46CF-BBD7-24DE47921237}"/>
    <dgm:cxn modelId="{20BB2E38-B1EB-4F8C-879E-E4A02BA56749}" type="presParOf" srcId="{7C3BD654-7C1F-47F1-8E9F-1C832D0F4431}" destId="{19E5E4CB-768B-4AD8-8861-475FA2B45F5A}" srcOrd="0" destOrd="0" presId="urn:microsoft.com/office/officeart/2016/7/layout/VerticalSolidActionList"/>
    <dgm:cxn modelId="{E4FD55E5-FB28-4535-A3ED-0CCE9C6486FA}" type="presParOf" srcId="{19E5E4CB-768B-4AD8-8861-475FA2B45F5A}" destId="{3A9787F4-8944-4E90-AEC8-36E299D67D98}" srcOrd="0" destOrd="0" presId="urn:microsoft.com/office/officeart/2016/7/layout/VerticalSolidActionList"/>
    <dgm:cxn modelId="{30EB8A8B-8952-4E7E-AF6F-0BB1F1D3F8C8}" type="presParOf" srcId="{19E5E4CB-768B-4AD8-8861-475FA2B45F5A}" destId="{2268E26F-B3B1-4371-AAA3-35A9331801B0}" srcOrd="1" destOrd="0" presId="urn:microsoft.com/office/officeart/2016/7/layout/VerticalSolidActionList"/>
    <dgm:cxn modelId="{BFCDABA6-32F6-4368-ADE3-363659F3EF62}" type="presParOf" srcId="{7C3BD654-7C1F-47F1-8E9F-1C832D0F4431}" destId="{A4292917-8CA1-4115-826A-E3A52DC1D514}" srcOrd="1" destOrd="0" presId="urn:microsoft.com/office/officeart/2016/7/layout/VerticalSolidActionList"/>
    <dgm:cxn modelId="{3B970661-E3AB-4A12-9137-E86350B53A19}" type="presParOf" srcId="{7C3BD654-7C1F-47F1-8E9F-1C832D0F4431}" destId="{2A30844C-E26E-4404-B5CC-B290FC8CB8E6}" srcOrd="2" destOrd="0" presId="urn:microsoft.com/office/officeart/2016/7/layout/VerticalSolidActionList"/>
    <dgm:cxn modelId="{918CDD72-FAE0-4659-9897-95C4D7EBE22F}" type="presParOf" srcId="{2A30844C-E26E-4404-B5CC-B290FC8CB8E6}" destId="{374F5488-B14D-407A-B17F-2D445CEAB43A}" srcOrd="0" destOrd="0" presId="urn:microsoft.com/office/officeart/2016/7/layout/VerticalSolidActionList"/>
    <dgm:cxn modelId="{762D53C1-2DBB-4EF3-932B-5E51F91F3CAF}" type="presParOf" srcId="{2A30844C-E26E-4404-B5CC-B290FC8CB8E6}" destId="{4D0E3874-AC1F-4327-97B8-359145DD9146}" srcOrd="1" destOrd="0" presId="urn:microsoft.com/office/officeart/2016/7/layout/VerticalSolidActionList"/>
    <dgm:cxn modelId="{0B5D681B-BE62-465E-906C-C96C707EDF46}" type="presParOf" srcId="{7C3BD654-7C1F-47F1-8E9F-1C832D0F4431}" destId="{924FBC05-0F2E-4272-8DEB-B2DBC6324DA5}" srcOrd="3" destOrd="0" presId="urn:microsoft.com/office/officeart/2016/7/layout/VerticalSolidActionList"/>
    <dgm:cxn modelId="{754E73C7-AAA6-4D57-828B-6DB0B40A0C49}" type="presParOf" srcId="{7C3BD654-7C1F-47F1-8E9F-1C832D0F4431}" destId="{27E955B3-AF0F-4C6D-80FC-05720F88059F}" srcOrd="4" destOrd="0" presId="urn:microsoft.com/office/officeart/2016/7/layout/VerticalSolidActionList"/>
    <dgm:cxn modelId="{EB5FD56F-6825-44C3-84E9-4116A7CBCBF6}" type="presParOf" srcId="{27E955B3-AF0F-4C6D-80FC-05720F88059F}" destId="{B02F0EDC-23A5-4BE5-8B16-57E41EA96B6F}" srcOrd="0" destOrd="0" presId="urn:microsoft.com/office/officeart/2016/7/layout/VerticalSolidActionList"/>
    <dgm:cxn modelId="{8ECECB42-AACB-4A66-85A9-8DB84667275C}" type="presParOf" srcId="{27E955B3-AF0F-4C6D-80FC-05720F88059F}" destId="{E44DC8BA-654D-4345-B641-986FFE52C4B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86BD4-CF35-4A7F-9DF4-41905385DFBB}">
      <dsp:nvSpPr>
        <dsp:cNvPr id="0" name=""/>
        <dsp:cNvSpPr/>
      </dsp:nvSpPr>
      <dsp:spPr>
        <a:xfrm>
          <a:off x="0" y="0"/>
          <a:ext cx="8393367" cy="651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Week 9</a:t>
          </a:r>
          <a:r>
            <a:rPr lang="en-US" sz="1800" kern="1200" dirty="0"/>
            <a:t>: learn about the missing part of the new tech and adjust the Dev environment </a:t>
          </a:r>
        </a:p>
      </dsp:txBody>
      <dsp:txXfrm>
        <a:off x="19081" y="19081"/>
        <a:ext cx="7614165" cy="613301"/>
      </dsp:txXfrm>
    </dsp:sp>
    <dsp:sp modelId="{859C12E3-6583-4611-B064-9DBF9796F14A}">
      <dsp:nvSpPr>
        <dsp:cNvPr id="0" name=""/>
        <dsp:cNvSpPr/>
      </dsp:nvSpPr>
      <dsp:spPr>
        <a:xfrm>
          <a:off x="626777" y="741944"/>
          <a:ext cx="8393367" cy="651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Week10</a:t>
          </a:r>
          <a:r>
            <a:rPr lang="en-US" sz="1800" kern="1200" dirty="0"/>
            <a:t>: define the data format, preprocess the data, add dependencies and construct the framework of the project</a:t>
          </a:r>
        </a:p>
      </dsp:txBody>
      <dsp:txXfrm>
        <a:off x="645858" y="761025"/>
        <a:ext cx="7304976" cy="613301"/>
      </dsp:txXfrm>
    </dsp:sp>
    <dsp:sp modelId="{54F8BDB8-F679-4FFA-A056-0DE10344FBE8}">
      <dsp:nvSpPr>
        <dsp:cNvPr id="0" name=""/>
        <dsp:cNvSpPr/>
      </dsp:nvSpPr>
      <dsp:spPr>
        <a:xfrm>
          <a:off x="1253554" y="1483889"/>
          <a:ext cx="8393367" cy="651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Week11</a:t>
          </a:r>
          <a:r>
            <a:rPr lang="en-US" sz="1800" kern="1200" dirty="0"/>
            <a:t>: compose the recommendation algorithm, complete the recommendation algo and train models</a:t>
          </a:r>
        </a:p>
      </dsp:txBody>
      <dsp:txXfrm>
        <a:off x="1272635" y="1502970"/>
        <a:ext cx="7304976" cy="613301"/>
      </dsp:txXfrm>
    </dsp:sp>
    <dsp:sp modelId="{2AE09278-EDFB-491D-BD2B-2A4BFA915C7C}">
      <dsp:nvSpPr>
        <dsp:cNvPr id="0" name=""/>
        <dsp:cNvSpPr/>
      </dsp:nvSpPr>
      <dsp:spPr>
        <a:xfrm>
          <a:off x="1880332" y="2225833"/>
          <a:ext cx="8393367" cy="651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Week12</a:t>
          </a:r>
          <a:r>
            <a:rPr lang="en-US" sz="1800" kern="1200" dirty="0"/>
            <a:t>: set up the front-end(if have time) and manage the flow control</a:t>
          </a:r>
        </a:p>
      </dsp:txBody>
      <dsp:txXfrm>
        <a:off x="1899413" y="2244914"/>
        <a:ext cx="7304976" cy="613301"/>
      </dsp:txXfrm>
    </dsp:sp>
    <dsp:sp modelId="{ADF8F1DC-CE7B-47D7-8E70-BB90C0590B66}">
      <dsp:nvSpPr>
        <dsp:cNvPr id="0" name=""/>
        <dsp:cNvSpPr/>
      </dsp:nvSpPr>
      <dsp:spPr>
        <a:xfrm>
          <a:off x="2507109" y="2967778"/>
          <a:ext cx="8393367" cy="651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Week13</a:t>
          </a:r>
          <a:r>
            <a:rPr lang="en-US" sz="1800" kern="1200" dirty="0"/>
            <a:t>: final adjustment</a:t>
          </a:r>
        </a:p>
      </dsp:txBody>
      <dsp:txXfrm>
        <a:off x="2526190" y="2986859"/>
        <a:ext cx="7304976" cy="613301"/>
      </dsp:txXfrm>
    </dsp:sp>
    <dsp:sp modelId="{9243E955-0AC1-439C-9ED6-45AF62D0216F}">
      <dsp:nvSpPr>
        <dsp:cNvPr id="0" name=""/>
        <dsp:cNvSpPr/>
      </dsp:nvSpPr>
      <dsp:spPr>
        <a:xfrm>
          <a:off x="7969915" y="475930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65191" y="475930"/>
        <a:ext cx="232899" cy="318647"/>
      </dsp:txXfrm>
    </dsp:sp>
    <dsp:sp modelId="{46C1D293-1F87-4753-907C-4FCF85B8B7C8}">
      <dsp:nvSpPr>
        <dsp:cNvPr id="0" name=""/>
        <dsp:cNvSpPr/>
      </dsp:nvSpPr>
      <dsp:spPr>
        <a:xfrm>
          <a:off x="8596693" y="1217874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91969" y="1217874"/>
        <a:ext cx="232899" cy="318647"/>
      </dsp:txXfrm>
    </dsp:sp>
    <dsp:sp modelId="{63CA0C47-A407-487F-BC36-804D5B67AFE7}">
      <dsp:nvSpPr>
        <dsp:cNvPr id="0" name=""/>
        <dsp:cNvSpPr/>
      </dsp:nvSpPr>
      <dsp:spPr>
        <a:xfrm>
          <a:off x="9223470" y="1948961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18746" y="1948961"/>
        <a:ext cx="232899" cy="318647"/>
      </dsp:txXfrm>
    </dsp:sp>
    <dsp:sp modelId="{57720922-EC2E-4CF1-A4DA-9B7FED683B9B}">
      <dsp:nvSpPr>
        <dsp:cNvPr id="0" name=""/>
        <dsp:cNvSpPr/>
      </dsp:nvSpPr>
      <dsp:spPr>
        <a:xfrm>
          <a:off x="9850248" y="2698144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945524" y="2698144"/>
        <a:ext cx="232899" cy="31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8E26F-B3B1-4371-AAA3-35A9331801B0}">
      <dsp:nvSpPr>
        <dsp:cNvPr id="0" name=""/>
        <dsp:cNvSpPr/>
      </dsp:nvSpPr>
      <dsp:spPr>
        <a:xfrm>
          <a:off x="1382077" y="1578"/>
          <a:ext cx="5528309" cy="16180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65" tIns="410981" rIns="107265" bIns="4109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Display all the statistic lists as soon as it’s requested</a:t>
          </a:r>
        </a:p>
      </dsp:txBody>
      <dsp:txXfrm>
        <a:off x="1382077" y="1578"/>
        <a:ext cx="5528309" cy="1618034"/>
      </dsp:txXfrm>
    </dsp:sp>
    <dsp:sp modelId="{3A9787F4-8944-4E90-AEC8-36E299D67D98}">
      <dsp:nvSpPr>
        <dsp:cNvPr id="0" name=""/>
        <dsp:cNvSpPr/>
      </dsp:nvSpPr>
      <dsp:spPr>
        <a:xfrm>
          <a:off x="0" y="1578"/>
          <a:ext cx="1382077" cy="1618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35" tIns="159826" rIns="73135" bIns="15982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1s</a:t>
          </a:r>
          <a:endParaRPr lang="en-US" sz="2500" kern="1200" dirty="0"/>
        </a:p>
      </dsp:txBody>
      <dsp:txXfrm>
        <a:off x="0" y="1578"/>
        <a:ext cx="1382077" cy="1618034"/>
      </dsp:txXfrm>
    </dsp:sp>
    <dsp:sp modelId="{4D0E3874-AC1F-4327-97B8-359145DD9146}">
      <dsp:nvSpPr>
        <dsp:cNvPr id="0" name=""/>
        <dsp:cNvSpPr/>
      </dsp:nvSpPr>
      <dsp:spPr>
        <a:xfrm>
          <a:off x="1382077" y="1716695"/>
          <a:ext cx="5528309" cy="161803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65" tIns="410981" rIns="107265" bIns="4109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Display the user personalized recommendation in reasonable time(maybe below 5s)</a:t>
          </a:r>
        </a:p>
      </dsp:txBody>
      <dsp:txXfrm>
        <a:off x="1382077" y="1716695"/>
        <a:ext cx="5528309" cy="1618034"/>
      </dsp:txXfrm>
    </dsp:sp>
    <dsp:sp modelId="{374F5488-B14D-407A-B17F-2D445CEAB43A}">
      <dsp:nvSpPr>
        <dsp:cNvPr id="0" name=""/>
        <dsp:cNvSpPr/>
      </dsp:nvSpPr>
      <dsp:spPr>
        <a:xfrm>
          <a:off x="0" y="1716695"/>
          <a:ext cx="1382077" cy="1618034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254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35" tIns="159826" rIns="73135" bIns="15982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5s</a:t>
          </a:r>
        </a:p>
      </dsp:txBody>
      <dsp:txXfrm>
        <a:off x="0" y="1716695"/>
        <a:ext cx="1382077" cy="1618034"/>
      </dsp:txXfrm>
    </dsp:sp>
    <dsp:sp modelId="{E44DC8BA-654D-4345-B641-986FFE52C4BB}">
      <dsp:nvSpPr>
        <dsp:cNvPr id="0" name=""/>
        <dsp:cNvSpPr/>
      </dsp:nvSpPr>
      <dsp:spPr>
        <a:xfrm>
          <a:off x="1382077" y="3431811"/>
          <a:ext cx="5528309" cy="1618034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65" tIns="410981" rIns="107265" bIns="4109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Display the similar movies in reasonable time(maybe below 3s)</a:t>
          </a:r>
        </a:p>
      </dsp:txBody>
      <dsp:txXfrm>
        <a:off x="1382077" y="3431811"/>
        <a:ext cx="5528309" cy="1618034"/>
      </dsp:txXfrm>
    </dsp:sp>
    <dsp:sp modelId="{B02F0EDC-23A5-4BE5-8B16-57E41EA96B6F}">
      <dsp:nvSpPr>
        <dsp:cNvPr id="0" name=""/>
        <dsp:cNvSpPr/>
      </dsp:nvSpPr>
      <dsp:spPr>
        <a:xfrm>
          <a:off x="0" y="3431811"/>
          <a:ext cx="1382077" cy="1618034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254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35" tIns="159826" rIns="73135" bIns="15982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3s</a:t>
          </a:r>
        </a:p>
      </dsp:txBody>
      <dsp:txXfrm>
        <a:off x="0" y="3431811"/>
        <a:ext cx="1382077" cy="1618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ba3920a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ba3920a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ba3920ad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6ba3920ad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ba3920a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ba3920a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ba3920a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ba3920a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ba3920ad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ba3920ad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ba3920a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ba3920a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ouplens/movielens-20m-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022612" y="1872961"/>
            <a:ext cx="8637073" cy="72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/>
              <a:t>Movie Recommendation System</a:t>
            </a:r>
            <a:endParaRPr sz="4400"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1"/>
          </p:nvPr>
        </p:nvSpPr>
        <p:spPr>
          <a:xfrm>
            <a:off x="2022612" y="3785591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TEAM 2: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graphicFrame>
        <p:nvGraphicFramePr>
          <p:cNvPr id="118" name="Google Shape;118;p15"/>
          <p:cNvGraphicFramePr/>
          <p:nvPr/>
        </p:nvGraphicFramePr>
        <p:xfrm>
          <a:off x="3455280" y="3785591"/>
          <a:ext cx="1582000" cy="358900"/>
        </p:xfrm>
        <a:graphic>
          <a:graphicData uri="http://schemas.openxmlformats.org/drawingml/2006/table">
            <a:tbl>
              <a:tblPr>
                <a:noFill/>
                <a:tableStyleId>{7A8CBF9F-A4DE-4E25-A32B-4B08B51C9C5F}</a:tableStyleId>
              </a:tblPr>
              <a:tblGrid>
                <a:gridCol w="15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Zongyao Li, 002191556</a:t>
                      </a:r>
                      <a:endParaRPr/>
                    </a:p>
                  </a:txBody>
                  <a:tcPr marL="3800" marR="3800" marT="3800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119;p15"/>
          <p:cNvGraphicFramePr/>
          <p:nvPr/>
        </p:nvGraphicFramePr>
        <p:xfrm>
          <a:off x="5037284" y="3839208"/>
          <a:ext cx="1549850" cy="305300"/>
        </p:xfrm>
        <a:graphic>
          <a:graphicData uri="http://schemas.openxmlformats.org/drawingml/2006/table">
            <a:tbl>
              <a:tblPr>
                <a:noFill/>
                <a:tableStyleId>{7A8CBF9F-A4DE-4E25-A32B-4B08B51C9C5F}</a:tableStyleId>
              </a:tblPr>
              <a:tblGrid>
                <a:gridCol w="15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Xuliang Mei, 001305818</a:t>
                      </a:r>
                      <a:endParaRPr/>
                    </a:p>
                  </a:txBody>
                  <a:tcPr marL="3800" marR="3800" marT="3800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5"/>
          <p:cNvGraphicFramePr/>
          <p:nvPr/>
        </p:nvGraphicFramePr>
        <p:xfrm>
          <a:off x="6735198" y="3839208"/>
          <a:ext cx="1582000" cy="305300"/>
        </p:xfrm>
        <a:graphic>
          <a:graphicData uri="http://schemas.openxmlformats.org/drawingml/2006/table">
            <a:tbl>
              <a:tblPr>
                <a:noFill/>
                <a:tableStyleId>{7A8CBF9F-A4DE-4E25-A32B-4B08B51C9C5F}</a:tableStyleId>
              </a:tblPr>
              <a:tblGrid>
                <a:gridCol w="15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Jiaqi Wang 001023711</a:t>
                      </a:r>
                      <a:endParaRPr/>
                    </a:p>
                  </a:txBody>
                  <a:tcPr marL="3800" marR="3800" marT="3800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processing (Example: Movie.csv)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825725" y="1840550"/>
            <a:ext cx="108603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Movie data file format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260                                         Movie_id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Star Wars: Episode IV - A New Hope (1977)   Movie_name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Princess Leia is captured and held hostage  Detailed description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121 minutes                                 length of the movie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September 21, 2004                          time of issue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1977                                        time of shoot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English                                     type of language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Action|Adventure|Sci-Fi                     genres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Mark Hamill|Harrison Ford|Carrie Fisher     list of actors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George Lucas                                name of directors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800" i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or Dataset?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Used dataframe for:</a:t>
            </a:r>
            <a:endParaRPr sz="1800"/>
          </a:p>
          <a:p>
            <a:pPr marL="137160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The main container of data during operation</a:t>
            </a:r>
            <a:endParaRPr sz="1800"/>
          </a:p>
          <a:p>
            <a:pPr marL="137160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Reading data from files</a:t>
            </a:r>
            <a:endParaRPr sz="1800"/>
          </a:p>
          <a:p>
            <a:pPr marL="137160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Reading data from database </a:t>
            </a:r>
            <a:endParaRPr sz="1800"/>
          </a:p>
          <a:p>
            <a:pPr marL="137160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Writing new datas into database.</a:t>
            </a:r>
            <a:endParaRPr sz="180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Used dataset for:</a:t>
            </a:r>
            <a:endParaRPr sz="1800"/>
          </a:p>
          <a:p>
            <a:pPr marL="1371600" lvl="1" indent="-342900" algn="l" rt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Column selection (filter out unwanted columns)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8915-158F-437F-8C01-B4AA419F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Milestones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816A9-5A7A-4632-A500-979F4E4D21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4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967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Demo (content based recommendation)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737360"/>
            <a:ext cx="7865103" cy="481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Demo (offline recommendation)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737360"/>
            <a:ext cx="7865103" cy="481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57C-6D7B-447C-809F-F71605AC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Acceptance criteria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F3D04A3-59C3-46AD-AB07-667CB79FBF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87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Workload Division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2"/>
          </p:nvPr>
        </p:nvSpPr>
        <p:spPr>
          <a:xfrm>
            <a:off x="1249681" y="1846052"/>
            <a:ext cx="29556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Xuliang Mei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Structure Design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Collector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Module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Management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Selection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4355175" y="1846050"/>
            <a:ext cx="29556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Zongyao Li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Structure Design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Module Build Up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Statistics Module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Kafka Module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Framework Deployment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Organizer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7460675" y="1846050"/>
            <a:ext cx="2955600" cy="4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Jiaqi Wang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Structure Design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Loading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Algorithm Implementation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ALS model training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Offline Module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 Time Module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&amp; Reflection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Achievements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Achieved the overall goal–attain various level of recommendation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Got familiar with common big data technologies and tools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Strengthened the programming ability of scala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Known Shortage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Lack of proper deployment of the front-end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8" name="Google Shape;228;p2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9"/>
          <p:cNvSpPr/>
          <p:nvPr/>
        </p:nvSpPr>
        <p:spPr>
          <a:xfrm>
            <a:off x="3175" y="0"/>
            <a:ext cx="12188952" cy="6858000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lt2"/>
                </a:solidFill>
              </a:rPr>
              <a:t>Thanks!</a:t>
            </a:r>
            <a:br>
              <a:rPr lang="en-US" sz="6600">
                <a:solidFill>
                  <a:schemeClr val="lt2"/>
                </a:solidFill>
              </a:rPr>
            </a:br>
            <a:r>
              <a:rPr lang="en-US" sz="6600">
                <a:solidFill>
                  <a:schemeClr val="lt2"/>
                </a:solidFill>
              </a:rPr>
              <a:t>Any questions?</a:t>
            </a:r>
            <a:endParaRPr/>
          </a:p>
        </p:txBody>
      </p:sp>
      <p:cxnSp>
        <p:nvCxnSpPr>
          <p:cNvPr id="231" name="Google Shape;231;p29"/>
          <p:cNvCxnSpPr/>
          <p:nvPr/>
        </p:nvCxnSpPr>
        <p:spPr>
          <a:xfrm>
            <a:off x="4042053" y="1570271"/>
            <a:ext cx="0" cy="3200400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29"/>
          <p:cNvSpPr/>
          <p:nvPr/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This system is designed to:</a:t>
            </a:r>
            <a:endParaRPr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Let users get the content they need faster and better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Let content be pushed faster and better to users who like it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Let the website (platform) more effectively retain user resources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484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Recommend movies for users based on: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All-time popular movies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Recent popular movies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Popular movies in different genres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Build personalized movie recommendation list based on user activities: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Analyze user real time ratings of movies and build recommendation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Analyze activity history and build recommendation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Show similar movies based on movie properties: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Name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Genres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 Version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457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Used 2.11.* to be compatible with other packages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Problem with the latest 2.13.*/3.*  version:</a:t>
            </a:r>
            <a:endParaRPr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Package consistency issue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Tool incompatibility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Dependency confliction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System environment stability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4406-321A-4004-BAEE-461BADAB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9" y="1985837"/>
            <a:ext cx="3200400" cy="2286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659525E-D2CB-4A77-AF75-565CA07A8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Statistic, we will first store all the data into </a:t>
            </a:r>
            <a:r>
              <a:rPr lang="en-US" b="1" dirty="0"/>
              <a:t>Spark</a:t>
            </a:r>
            <a:r>
              <a:rPr lang="en-US" dirty="0"/>
              <a:t>, then do all the statistics via </a:t>
            </a:r>
            <a:r>
              <a:rPr lang="en-US" b="1" dirty="0"/>
              <a:t>Spark SQL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Personalized Recommendation, we will use </a:t>
            </a:r>
            <a:r>
              <a:rPr lang="en-US" b="1" dirty="0"/>
              <a:t>Collaborative Filtering</a:t>
            </a:r>
            <a:r>
              <a:rPr lang="en-US" dirty="0"/>
              <a:t>, take all the rating data into consideration.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Similar Movie, we will use </a:t>
            </a:r>
            <a:r>
              <a:rPr lang="en-US" b="1" dirty="0"/>
              <a:t>TD-IDF</a:t>
            </a:r>
            <a:r>
              <a:rPr lang="en-US" dirty="0"/>
              <a:t> algorithm to calculate the similarity between movies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Organization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Used Maven to organized the project for:</a:t>
            </a:r>
            <a:endParaRPr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Module management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Package dependencies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Program structure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Easier workload division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234900" y="1845725"/>
            <a:ext cx="10772400" cy="4381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Movie Recommendation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|_ Recommender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	|_ Data Loader					# Load data to database for future use</a:t>
            </a:r>
            <a:endParaRPr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|_ Content Recommender			# Recommend movies based on genre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	|_ Statistics Recommender		# Recommend movies based on popularity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	|_ Offline Recommender			# Recommend movies based on historical activities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	|_ Streaming Recommender		# Recommend movies based on real time rating activities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	|_ Kafka Log Manager 			# Logger and processor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|_ User Interface</a:t>
            </a:r>
            <a:endParaRPr/>
          </a:p>
          <a:p>
            <a:pPr marL="457200" lvl="0" indent="45720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|_ Web Page						# Not yet implemented properly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9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sources</a:t>
            </a:r>
            <a:endParaRPr/>
          </a:p>
        </p:txBody>
      </p:sp>
      <p:grpSp>
        <p:nvGrpSpPr>
          <p:cNvPr id="164" name="Google Shape;164;p22"/>
          <p:cNvGrpSpPr/>
          <p:nvPr/>
        </p:nvGrpSpPr>
        <p:grpSpPr>
          <a:xfrm>
            <a:off x="1096963" y="2100222"/>
            <a:ext cx="10058399" cy="3782664"/>
            <a:chOff x="0" y="1707"/>
            <a:chExt cx="10058399" cy="3782664"/>
          </a:xfrm>
        </p:grpSpPr>
        <p:sp>
          <p:nvSpPr>
            <p:cNvPr id="165" name="Google Shape;165;p22"/>
            <p:cNvSpPr/>
            <p:nvPr/>
          </p:nvSpPr>
          <p:spPr>
            <a:xfrm>
              <a:off x="0" y="2285099"/>
              <a:ext cx="10058399" cy="1499272"/>
            </a:xfrm>
            <a:prstGeom prst="rect">
              <a:avLst/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0" y="2285099"/>
              <a:ext cx="10058399" cy="809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magnitude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911" y="3064721"/>
              <a:ext cx="1674762" cy="689665"/>
            </a:xfrm>
            <a:prstGeom prst="rect">
              <a:avLst/>
            </a:prstGeom>
            <a:solidFill>
              <a:srgbClr val="E7D0CB">
                <a:alpha val="89803"/>
              </a:srgbClr>
            </a:solidFill>
            <a:ln w="15875" cap="flat" cmpd="sng">
              <a:solidFill>
                <a:srgbClr val="E7D0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4911" y="3064721"/>
              <a:ext cx="1674762" cy="689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17775" rIns="995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genome_scores.csv: 11.7m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679674" y="3064721"/>
              <a:ext cx="1674762" cy="689665"/>
            </a:xfrm>
            <a:prstGeom prst="rect">
              <a:avLst/>
            </a:prstGeom>
            <a:solidFill>
              <a:srgbClr val="D8D0CD">
                <a:alpha val="89803"/>
              </a:srgbClr>
            </a:solidFill>
            <a:ln w="15875" cap="flat" cmpd="sng">
              <a:solidFill>
                <a:srgbClr val="D8D0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1679674" y="3064721"/>
              <a:ext cx="1674762" cy="689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17775" rIns="995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genome_tags.csv: 1128</a:t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3354437" y="3064721"/>
              <a:ext cx="1674762" cy="689665"/>
            </a:xfrm>
            <a:prstGeom prst="rect">
              <a:avLst/>
            </a:prstGeom>
            <a:solidFill>
              <a:srgbClr val="DED8CF">
                <a:alpha val="89803"/>
              </a:srgbClr>
            </a:solidFill>
            <a:ln w="15875" cap="flat" cmpd="sng">
              <a:solidFill>
                <a:srgbClr val="DED8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3354437" y="3064721"/>
              <a:ext cx="1674762" cy="689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17775" rIns="995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link.csv: 27.3k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029199" y="3064721"/>
              <a:ext cx="1674762" cy="689665"/>
            </a:xfrm>
            <a:prstGeom prst="rect">
              <a:avLst/>
            </a:prstGeom>
            <a:solidFill>
              <a:srgbClr val="E9E7D7">
                <a:alpha val="89803"/>
              </a:srgbClr>
            </a:solidFill>
            <a:ln w="15875" cap="flat" cmpd="sng">
              <a:solidFill>
                <a:srgbClr val="E9E7D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>
              <a:off x="5029199" y="3064721"/>
              <a:ext cx="1674762" cy="689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17775" rIns="995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movie.csv: 27.3k</a:t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703962" y="3064721"/>
              <a:ext cx="1674762" cy="689665"/>
            </a:xfrm>
            <a:prstGeom prst="rect">
              <a:avLst/>
            </a:prstGeom>
            <a:solidFill>
              <a:srgbClr val="DCDFD9">
                <a:alpha val="89803"/>
              </a:srgbClr>
            </a:solidFill>
            <a:ln w="15875" cap="flat" cmpd="sng">
              <a:solidFill>
                <a:srgbClr val="DCDFD9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703962" y="3064721"/>
              <a:ext cx="1674762" cy="689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17775" rIns="995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rating.csv:20.0m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8378725" y="3064721"/>
              <a:ext cx="1674762" cy="689665"/>
            </a:xfrm>
            <a:prstGeom prst="rect">
              <a:avLst/>
            </a:prstGeom>
            <a:solidFill>
              <a:srgbClr val="E7D0CB">
                <a:alpha val="89803"/>
              </a:srgbClr>
            </a:solidFill>
            <a:ln w="15875" cap="flat" cmpd="sng">
              <a:solidFill>
                <a:srgbClr val="E7D0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8378725" y="3064721"/>
              <a:ext cx="1674762" cy="689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17775" rIns="995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tag.csv: 466k</a:t>
              </a:r>
              <a:b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10800000">
              <a:off x="0" y="1707"/>
              <a:ext cx="10058399" cy="230588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DF967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0" y="1707"/>
              <a:ext cx="10058399" cy="1498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data source is </a:t>
              </a:r>
              <a:r>
                <a:rPr lang="en-US" sz="2800" b="0" i="0" u="sng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Kaggle’s MovieLens 20M Dataset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Widescreen</PresentationFormat>
  <Paragraphs>132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Retrospect</vt:lpstr>
      <vt:lpstr>Retrospect</vt:lpstr>
      <vt:lpstr>Movie Recommendation System</vt:lpstr>
      <vt:lpstr>PROJECT GOAL</vt:lpstr>
      <vt:lpstr>Use Case</vt:lpstr>
      <vt:lpstr>Scala Version</vt:lpstr>
      <vt:lpstr>Methodology</vt:lpstr>
      <vt:lpstr>Project Organization</vt:lpstr>
      <vt:lpstr>Modules</vt:lpstr>
      <vt:lpstr>PowerPoint Presentation</vt:lpstr>
      <vt:lpstr>Data sources</vt:lpstr>
      <vt:lpstr>Data processing (Example: Movie.csv)</vt:lpstr>
      <vt:lpstr>Dataframe or Dataset?</vt:lpstr>
      <vt:lpstr>Milestones</vt:lpstr>
      <vt:lpstr>Demo (content based recommendation)</vt:lpstr>
      <vt:lpstr>Demo (offline recommendation)</vt:lpstr>
      <vt:lpstr>Acceptance criteria</vt:lpstr>
      <vt:lpstr>Workload Division</vt:lpstr>
      <vt:lpstr>Summary &amp; Reflection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王 家琪</cp:lastModifiedBy>
  <cp:revision>1</cp:revision>
  <dcterms:modified xsi:type="dcterms:W3CDTF">2021-12-11T21:19:40Z</dcterms:modified>
</cp:coreProperties>
</file>