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1"/>
  </p:notesMasterIdLst>
  <p:sldIdLst>
    <p:sldId id="257" r:id="rId2"/>
    <p:sldId id="285" r:id="rId3"/>
    <p:sldId id="287" r:id="rId4"/>
    <p:sldId id="281" r:id="rId5"/>
    <p:sldId id="258" r:id="rId6"/>
    <p:sldId id="288" r:id="rId7"/>
    <p:sldId id="291" r:id="rId8"/>
    <p:sldId id="290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AA4-233B-4840-B905-D7E63FE74090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B89A-BA7F-4D20-AE09-3FE10369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3770DD3-478A-40AE-9537-A80582447E5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8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577B-5A0D-402E-9EB5-64A5E8F9E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9EB73-9D84-4792-B99E-A2E6621B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58AE-1D6C-4391-B564-95973995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54CB-790D-453B-964F-55E63D80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D126-19C7-4E14-83DA-835904FC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506C-4A14-46AD-8686-B1D829F4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0826E-28BE-4344-87DB-9E69EA66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6D85-ECDD-4A75-9038-761F5D2E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B024-8427-4169-A5BF-CE484BA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B720-0A29-4246-AC07-51219286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5F4E-1233-49A4-B351-AA3BA58F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85032-1FDA-405E-88B1-A047AA83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6D1A-869D-488C-A2F7-72FD2F41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508F-2545-4640-867A-1DF0634B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6C31-195B-4B82-9F37-A845DFC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7869-3E0B-4F28-AE4C-D149FBE9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A73C-703E-4C38-A0E1-09ECA6F2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7289-B7A7-4D37-B37E-169BD3EA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B25E-3561-4FC4-84C8-0B50A7D6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E0F5-5ECA-4BB9-8231-13DA6875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5BF-1A29-4CCC-8B77-C81EEEE0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C702-37B4-4E69-BB03-C0F5CCF0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BEC2-1A6E-4FDA-B376-5FCE8EA4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7532-B2E0-4863-8608-15004F78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B7BE-BBE4-44B4-BCFB-DB859B5B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8CAC-CD6D-4BBD-9FC1-3460E381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3FD-AA4A-45C4-9796-F5C411527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429C-1AA5-461F-8D3E-E747B7DF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300C-022F-48F4-9E05-70C81F3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2DF1-80F7-48D0-8332-7A1A2A86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3998-60CF-4080-8114-53B71033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4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0A76-99FD-46C0-8CA5-43DBCDEC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5B249-D4BA-4892-91B5-D56F691C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427B-4311-4F8E-B402-888422E2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456FD-B3CA-4B65-8268-01BCB24E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6D2D2-E48F-4BA6-B65A-89A7FAA5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BD1F9-F41A-48D0-9705-AE23969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4E606-09A3-48EF-931D-5A36E846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01E6-9688-41D2-AAA0-06E2CAA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998-8B1A-4108-B83F-4FE737C8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2C70E-630D-4B44-AC1C-EDA0B6E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D985-8DA0-4FB2-B1C4-71809A4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CE2D5-FB3E-47CE-A78A-08CDBCFB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99608-BCAA-4F7E-9BE8-664F1CD7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C3B7E-EB99-4511-9C33-D749F5B1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CBB1-1AC8-4ABC-AA3D-EE5A133B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AB66-1ED6-4197-81F3-AD09E237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DA54-719D-424F-A1C7-F0BEE4B3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EDD3-5759-4BD2-BBFD-1B2DBC64F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E284-3CD8-426E-85DD-7DCEB62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2EEF-2EF5-4256-B1FF-7A1073C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8F1E-109E-41AF-90A6-BB53714F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DEA8-C413-4B06-9A10-CB1947DB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265CC-85FC-4CA0-93A0-02FF1C56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ADC11-6E29-4EC9-8F3B-2E4A94A1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01861-AB83-499A-9CB8-4CDD4E8F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6AB5-D874-4EF6-A355-0405865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E018-F1A5-4BD5-AC15-D961EBE7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D00C0-2160-45A1-AC01-3FF55A50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3F50-DB79-47C7-AB30-167E7F36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C690-D773-4831-872D-198FA9010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ACB2-FE82-431A-8DB0-FC69F9993A34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9B72-A527-43E0-9FE2-88443CD8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2244-2AB5-4B21-8914-CBDF4356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038-1724-4572-A92D-2D69867F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75824"/>
            <a:ext cx="7772400" cy="5777376"/>
          </a:xfrm>
        </p:spPr>
        <p:txBody>
          <a:bodyPr/>
          <a:lstStyle/>
          <a:p>
            <a:pPr algn="ctr"/>
            <a:r>
              <a:rPr lang="en-US" dirty="0"/>
              <a:t>User Experience Design/Testing</a:t>
            </a:r>
            <a:br>
              <a:rPr lang="en-US" sz="3600" i="1" dirty="0"/>
            </a:br>
            <a:r>
              <a:rPr lang="en-US" sz="1600" i="1" dirty="0"/>
              <a:t> </a:t>
            </a:r>
            <a:br>
              <a:rPr lang="en-US" sz="2800" dirty="0"/>
            </a:br>
            <a:br>
              <a:rPr lang="en-IN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Instructor: Prof. Vishal Chawla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244626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AC4D1C-6293-4B7F-8786-630B5942DB9E}" type="slidenum">
              <a:rPr lang="en-US" altLang="en-US" sz="1000"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1026" name="Picture 2" descr="Image result for balsamiq logo">
            <a:extLst>
              <a:ext uri="{FF2B5EF4-FFF2-40B4-BE49-F238E27FC236}">
                <a16:creationId xmlns:a16="http://schemas.microsoft.com/office/drawing/2014/main" id="{135A2D95-094C-4877-B69F-D6F4BABD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59" y="3029399"/>
            <a:ext cx="5446682" cy="17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6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000000"/>
                </a:solidFill>
              </a:rPr>
              <a:t>Balsamiq</a:t>
            </a:r>
          </a:p>
        </p:txBody>
      </p:sp>
      <p:sp>
        <p:nvSpPr>
          <p:cNvPr id="21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48" y="838789"/>
            <a:ext cx="2393326" cy="222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41478-2131-4FBF-99C5-79C0D6ED09D9}"/>
              </a:ext>
            </a:extLst>
          </p:cNvPr>
          <p:cNvSpPr txBox="1"/>
          <p:nvPr/>
        </p:nvSpPr>
        <p:spPr>
          <a:xfrm>
            <a:off x="569397" y="1451144"/>
            <a:ext cx="51450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Affordable, easy to use software with drag and drop graphical user interface.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Extensive collection of widgets to rapidly build wireframe.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Desktop runs on any platform supported by Adobe Air, including Windows, Mac, Linux.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Good for rapid prototyping and screen design.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Developed by Balsamiq Studios LLC</a:t>
            </a: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 descr="Image result for NEU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2423" y="3989614"/>
            <a:ext cx="2548155" cy="25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  <a:endParaRPr lang="en-US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of Balsamiq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41478-2131-4FBF-99C5-79C0D6ED09D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Low-Fi Sketch Wireframes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Click-Through Prototypes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UI Components &amp; Icons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Export to PNG or PDF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Quick Add for Speed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Import and Export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Drag and Drop for Simplicity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Full Keyboard Support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Specifications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Intended Users: </a:t>
            </a:r>
            <a:r>
              <a:rPr lang="en-US" sz="1500" dirty="0">
                <a:solidFill>
                  <a:srgbClr val="000000"/>
                </a:solidFill>
              </a:rPr>
              <a:t>Large Enterprises, Mid Size Business, Small Business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Devices Supported: </a:t>
            </a:r>
            <a:r>
              <a:rPr lang="en-US" sz="1500" dirty="0">
                <a:solidFill>
                  <a:srgbClr val="000000"/>
                </a:solidFill>
              </a:rPr>
              <a:t>Linux, Mac, Windows, Web-based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Supported Countries: </a:t>
            </a:r>
            <a:r>
              <a:rPr lang="en-US" sz="1500" dirty="0">
                <a:solidFill>
                  <a:srgbClr val="000000"/>
                </a:solidFill>
              </a:rPr>
              <a:t>Australia, Canada, Europe, United Kingdom, United States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Supported Languages: </a:t>
            </a:r>
            <a:r>
              <a:rPr lang="en-US" sz="1500" dirty="0">
                <a:solidFill>
                  <a:srgbClr val="000000"/>
                </a:solidFill>
              </a:rPr>
              <a:t>English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Support Options: </a:t>
            </a:r>
            <a:r>
              <a:rPr lang="en-US" sz="1500" dirty="0">
                <a:solidFill>
                  <a:srgbClr val="000000"/>
                </a:solidFill>
              </a:rPr>
              <a:t>FAQs, Forum, Knowledge Base, Online Support, Phone Support, Video Tutorials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3440" y="140162"/>
            <a:ext cx="10515600" cy="90510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badi Extra Light" panose="020B0604020202020204" pitchFamily="34" charset="0"/>
              </a:rPr>
              <a:t>Balsamiq screenshot</a:t>
            </a:r>
            <a:endParaRPr lang="en-US" b="1" dirty="0">
              <a:latin typeface="Abadi Extra Light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57244-61D0-43FB-832D-0A290F3A4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299542"/>
            <a:ext cx="10728960" cy="51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322"/>
            <a:ext cx="10515600" cy="78558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badi Extra Light" panose="020B0204020104020204" pitchFamily="34" charset="0"/>
              </a:rPr>
              <a:t>Balsamiq screenshot: Linking</a:t>
            </a:r>
            <a:endParaRPr lang="en-US" b="1" dirty="0">
              <a:latin typeface="Abadi Extra Light" panose="020B02040201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9530" y="140162"/>
            <a:ext cx="38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Helvetica" pitchFamily="34" charset="0"/>
                <a:cs typeface="Arial" pitchFamily="34" charset="0"/>
              </a:rPr>
              <a:t>College of Engineering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30030"/>
            <a:ext cx="2957486" cy="275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0BE7E-C6FB-4AD3-A01B-928C6DBD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"/>
          <a:stretch/>
        </p:blipFill>
        <p:spPr>
          <a:xfrm>
            <a:off x="317894" y="925750"/>
            <a:ext cx="11277758" cy="54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BA092A56-1801-4720-BCA3-E78DE54B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51964"/>
              </p:ext>
            </p:extLst>
          </p:nvPr>
        </p:nvGraphicFramePr>
        <p:xfrm>
          <a:off x="1180870" y="1123527"/>
          <a:ext cx="9830256" cy="46052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7518">
                  <a:extLst>
                    <a:ext uri="{9D8B030D-6E8A-4147-A177-3AD203B41FA5}">
                      <a16:colId xmlns:a16="http://schemas.microsoft.com/office/drawing/2014/main" val="2958110534"/>
                    </a:ext>
                  </a:extLst>
                </a:gridCol>
                <a:gridCol w="4862738">
                  <a:extLst>
                    <a:ext uri="{9D8B030D-6E8A-4147-A177-3AD203B41FA5}">
                      <a16:colId xmlns:a16="http://schemas.microsoft.com/office/drawing/2014/main" val="2843672773"/>
                    </a:ext>
                  </a:extLst>
                </a:gridCol>
              </a:tblGrid>
              <a:tr h="372115">
                <a:tc>
                  <a:txBody>
                    <a:bodyPr/>
                    <a:lstStyle/>
                    <a:p>
                      <a:r>
                        <a:rPr lang="en-US" sz="1700" dirty="0"/>
                        <a:t>Moqups</a:t>
                      </a:r>
                    </a:p>
                  </a:txBody>
                  <a:tcPr marL="84571" marR="84571" marT="42286" marB="4228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Balsamiq</a:t>
                      </a:r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1237158962"/>
                  </a:ext>
                </a:extLst>
              </a:tr>
              <a:tr h="62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Moqups is fast and does not require any plugin.</a:t>
                      </a:r>
                    </a:p>
                    <a:p>
                      <a:endParaRPr lang="en-US" sz="1700" dirty="0"/>
                    </a:p>
                  </a:txBody>
                  <a:tcPr marL="84571" marR="84571" marT="42286" marB="4228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Balsamiq required Flash player</a:t>
                      </a:r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1351440386"/>
                  </a:ext>
                </a:extLst>
              </a:tr>
              <a:tr h="879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User cannot navigate to linked pages by simply clicking on the links.</a:t>
                      </a:r>
                    </a:p>
                    <a:p>
                      <a:endParaRPr lang="en-US" sz="1700" dirty="0"/>
                    </a:p>
                  </a:txBody>
                  <a:tcPr marL="84571" marR="84571" marT="42286" marB="422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Link from each widget allows editing the widget.</a:t>
                      </a:r>
                    </a:p>
                    <a:p>
                      <a:endParaRPr lang="en-US" sz="1700"/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1298490525"/>
                  </a:ext>
                </a:extLst>
              </a:tr>
              <a:tr h="372115">
                <a:tc>
                  <a:txBody>
                    <a:bodyPr/>
                    <a:lstStyle/>
                    <a:p>
                      <a:r>
                        <a:rPr lang="en-US" sz="1700" dirty="0"/>
                        <a:t>Clean design and vey intuitive</a:t>
                      </a:r>
                    </a:p>
                  </a:txBody>
                  <a:tcPr marL="84571" marR="84571" marT="42286" marB="4228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Clean and easy to use interface</a:t>
                      </a:r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4285977692"/>
                  </a:ext>
                </a:extLst>
              </a:tr>
              <a:tr h="1729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Offers upgrades for educational organizations.</a:t>
                      </a:r>
                    </a:p>
                    <a:p>
                      <a:endParaRPr lang="en-US" sz="1700"/>
                    </a:p>
                  </a:txBody>
                  <a:tcPr marL="84571" marR="84571" marT="42286" marB="422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Allows team collaboration using the following: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>
                          <a:effectLst/>
                        </a:rPr>
                        <a:t>Notifications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>
                          <a:effectLst/>
                        </a:rPr>
                        <a:t>Revision Control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>
                          <a:effectLst/>
                        </a:rPr>
                        <a:t>Skype Integration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>
                          <a:effectLst/>
                        </a:rPr>
                        <a:t>Access Control</a:t>
                      </a:r>
                    </a:p>
                    <a:p>
                      <a:endParaRPr lang="en-US" sz="1700"/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997922128"/>
                  </a:ext>
                </a:extLst>
              </a:tr>
              <a:tr h="62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</a:rPr>
                        <a:t>Upload image and then drag and drop in the page</a:t>
                      </a:r>
                    </a:p>
                    <a:p>
                      <a:endParaRPr lang="en-US" sz="1700"/>
                    </a:p>
                  </a:txBody>
                  <a:tcPr marL="84571" marR="84571" marT="42286" marB="422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Cannot drag and drop an image directly</a:t>
                      </a:r>
                    </a:p>
                    <a:p>
                      <a:endParaRPr lang="en-US" sz="1700" dirty="0"/>
                    </a:p>
                  </a:txBody>
                  <a:tcPr marL="84571" marR="84571" marT="42286" marB="42286"/>
                </a:tc>
                <a:extLst>
                  <a:ext uri="{0D108BD9-81ED-4DB2-BD59-A6C34878D82A}">
                    <a16:rowId xmlns:a16="http://schemas.microsoft.com/office/drawing/2014/main" val="6176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5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198-D47C-3247-842B-A685BEAA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Balsamiq Lab</a:t>
            </a:r>
          </a:p>
        </p:txBody>
      </p:sp>
      <p:pic>
        <p:nvPicPr>
          <p:cNvPr id="3" name="Picture 2" descr="A picture containing stove&#10;&#10;Description automatically generated">
            <a:extLst>
              <a:ext uri="{FF2B5EF4-FFF2-40B4-BE49-F238E27FC236}">
                <a16:creationId xmlns:a16="http://schemas.microsoft.com/office/drawing/2014/main" id="{0DDF11DC-4F26-CC4E-9400-8FA95E08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02" y="2264230"/>
            <a:ext cx="3066541" cy="40085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720C0-E97F-5D4B-976F-76516832E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1" y="2264229"/>
            <a:ext cx="4275791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0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120AA0-3E99-604E-B347-89358F25C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12" y="643466"/>
            <a:ext cx="43175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45C-3148-F54F-A557-EAA06A12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04D1-001B-CF40-9719-62A8D34D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wireframes for mobile apps for any one of these: Airbnb, Target, Walmart.</a:t>
            </a:r>
          </a:p>
          <a:p>
            <a:r>
              <a:rPr lang="en-US" dirty="0"/>
              <a:t>You can work in groups.</a:t>
            </a:r>
          </a:p>
          <a:p>
            <a:r>
              <a:rPr lang="en-US" dirty="0"/>
              <a:t>Be creative.</a:t>
            </a:r>
          </a:p>
          <a:p>
            <a:r>
              <a:rPr lang="en-US" dirty="0"/>
              <a:t>Minimum 5 complete pages required with interactions, proper colors and images.</a:t>
            </a:r>
          </a:p>
        </p:txBody>
      </p:sp>
    </p:spTree>
    <p:extLst>
      <p:ext uri="{BB962C8B-B14F-4D97-AF65-F5344CB8AC3E}">
        <p14:creationId xmlns:p14="http://schemas.microsoft.com/office/powerpoint/2010/main" val="1608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318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User Experience Design/Testing         Instructor: Prof. Vishal Chawla </vt:lpstr>
      <vt:lpstr>Balsamiq</vt:lpstr>
      <vt:lpstr>Key Features of Balsamiq</vt:lpstr>
      <vt:lpstr>Balsamiq screenshot</vt:lpstr>
      <vt:lpstr>Balsamiq screenshot: Linking</vt:lpstr>
      <vt:lpstr>PowerPoint Presentation</vt:lpstr>
      <vt:lpstr>Balsamiq Lab</vt:lpstr>
      <vt:lpstr>PowerPoint Presentation</vt:lpstr>
      <vt:lpstr>Assignment: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Design/Testing         Instructor: Prof. Vishal Chawla </dc:title>
  <dc:creator>Tripti Gopal Rijhwani</dc:creator>
  <cp:lastModifiedBy>Tripti Gopal Rijhwani</cp:lastModifiedBy>
  <cp:revision>5</cp:revision>
  <dcterms:created xsi:type="dcterms:W3CDTF">2020-02-04T20:56:10Z</dcterms:created>
  <dcterms:modified xsi:type="dcterms:W3CDTF">2020-02-05T00:19:31Z</dcterms:modified>
</cp:coreProperties>
</file>