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1" r:id="rId3"/>
    <p:sldId id="318" r:id="rId4"/>
    <p:sldId id="323" r:id="rId5"/>
    <p:sldId id="319" r:id="rId6"/>
    <p:sldId id="320" r:id="rId7"/>
    <p:sldId id="292" r:id="rId8"/>
    <p:sldId id="324" r:id="rId9"/>
    <p:sldId id="325" r:id="rId10"/>
    <p:sldId id="327" r:id="rId11"/>
    <p:sldId id="328" r:id="rId12"/>
    <p:sldId id="316" r:id="rId13"/>
    <p:sldId id="296" r:id="rId14"/>
    <p:sldId id="321" r:id="rId15"/>
    <p:sldId id="294" r:id="rId16"/>
    <p:sldId id="297" r:id="rId17"/>
    <p:sldId id="289" r:id="rId18"/>
    <p:sldId id="290" r:id="rId19"/>
    <p:sldId id="301" r:id="rId20"/>
    <p:sldId id="298" r:id="rId21"/>
    <p:sldId id="302" r:id="rId22"/>
    <p:sldId id="305" r:id="rId23"/>
    <p:sldId id="306" r:id="rId24"/>
    <p:sldId id="308" r:id="rId25"/>
    <p:sldId id="312" r:id="rId26"/>
    <p:sldId id="314" r:id="rId27"/>
    <p:sldId id="315" r:id="rId28"/>
    <p:sldId id="317" r:id="rId29"/>
    <p:sldId id="274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1" autoAdjust="0"/>
    <p:restoredTop sz="94660"/>
  </p:normalViewPr>
  <p:slideViewPr>
    <p:cSldViewPr snapToGrid="0">
      <p:cViewPr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2BB84-9936-42A6-B04C-E8106217F6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90EEEB-0C2A-4A4F-AF41-C5A8F33D1C90}">
      <dgm:prSet/>
      <dgm:spPr/>
      <dgm:t>
        <a:bodyPr/>
        <a:lstStyle/>
        <a:p>
          <a:r>
            <a:rPr lang="en-US"/>
            <a:t>PRODUCT MANAGERS</a:t>
          </a:r>
        </a:p>
      </dgm:t>
    </dgm:pt>
    <dgm:pt modelId="{21C27E9D-EAE1-46EB-A77B-1AC5CD9E4574}" type="parTrans" cxnId="{C5667A75-C950-4B15-BFE5-5205E529AE73}">
      <dgm:prSet/>
      <dgm:spPr/>
      <dgm:t>
        <a:bodyPr/>
        <a:lstStyle/>
        <a:p>
          <a:endParaRPr lang="en-US"/>
        </a:p>
      </dgm:t>
    </dgm:pt>
    <dgm:pt modelId="{47ADD975-14B0-428E-B91B-14857C4B1A83}" type="sibTrans" cxnId="{C5667A75-C950-4B15-BFE5-5205E529AE73}">
      <dgm:prSet/>
      <dgm:spPr/>
      <dgm:t>
        <a:bodyPr/>
        <a:lstStyle/>
        <a:p>
          <a:endParaRPr lang="en-US"/>
        </a:p>
      </dgm:t>
    </dgm:pt>
    <dgm:pt modelId="{E6751CA4-F231-41FD-B935-D767B5202393}">
      <dgm:prSet/>
      <dgm:spPr/>
      <dgm:t>
        <a:bodyPr/>
        <a:lstStyle/>
        <a:p>
          <a:r>
            <a:rPr lang="en-US"/>
            <a:t>DEVELOPERS</a:t>
          </a:r>
        </a:p>
      </dgm:t>
    </dgm:pt>
    <dgm:pt modelId="{5084325E-FB29-4D3E-87FC-468EE545610F}" type="parTrans" cxnId="{E827EBEB-5758-4AAB-9C63-23A322AC6E4D}">
      <dgm:prSet/>
      <dgm:spPr/>
      <dgm:t>
        <a:bodyPr/>
        <a:lstStyle/>
        <a:p>
          <a:endParaRPr lang="en-US"/>
        </a:p>
      </dgm:t>
    </dgm:pt>
    <dgm:pt modelId="{FF985087-B3DF-493C-9EE5-4288BF58D752}" type="sibTrans" cxnId="{E827EBEB-5758-4AAB-9C63-23A322AC6E4D}">
      <dgm:prSet/>
      <dgm:spPr/>
      <dgm:t>
        <a:bodyPr/>
        <a:lstStyle/>
        <a:p>
          <a:endParaRPr lang="en-US"/>
        </a:p>
      </dgm:t>
    </dgm:pt>
    <dgm:pt modelId="{4F314171-D6E3-41B2-B95B-43B114709CF4}">
      <dgm:prSet/>
      <dgm:spPr/>
      <dgm:t>
        <a:bodyPr/>
        <a:lstStyle/>
        <a:p>
          <a:r>
            <a:rPr lang="en-US"/>
            <a:t>TESTORS</a:t>
          </a:r>
        </a:p>
      </dgm:t>
    </dgm:pt>
    <dgm:pt modelId="{4B9F1ADD-A673-450C-9CF8-2AFE2C085635}" type="parTrans" cxnId="{DB6CEF2E-C043-43C5-BDD5-3EE0DA9083C0}">
      <dgm:prSet/>
      <dgm:spPr/>
      <dgm:t>
        <a:bodyPr/>
        <a:lstStyle/>
        <a:p>
          <a:endParaRPr lang="en-US"/>
        </a:p>
      </dgm:t>
    </dgm:pt>
    <dgm:pt modelId="{F5B78465-CEF5-44F3-A684-645EA1F23732}" type="sibTrans" cxnId="{DB6CEF2E-C043-43C5-BDD5-3EE0DA9083C0}">
      <dgm:prSet/>
      <dgm:spPr/>
      <dgm:t>
        <a:bodyPr/>
        <a:lstStyle/>
        <a:p>
          <a:endParaRPr lang="en-US"/>
        </a:p>
      </dgm:t>
    </dgm:pt>
    <dgm:pt modelId="{2307065B-6238-487B-AFCD-DF3BA9C65B2A}">
      <dgm:prSet/>
      <dgm:spPr/>
      <dgm:t>
        <a:bodyPr/>
        <a:lstStyle/>
        <a:p>
          <a:r>
            <a:rPr lang="en-US"/>
            <a:t>ARCHITECTS</a:t>
          </a:r>
        </a:p>
      </dgm:t>
    </dgm:pt>
    <dgm:pt modelId="{3CDB0E1C-CF1E-431A-8F6A-3CF74878E040}" type="parTrans" cxnId="{B4318B60-A164-4ADF-AD0B-167BC278FC7D}">
      <dgm:prSet/>
      <dgm:spPr/>
      <dgm:t>
        <a:bodyPr/>
        <a:lstStyle/>
        <a:p>
          <a:endParaRPr lang="en-US"/>
        </a:p>
      </dgm:t>
    </dgm:pt>
    <dgm:pt modelId="{E4124F6E-BB2D-4EB4-9F4B-EC7586F36D62}" type="sibTrans" cxnId="{B4318B60-A164-4ADF-AD0B-167BC278FC7D}">
      <dgm:prSet/>
      <dgm:spPr/>
      <dgm:t>
        <a:bodyPr/>
        <a:lstStyle/>
        <a:p>
          <a:endParaRPr lang="en-US"/>
        </a:p>
      </dgm:t>
    </dgm:pt>
    <dgm:pt modelId="{1F0FE948-3A8B-4A5E-B154-BDFCACBBE63A}">
      <dgm:prSet/>
      <dgm:spPr/>
      <dgm:t>
        <a:bodyPr/>
        <a:lstStyle/>
        <a:p>
          <a:r>
            <a:rPr lang="en-US"/>
            <a:t>DOCUMENTATION FOLKS</a:t>
          </a:r>
        </a:p>
      </dgm:t>
    </dgm:pt>
    <dgm:pt modelId="{DEAD2B8C-F7B3-46E3-A876-0F4E5611F385}" type="parTrans" cxnId="{5421E27A-BE5B-4C92-AB22-81786DF7CD42}">
      <dgm:prSet/>
      <dgm:spPr/>
      <dgm:t>
        <a:bodyPr/>
        <a:lstStyle/>
        <a:p>
          <a:endParaRPr lang="en-US"/>
        </a:p>
      </dgm:t>
    </dgm:pt>
    <dgm:pt modelId="{D78FA473-85F1-4574-B323-3EE37701B1AD}" type="sibTrans" cxnId="{5421E27A-BE5B-4C92-AB22-81786DF7CD42}">
      <dgm:prSet/>
      <dgm:spPr/>
      <dgm:t>
        <a:bodyPr/>
        <a:lstStyle/>
        <a:p>
          <a:endParaRPr lang="en-US"/>
        </a:p>
      </dgm:t>
    </dgm:pt>
    <dgm:pt modelId="{A19D0184-F8BB-422A-AEE9-9198478DFF74}">
      <dgm:prSet/>
      <dgm:spPr/>
      <dgm:t>
        <a:bodyPr/>
        <a:lstStyle/>
        <a:p>
          <a:r>
            <a:rPr lang="en-US"/>
            <a:t>STUDENTS</a:t>
          </a:r>
        </a:p>
      </dgm:t>
    </dgm:pt>
    <dgm:pt modelId="{E34F5D32-AA6F-4BB2-905B-135CBEA1C9CE}" type="parTrans" cxnId="{76EE5788-E78D-41CE-9CF0-87F45E53C73A}">
      <dgm:prSet/>
      <dgm:spPr/>
      <dgm:t>
        <a:bodyPr/>
        <a:lstStyle/>
        <a:p>
          <a:endParaRPr lang="en-US"/>
        </a:p>
      </dgm:t>
    </dgm:pt>
    <dgm:pt modelId="{9EC47690-33D8-4AA7-99CA-FAB2EBF341C8}" type="sibTrans" cxnId="{76EE5788-E78D-41CE-9CF0-87F45E53C73A}">
      <dgm:prSet/>
      <dgm:spPr/>
      <dgm:t>
        <a:bodyPr/>
        <a:lstStyle/>
        <a:p>
          <a:endParaRPr lang="en-US"/>
        </a:p>
      </dgm:t>
    </dgm:pt>
    <dgm:pt modelId="{099742BA-3E89-4D68-99A9-D6C1E1AABB39}">
      <dgm:prSet/>
      <dgm:spPr/>
      <dgm:t>
        <a:bodyPr/>
        <a:lstStyle/>
        <a:p>
          <a:r>
            <a:rPr lang="en-US"/>
            <a:t>TEACHERS</a:t>
          </a:r>
        </a:p>
      </dgm:t>
    </dgm:pt>
    <dgm:pt modelId="{BE10551D-65E7-4768-867C-023516A02E1E}" type="parTrans" cxnId="{437D9622-4786-4C3E-A380-0E44FAA5623C}">
      <dgm:prSet/>
      <dgm:spPr/>
      <dgm:t>
        <a:bodyPr/>
        <a:lstStyle/>
        <a:p>
          <a:endParaRPr lang="en-US"/>
        </a:p>
      </dgm:t>
    </dgm:pt>
    <dgm:pt modelId="{E02505D9-DD0C-4850-A9BC-4FF28C5773C7}" type="sibTrans" cxnId="{437D9622-4786-4C3E-A380-0E44FAA5623C}">
      <dgm:prSet/>
      <dgm:spPr/>
      <dgm:t>
        <a:bodyPr/>
        <a:lstStyle/>
        <a:p>
          <a:endParaRPr lang="en-US"/>
        </a:p>
      </dgm:t>
    </dgm:pt>
    <dgm:pt modelId="{D49B3FC8-2946-4FFE-B318-20ACC942D3EF}">
      <dgm:prSet/>
      <dgm:spPr/>
      <dgm:t>
        <a:bodyPr/>
        <a:lstStyle/>
        <a:p>
          <a:r>
            <a:rPr lang="en-US"/>
            <a:t>…</a:t>
          </a:r>
        </a:p>
      </dgm:t>
    </dgm:pt>
    <dgm:pt modelId="{96097D11-62AE-4AAA-BF9A-8F5A0D54EA3D}" type="parTrans" cxnId="{AEACABF6-6393-420D-A0FA-EDC5DCCBF2C3}">
      <dgm:prSet/>
      <dgm:spPr/>
      <dgm:t>
        <a:bodyPr/>
        <a:lstStyle/>
        <a:p>
          <a:endParaRPr lang="en-US"/>
        </a:p>
      </dgm:t>
    </dgm:pt>
    <dgm:pt modelId="{E854677C-639E-49FA-B6C3-7C7A7A453819}" type="sibTrans" cxnId="{AEACABF6-6393-420D-A0FA-EDC5DCCBF2C3}">
      <dgm:prSet/>
      <dgm:spPr/>
      <dgm:t>
        <a:bodyPr/>
        <a:lstStyle/>
        <a:p>
          <a:endParaRPr lang="en-US"/>
        </a:p>
      </dgm:t>
    </dgm:pt>
    <dgm:pt modelId="{74FDA6F8-51D9-49D4-8E84-77236A276C54}" type="pres">
      <dgm:prSet presAssocID="{2D02BB84-9936-42A6-B04C-E8106217F651}" presName="root" presStyleCnt="0">
        <dgm:presLayoutVars>
          <dgm:dir/>
          <dgm:resizeHandles val="exact"/>
        </dgm:presLayoutVars>
      </dgm:prSet>
      <dgm:spPr/>
    </dgm:pt>
    <dgm:pt modelId="{6438AD04-AAF3-4FEF-8AFC-A8EC36D72986}" type="pres">
      <dgm:prSet presAssocID="{FD90EEEB-0C2A-4A4F-AF41-C5A8F33D1C90}" presName="compNode" presStyleCnt="0"/>
      <dgm:spPr/>
    </dgm:pt>
    <dgm:pt modelId="{226E4E63-51F9-46ED-A557-0D78D87FF7D4}" type="pres">
      <dgm:prSet presAssocID="{FD90EEEB-0C2A-4A4F-AF41-C5A8F33D1C90}" presName="bgRect" presStyleLbl="bgShp" presStyleIdx="0" presStyleCnt="8"/>
      <dgm:spPr/>
    </dgm:pt>
    <dgm:pt modelId="{E1DBBA92-A23C-45FD-BB72-8337B43D0BB6}" type="pres">
      <dgm:prSet presAssocID="{FD90EEEB-0C2A-4A4F-AF41-C5A8F33D1C9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AAF3646-92ED-438C-B2E9-CCEF482A3BA0}" type="pres">
      <dgm:prSet presAssocID="{FD90EEEB-0C2A-4A4F-AF41-C5A8F33D1C90}" presName="spaceRect" presStyleCnt="0"/>
      <dgm:spPr/>
    </dgm:pt>
    <dgm:pt modelId="{7D19699D-40D5-4FCA-8E9F-24C15E78B63B}" type="pres">
      <dgm:prSet presAssocID="{FD90EEEB-0C2A-4A4F-AF41-C5A8F33D1C90}" presName="parTx" presStyleLbl="revTx" presStyleIdx="0" presStyleCnt="8">
        <dgm:presLayoutVars>
          <dgm:chMax val="0"/>
          <dgm:chPref val="0"/>
        </dgm:presLayoutVars>
      </dgm:prSet>
      <dgm:spPr/>
    </dgm:pt>
    <dgm:pt modelId="{9D7FFC83-369D-413A-896B-8A74C2F6408A}" type="pres">
      <dgm:prSet presAssocID="{47ADD975-14B0-428E-B91B-14857C4B1A83}" presName="sibTrans" presStyleCnt="0"/>
      <dgm:spPr/>
    </dgm:pt>
    <dgm:pt modelId="{6685782B-4033-4E66-A870-04DCCC6D5A8C}" type="pres">
      <dgm:prSet presAssocID="{E6751CA4-F231-41FD-B935-D767B5202393}" presName="compNode" presStyleCnt="0"/>
      <dgm:spPr/>
    </dgm:pt>
    <dgm:pt modelId="{4A96D9B4-2486-4B22-AAC2-29F198D1A3B5}" type="pres">
      <dgm:prSet presAssocID="{E6751CA4-F231-41FD-B935-D767B5202393}" presName="bgRect" presStyleLbl="bgShp" presStyleIdx="1" presStyleCnt="8"/>
      <dgm:spPr/>
    </dgm:pt>
    <dgm:pt modelId="{06527FF9-A4BB-47E0-A349-2C47ECAEDC11}" type="pres">
      <dgm:prSet presAssocID="{E6751CA4-F231-41FD-B935-D767B520239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276C88B0-F7FA-4015-B978-310BCB604AB6}" type="pres">
      <dgm:prSet presAssocID="{E6751CA4-F231-41FD-B935-D767B5202393}" presName="spaceRect" presStyleCnt="0"/>
      <dgm:spPr/>
    </dgm:pt>
    <dgm:pt modelId="{5AA011A1-67FA-4E93-A1D8-330505EBE0ED}" type="pres">
      <dgm:prSet presAssocID="{E6751CA4-F231-41FD-B935-D767B5202393}" presName="parTx" presStyleLbl="revTx" presStyleIdx="1" presStyleCnt="8">
        <dgm:presLayoutVars>
          <dgm:chMax val="0"/>
          <dgm:chPref val="0"/>
        </dgm:presLayoutVars>
      </dgm:prSet>
      <dgm:spPr/>
    </dgm:pt>
    <dgm:pt modelId="{3FEF62BE-6B1B-409E-BFD7-9013170EB16D}" type="pres">
      <dgm:prSet presAssocID="{FF985087-B3DF-493C-9EE5-4288BF58D752}" presName="sibTrans" presStyleCnt="0"/>
      <dgm:spPr/>
    </dgm:pt>
    <dgm:pt modelId="{995F1EBB-19F2-4733-B887-1C652562D6E9}" type="pres">
      <dgm:prSet presAssocID="{4F314171-D6E3-41B2-B95B-43B114709CF4}" presName="compNode" presStyleCnt="0"/>
      <dgm:spPr/>
    </dgm:pt>
    <dgm:pt modelId="{67E098DC-B861-452B-8DAE-D9F64B395F31}" type="pres">
      <dgm:prSet presAssocID="{4F314171-D6E3-41B2-B95B-43B114709CF4}" presName="bgRect" presStyleLbl="bgShp" presStyleIdx="2" presStyleCnt="8"/>
      <dgm:spPr/>
    </dgm:pt>
    <dgm:pt modelId="{019423C7-B296-4E2B-BEDC-78D5F6DC938B}" type="pres">
      <dgm:prSet presAssocID="{4F314171-D6E3-41B2-B95B-43B114709CF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D7BDBCE-88AE-4282-9B0E-A2E88E6A64E7}" type="pres">
      <dgm:prSet presAssocID="{4F314171-D6E3-41B2-B95B-43B114709CF4}" presName="spaceRect" presStyleCnt="0"/>
      <dgm:spPr/>
    </dgm:pt>
    <dgm:pt modelId="{11F5C5F9-0E9B-4A47-8EF8-C7BBE203B05A}" type="pres">
      <dgm:prSet presAssocID="{4F314171-D6E3-41B2-B95B-43B114709CF4}" presName="parTx" presStyleLbl="revTx" presStyleIdx="2" presStyleCnt="8">
        <dgm:presLayoutVars>
          <dgm:chMax val="0"/>
          <dgm:chPref val="0"/>
        </dgm:presLayoutVars>
      </dgm:prSet>
      <dgm:spPr/>
    </dgm:pt>
    <dgm:pt modelId="{8FA09B2F-CAFD-4636-BA96-8E70B8E8397D}" type="pres">
      <dgm:prSet presAssocID="{F5B78465-CEF5-44F3-A684-645EA1F23732}" presName="sibTrans" presStyleCnt="0"/>
      <dgm:spPr/>
    </dgm:pt>
    <dgm:pt modelId="{CF036AB4-E70E-4FD9-8406-52EDE5A1B0D8}" type="pres">
      <dgm:prSet presAssocID="{2307065B-6238-487B-AFCD-DF3BA9C65B2A}" presName="compNode" presStyleCnt="0"/>
      <dgm:spPr/>
    </dgm:pt>
    <dgm:pt modelId="{8D0D15C6-327A-4468-84F1-CCC806E13E74}" type="pres">
      <dgm:prSet presAssocID="{2307065B-6238-487B-AFCD-DF3BA9C65B2A}" presName="bgRect" presStyleLbl="bgShp" presStyleIdx="3" presStyleCnt="8"/>
      <dgm:spPr/>
    </dgm:pt>
    <dgm:pt modelId="{CAD6D378-2194-4C5F-A685-06E20D824B98}" type="pres">
      <dgm:prSet presAssocID="{2307065B-6238-487B-AFCD-DF3BA9C65B2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A983E4F-F64A-4119-9983-D2394523DE56}" type="pres">
      <dgm:prSet presAssocID="{2307065B-6238-487B-AFCD-DF3BA9C65B2A}" presName="spaceRect" presStyleCnt="0"/>
      <dgm:spPr/>
    </dgm:pt>
    <dgm:pt modelId="{D62004F4-4329-4E10-A4A4-85B2CD02427E}" type="pres">
      <dgm:prSet presAssocID="{2307065B-6238-487B-AFCD-DF3BA9C65B2A}" presName="parTx" presStyleLbl="revTx" presStyleIdx="3" presStyleCnt="8">
        <dgm:presLayoutVars>
          <dgm:chMax val="0"/>
          <dgm:chPref val="0"/>
        </dgm:presLayoutVars>
      </dgm:prSet>
      <dgm:spPr/>
    </dgm:pt>
    <dgm:pt modelId="{475CC83B-9EBB-4CBC-8E2F-A0FED8588DF3}" type="pres">
      <dgm:prSet presAssocID="{E4124F6E-BB2D-4EB4-9F4B-EC7586F36D62}" presName="sibTrans" presStyleCnt="0"/>
      <dgm:spPr/>
    </dgm:pt>
    <dgm:pt modelId="{5CCBDAE6-11EF-4AB0-AD3D-5841492D7E5A}" type="pres">
      <dgm:prSet presAssocID="{1F0FE948-3A8B-4A5E-B154-BDFCACBBE63A}" presName="compNode" presStyleCnt="0"/>
      <dgm:spPr/>
    </dgm:pt>
    <dgm:pt modelId="{53E75656-3393-462C-AB7D-97BE5C9F24DC}" type="pres">
      <dgm:prSet presAssocID="{1F0FE948-3A8B-4A5E-B154-BDFCACBBE63A}" presName="bgRect" presStyleLbl="bgShp" presStyleIdx="4" presStyleCnt="8"/>
      <dgm:spPr/>
    </dgm:pt>
    <dgm:pt modelId="{CEAB5E4F-8CD3-460B-9B72-A532FF45B26B}" type="pres">
      <dgm:prSet presAssocID="{1F0FE948-3A8B-4A5E-B154-BDFCACBBE63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260BFFC-0FC7-452A-B59D-93D17021C316}" type="pres">
      <dgm:prSet presAssocID="{1F0FE948-3A8B-4A5E-B154-BDFCACBBE63A}" presName="spaceRect" presStyleCnt="0"/>
      <dgm:spPr/>
    </dgm:pt>
    <dgm:pt modelId="{52ACFCBB-6398-4DD3-B1F1-E1B0A1F36507}" type="pres">
      <dgm:prSet presAssocID="{1F0FE948-3A8B-4A5E-B154-BDFCACBBE63A}" presName="parTx" presStyleLbl="revTx" presStyleIdx="4" presStyleCnt="8">
        <dgm:presLayoutVars>
          <dgm:chMax val="0"/>
          <dgm:chPref val="0"/>
        </dgm:presLayoutVars>
      </dgm:prSet>
      <dgm:spPr/>
    </dgm:pt>
    <dgm:pt modelId="{DE18C245-B779-4A7E-9E9E-B469C8F764F9}" type="pres">
      <dgm:prSet presAssocID="{D78FA473-85F1-4574-B323-3EE37701B1AD}" presName="sibTrans" presStyleCnt="0"/>
      <dgm:spPr/>
    </dgm:pt>
    <dgm:pt modelId="{D0F05734-F139-4F2F-B91C-8FCDCBBF8F39}" type="pres">
      <dgm:prSet presAssocID="{A19D0184-F8BB-422A-AEE9-9198478DFF74}" presName="compNode" presStyleCnt="0"/>
      <dgm:spPr/>
    </dgm:pt>
    <dgm:pt modelId="{57BD5E2B-8938-4736-9FB4-CF002733AB06}" type="pres">
      <dgm:prSet presAssocID="{A19D0184-F8BB-422A-AEE9-9198478DFF74}" presName="bgRect" presStyleLbl="bgShp" presStyleIdx="5" presStyleCnt="8"/>
      <dgm:spPr/>
    </dgm:pt>
    <dgm:pt modelId="{03E4F284-5BF2-4911-BF00-D6109BBAF5C4}" type="pres">
      <dgm:prSet presAssocID="{A19D0184-F8BB-422A-AEE9-9198478DFF7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A7167073-885B-4497-804D-55B9243323A9}" type="pres">
      <dgm:prSet presAssocID="{A19D0184-F8BB-422A-AEE9-9198478DFF74}" presName="spaceRect" presStyleCnt="0"/>
      <dgm:spPr/>
    </dgm:pt>
    <dgm:pt modelId="{FA498A03-7D00-48B5-A737-47981E8B6DC9}" type="pres">
      <dgm:prSet presAssocID="{A19D0184-F8BB-422A-AEE9-9198478DFF74}" presName="parTx" presStyleLbl="revTx" presStyleIdx="5" presStyleCnt="8">
        <dgm:presLayoutVars>
          <dgm:chMax val="0"/>
          <dgm:chPref val="0"/>
        </dgm:presLayoutVars>
      </dgm:prSet>
      <dgm:spPr/>
    </dgm:pt>
    <dgm:pt modelId="{EDFDBA82-225E-4A3D-8783-CACB10CD714C}" type="pres">
      <dgm:prSet presAssocID="{9EC47690-33D8-4AA7-99CA-FAB2EBF341C8}" presName="sibTrans" presStyleCnt="0"/>
      <dgm:spPr/>
    </dgm:pt>
    <dgm:pt modelId="{627C180D-989B-4930-B8D4-A10D53639361}" type="pres">
      <dgm:prSet presAssocID="{099742BA-3E89-4D68-99A9-D6C1E1AABB39}" presName="compNode" presStyleCnt="0"/>
      <dgm:spPr/>
    </dgm:pt>
    <dgm:pt modelId="{01280179-9B00-478E-8E42-E07C30DEFFED}" type="pres">
      <dgm:prSet presAssocID="{099742BA-3E89-4D68-99A9-D6C1E1AABB39}" presName="bgRect" presStyleLbl="bgShp" presStyleIdx="6" presStyleCnt="8"/>
      <dgm:spPr/>
    </dgm:pt>
    <dgm:pt modelId="{8FFF2E3D-C273-495A-9D71-18A365641E9C}" type="pres">
      <dgm:prSet presAssocID="{099742BA-3E89-4D68-99A9-D6C1E1AABB3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19C97FD-751C-4BDE-BA9D-1516FC5D6E9C}" type="pres">
      <dgm:prSet presAssocID="{099742BA-3E89-4D68-99A9-D6C1E1AABB39}" presName="spaceRect" presStyleCnt="0"/>
      <dgm:spPr/>
    </dgm:pt>
    <dgm:pt modelId="{84FC0FF4-DD01-4900-BAE0-E79E9F419933}" type="pres">
      <dgm:prSet presAssocID="{099742BA-3E89-4D68-99A9-D6C1E1AABB39}" presName="parTx" presStyleLbl="revTx" presStyleIdx="6" presStyleCnt="8">
        <dgm:presLayoutVars>
          <dgm:chMax val="0"/>
          <dgm:chPref val="0"/>
        </dgm:presLayoutVars>
      </dgm:prSet>
      <dgm:spPr/>
    </dgm:pt>
    <dgm:pt modelId="{1FB9D552-C53B-4223-BEF6-CED980AC1159}" type="pres">
      <dgm:prSet presAssocID="{E02505D9-DD0C-4850-A9BC-4FF28C5773C7}" presName="sibTrans" presStyleCnt="0"/>
      <dgm:spPr/>
    </dgm:pt>
    <dgm:pt modelId="{8E1A81B7-8E4B-4173-A1AB-8ACE3750B58F}" type="pres">
      <dgm:prSet presAssocID="{D49B3FC8-2946-4FFE-B318-20ACC942D3EF}" presName="compNode" presStyleCnt="0"/>
      <dgm:spPr/>
    </dgm:pt>
    <dgm:pt modelId="{A49422AE-07B7-47C3-936A-AC13E01C634D}" type="pres">
      <dgm:prSet presAssocID="{D49B3FC8-2946-4FFE-B318-20ACC942D3EF}" presName="bgRect" presStyleLbl="bgShp" presStyleIdx="7" presStyleCnt="8"/>
      <dgm:spPr/>
    </dgm:pt>
    <dgm:pt modelId="{91C70DC8-29BC-4299-91B4-71BB917BED2F}" type="pres">
      <dgm:prSet presAssocID="{D49B3FC8-2946-4FFE-B318-20ACC942D3E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BA29FE7-821F-4E2C-8AEC-E6D884D5EEF7}" type="pres">
      <dgm:prSet presAssocID="{D49B3FC8-2946-4FFE-B318-20ACC942D3EF}" presName="spaceRect" presStyleCnt="0"/>
      <dgm:spPr/>
    </dgm:pt>
    <dgm:pt modelId="{EBA3F100-D71F-450B-9793-FF6AF2D3C204}" type="pres">
      <dgm:prSet presAssocID="{D49B3FC8-2946-4FFE-B318-20ACC942D3E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2F7AB0E-0C57-4FFB-8264-594DEEAE910E}" type="presOf" srcId="{D49B3FC8-2946-4FFE-B318-20ACC942D3EF}" destId="{EBA3F100-D71F-450B-9793-FF6AF2D3C204}" srcOrd="0" destOrd="0" presId="urn:microsoft.com/office/officeart/2018/2/layout/IconVerticalSolidList"/>
    <dgm:cxn modelId="{2FA21010-D565-4F9E-BFAD-917E2635A88F}" type="presOf" srcId="{E6751CA4-F231-41FD-B935-D767B5202393}" destId="{5AA011A1-67FA-4E93-A1D8-330505EBE0ED}" srcOrd="0" destOrd="0" presId="urn:microsoft.com/office/officeart/2018/2/layout/IconVerticalSolidList"/>
    <dgm:cxn modelId="{437D9622-4786-4C3E-A380-0E44FAA5623C}" srcId="{2D02BB84-9936-42A6-B04C-E8106217F651}" destId="{099742BA-3E89-4D68-99A9-D6C1E1AABB39}" srcOrd="6" destOrd="0" parTransId="{BE10551D-65E7-4768-867C-023516A02E1E}" sibTransId="{E02505D9-DD0C-4850-A9BC-4FF28C5773C7}"/>
    <dgm:cxn modelId="{DB6CEF2E-C043-43C5-BDD5-3EE0DA9083C0}" srcId="{2D02BB84-9936-42A6-B04C-E8106217F651}" destId="{4F314171-D6E3-41B2-B95B-43B114709CF4}" srcOrd="2" destOrd="0" parTransId="{4B9F1ADD-A673-450C-9CF8-2AFE2C085635}" sibTransId="{F5B78465-CEF5-44F3-A684-645EA1F23732}"/>
    <dgm:cxn modelId="{A28D5430-6FDD-4BAC-B3D6-9DFCD99A6D2B}" type="presOf" srcId="{A19D0184-F8BB-422A-AEE9-9198478DFF74}" destId="{FA498A03-7D00-48B5-A737-47981E8B6DC9}" srcOrd="0" destOrd="0" presId="urn:microsoft.com/office/officeart/2018/2/layout/IconVerticalSolidList"/>
    <dgm:cxn modelId="{B4318B60-A164-4ADF-AD0B-167BC278FC7D}" srcId="{2D02BB84-9936-42A6-B04C-E8106217F651}" destId="{2307065B-6238-487B-AFCD-DF3BA9C65B2A}" srcOrd="3" destOrd="0" parTransId="{3CDB0E1C-CF1E-431A-8F6A-3CF74878E040}" sibTransId="{E4124F6E-BB2D-4EB4-9F4B-EC7586F36D62}"/>
    <dgm:cxn modelId="{F8E09552-EF20-4E52-80CE-51A3C266AB6C}" type="presOf" srcId="{2D02BB84-9936-42A6-B04C-E8106217F651}" destId="{74FDA6F8-51D9-49D4-8E84-77236A276C54}" srcOrd="0" destOrd="0" presId="urn:microsoft.com/office/officeart/2018/2/layout/IconVerticalSolidList"/>
    <dgm:cxn modelId="{C5667A75-C950-4B15-BFE5-5205E529AE73}" srcId="{2D02BB84-9936-42A6-B04C-E8106217F651}" destId="{FD90EEEB-0C2A-4A4F-AF41-C5A8F33D1C90}" srcOrd="0" destOrd="0" parTransId="{21C27E9D-EAE1-46EB-A77B-1AC5CD9E4574}" sibTransId="{47ADD975-14B0-428E-B91B-14857C4B1A83}"/>
    <dgm:cxn modelId="{5421E27A-BE5B-4C92-AB22-81786DF7CD42}" srcId="{2D02BB84-9936-42A6-B04C-E8106217F651}" destId="{1F0FE948-3A8B-4A5E-B154-BDFCACBBE63A}" srcOrd="4" destOrd="0" parTransId="{DEAD2B8C-F7B3-46E3-A876-0F4E5611F385}" sibTransId="{D78FA473-85F1-4574-B323-3EE37701B1AD}"/>
    <dgm:cxn modelId="{76EE5788-E78D-41CE-9CF0-87F45E53C73A}" srcId="{2D02BB84-9936-42A6-B04C-E8106217F651}" destId="{A19D0184-F8BB-422A-AEE9-9198478DFF74}" srcOrd="5" destOrd="0" parTransId="{E34F5D32-AA6F-4BB2-905B-135CBEA1C9CE}" sibTransId="{9EC47690-33D8-4AA7-99CA-FAB2EBF341C8}"/>
    <dgm:cxn modelId="{EAE4A78B-FA91-4294-B05C-9CF546BA4F60}" type="presOf" srcId="{4F314171-D6E3-41B2-B95B-43B114709CF4}" destId="{11F5C5F9-0E9B-4A47-8EF8-C7BBE203B05A}" srcOrd="0" destOrd="0" presId="urn:microsoft.com/office/officeart/2018/2/layout/IconVerticalSolidList"/>
    <dgm:cxn modelId="{DB413C92-6D96-4BF7-A5F5-223F4F800439}" type="presOf" srcId="{2307065B-6238-487B-AFCD-DF3BA9C65B2A}" destId="{D62004F4-4329-4E10-A4A4-85B2CD02427E}" srcOrd="0" destOrd="0" presId="urn:microsoft.com/office/officeart/2018/2/layout/IconVerticalSolidList"/>
    <dgm:cxn modelId="{948F4893-68C3-430D-81CE-6A24CB96EF13}" type="presOf" srcId="{FD90EEEB-0C2A-4A4F-AF41-C5A8F33D1C90}" destId="{7D19699D-40D5-4FCA-8E9F-24C15E78B63B}" srcOrd="0" destOrd="0" presId="urn:microsoft.com/office/officeart/2018/2/layout/IconVerticalSolidList"/>
    <dgm:cxn modelId="{30D254AB-CE70-4031-A528-76283BF6A09F}" type="presOf" srcId="{099742BA-3E89-4D68-99A9-D6C1E1AABB39}" destId="{84FC0FF4-DD01-4900-BAE0-E79E9F419933}" srcOrd="0" destOrd="0" presId="urn:microsoft.com/office/officeart/2018/2/layout/IconVerticalSolidList"/>
    <dgm:cxn modelId="{E3ECB8C5-BFF4-4B44-9216-A31F5EEB6F20}" type="presOf" srcId="{1F0FE948-3A8B-4A5E-B154-BDFCACBBE63A}" destId="{52ACFCBB-6398-4DD3-B1F1-E1B0A1F36507}" srcOrd="0" destOrd="0" presId="urn:microsoft.com/office/officeart/2018/2/layout/IconVerticalSolidList"/>
    <dgm:cxn modelId="{E827EBEB-5758-4AAB-9C63-23A322AC6E4D}" srcId="{2D02BB84-9936-42A6-B04C-E8106217F651}" destId="{E6751CA4-F231-41FD-B935-D767B5202393}" srcOrd="1" destOrd="0" parTransId="{5084325E-FB29-4D3E-87FC-468EE545610F}" sibTransId="{FF985087-B3DF-493C-9EE5-4288BF58D752}"/>
    <dgm:cxn modelId="{AEACABF6-6393-420D-A0FA-EDC5DCCBF2C3}" srcId="{2D02BB84-9936-42A6-B04C-E8106217F651}" destId="{D49B3FC8-2946-4FFE-B318-20ACC942D3EF}" srcOrd="7" destOrd="0" parTransId="{96097D11-62AE-4AAA-BF9A-8F5A0D54EA3D}" sibTransId="{E854677C-639E-49FA-B6C3-7C7A7A453819}"/>
    <dgm:cxn modelId="{3324B322-5FCD-4C44-9115-1C569AEC666C}" type="presParOf" srcId="{74FDA6F8-51D9-49D4-8E84-77236A276C54}" destId="{6438AD04-AAF3-4FEF-8AFC-A8EC36D72986}" srcOrd="0" destOrd="0" presId="urn:microsoft.com/office/officeart/2018/2/layout/IconVerticalSolidList"/>
    <dgm:cxn modelId="{ED13D679-EAA4-4A24-AC7B-2AA83C5448FB}" type="presParOf" srcId="{6438AD04-AAF3-4FEF-8AFC-A8EC36D72986}" destId="{226E4E63-51F9-46ED-A557-0D78D87FF7D4}" srcOrd="0" destOrd="0" presId="urn:microsoft.com/office/officeart/2018/2/layout/IconVerticalSolidList"/>
    <dgm:cxn modelId="{04785587-540F-43FC-922B-DB74E373E3A9}" type="presParOf" srcId="{6438AD04-AAF3-4FEF-8AFC-A8EC36D72986}" destId="{E1DBBA92-A23C-45FD-BB72-8337B43D0BB6}" srcOrd="1" destOrd="0" presId="urn:microsoft.com/office/officeart/2018/2/layout/IconVerticalSolidList"/>
    <dgm:cxn modelId="{9DEDE7A5-4CDC-4E63-B749-E8179E569E35}" type="presParOf" srcId="{6438AD04-AAF3-4FEF-8AFC-A8EC36D72986}" destId="{0AAF3646-92ED-438C-B2E9-CCEF482A3BA0}" srcOrd="2" destOrd="0" presId="urn:microsoft.com/office/officeart/2018/2/layout/IconVerticalSolidList"/>
    <dgm:cxn modelId="{E8B86223-3C2A-4308-A49D-D36EDB7B35C4}" type="presParOf" srcId="{6438AD04-AAF3-4FEF-8AFC-A8EC36D72986}" destId="{7D19699D-40D5-4FCA-8E9F-24C15E78B63B}" srcOrd="3" destOrd="0" presId="urn:microsoft.com/office/officeart/2018/2/layout/IconVerticalSolidList"/>
    <dgm:cxn modelId="{165E74E0-A246-4F33-BD03-B799F81C09A0}" type="presParOf" srcId="{74FDA6F8-51D9-49D4-8E84-77236A276C54}" destId="{9D7FFC83-369D-413A-896B-8A74C2F6408A}" srcOrd="1" destOrd="0" presId="urn:microsoft.com/office/officeart/2018/2/layout/IconVerticalSolidList"/>
    <dgm:cxn modelId="{199DC0CC-A59E-40F7-AA65-1C040914D3F2}" type="presParOf" srcId="{74FDA6F8-51D9-49D4-8E84-77236A276C54}" destId="{6685782B-4033-4E66-A870-04DCCC6D5A8C}" srcOrd="2" destOrd="0" presId="urn:microsoft.com/office/officeart/2018/2/layout/IconVerticalSolidList"/>
    <dgm:cxn modelId="{CFD5F4DB-9F80-458A-B68A-C441EDABFE42}" type="presParOf" srcId="{6685782B-4033-4E66-A870-04DCCC6D5A8C}" destId="{4A96D9B4-2486-4B22-AAC2-29F198D1A3B5}" srcOrd="0" destOrd="0" presId="urn:microsoft.com/office/officeart/2018/2/layout/IconVerticalSolidList"/>
    <dgm:cxn modelId="{203E2D23-B719-458F-81E6-6F3D063D151E}" type="presParOf" srcId="{6685782B-4033-4E66-A870-04DCCC6D5A8C}" destId="{06527FF9-A4BB-47E0-A349-2C47ECAEDC11}" srcOrd="1" destOrd="0" presId="urn:microsoft.com/office/officeart/2018/2/layout/IconVerticalSolidList"/>
    <dgm:cxn modelId="{D65CBACB-FB0D-4B86-B52B-945F462D46C1}" type="presParOf" srcId="{6685782B-4033-4E66-A870-04DCCC6D5A8C}" destId="{276C88B0-F7FA-4015-B978-310BCB604AB6}" srcOrd="2" destOrd="0" presId="urn:microsoft.com/office/officeart/2018/2/layout/IconVerticalSolidList"/>
    <dgm:cxn modelId="{99A97819-6BB5-4780-8D8B-86D87B2C01CD}" type="presParOf" srcId="{6685782B-4033-4E66-A870-04DCCC6D5A8C}" destId="{5AA011A1-67FA-4E93-A1D8-330505EBE0ED}" srcOrd="3" destOrd="0" presId="urn:microsoft.com/office/officeart/2018/2/layout/IconVerticalSolidList"/>
    <dgm:cxn modelId="{753C24D0-E585-454F-9200-8A7B559E4573}" type="presParOf" srcId="{74FDA6F8-51D9-49D4-8E84-77236A276C54}" destId="{3FEF62BE-6B1B-409E-BFD7-9013170EB16D}" srcOrd="3" destOrd="0" presId="urn:microsoft.com/office/officeart/2018/2/layout/IconVerticalSolidList"/>
    <dgm:cxn modelId="{5EF6E229-7094-4C67-9D59-B0B3946FBC6C}" type="presParOf" srcId="{74FDA6F8-51D9-49D4-8E84-77236A276C54}" destId="{995F1EBB-19F2-4733-B887-1C652562D6E9}" srcOrd="4" destOrd="0" presId="urn:microsoft.com/office/officeart/2018/2/layout/IconVerticalSolidList"/>
    <dgm:cxn modelId="{DA3C3DC7-EC1D-4F98-BEB4-ADACDDB5D373}" type="presParOf" srcId="{995F1EBB-19F2-4733-B887-1C652562D6E9}" destId="{67E098DC-B861-452B-8DAE-D9F64B395F31}" srcOrd="0" destOrd="0" presId="urn:microsoft.com/office/officeart/2018/2/layout/IconVerticalSolidList"/>
    <dgm:cxn modelId="{BF492EC3-9E22-4DE8-8DEF-5A01C1A43BE4}" type="presParOf" srcId="{995F1EBB-19F2-4733-B887-1C652562D6E9}" destId="{019423C7-B296-4E2B-BEDC-78D5F6DC938B}" srcOrd="1" destOrd="0" presId="urn:microsoft.com/office/officeart/2018/2/layout/IconVerticalSolidList"/>
    <dgm:cxn modelId="{C605B961-68D3-4243-BEC6-8D3CBBF57656}" type="presParOf" srcId="{995F1EBB-19F2-4733-B887-1C652562D6E9}" destId="{7D7BDBCE-88AE-4282-9B0E-A2E88E6A64E7}" srcOrd="2" destOrd="0" presId="urn:microsoft.com/office/officeart/2018/2/layout/IconVerticalSolidList"/>
    <dgm:cxn modelId="{7000BA6B-A4D3-4299-BEF6-0434E265364F}" type="presParOf" srcId="{995F1EBB-19F2-4733-B887-1C652562D6E9}" destId="{11F5C5F9-0E9B-4A47-8EF8-C7BBE203B05A}" srcOrd="3" destOrd="0" presId="urn:microsoft.com/office/officeart/2018/2/layout/IconVerticalSolidList"/>
    <dgm:cxn modelId="{1155539E-FBDD-4EE3-AAF2-734908394DF4}" type="presParOf" srcId="{74FDA6F8-51D9-49D4-8E84-77236A276C54}" destId="{8FA09B2F-CAFD-4636-BA96-8E70B8E8397D}" srcOrd="5" destOrd="0" presId="urn:microsoft.com/office/officeart/2018/2/layout/IconVerticalSolidList"/>
    <dgm:cxn modelId="{C7BE6BB7-A77C-496A-9FF7-27C27B2D66E3}" type="presParOf" srcId="{74FDA6F8-51D9-49D4-8E84-77236A276C54}" destId="{CF036AB4-E70E-4FD9-8406-52EDE5A1B0D8}" srcOrd="6" destOrd="0" presId="urn:microsoft.com/office/officeart/2018/2/layout/IconVerticalSolidList"/>
    <dgm:cxn modelId="{7790DF4B-784F-4CA8-9972-866D83A95B5F}" type="presParOf" srcId="{CF036AB4-E70E-4FD9-8406-52EDE5A1B0D8}" destId="{8D0D15C6-327A-4468-84F1-CCC806E13E74}" srcOrd="0" destOrd="0" presId="urn:microsoft.com/office/officeart/2018/2/layout/IconVerticalSolidList"/>
    <dgm:cxn modelId="{9197E3E9-6230-4301-AB83-8A63635B0D23}" type="presParOf" srcId="{CF036AB4-E70E-4FD9-8406-52EDE5A1B0D8}" destId="{CAD6D378-2194-4C5F-A685-06E20D824B98}" srcOrd="1" destOrd="0" presId="urn:microsoft.com/office/officeart/2018/2/layout/IconVerticalSolidList"/>
    <dgm:cxn modelId="{05FE5E3D-C630-4B19-BD7B-00C44B9AA895}" type="presParOf" srcId="{CF036AB4-E70E-4FD9-8406-52EDE5A1B0D8}" destId="{1A983E4F-F64A-4119-9983-D2394523DE56}" srcOrd="2" destOrd="0" presId="urn:microsoft.com/office/officeart/2018/2/layout/IconVerticalSolidList"/>
    <dgm:cxn modelId="{8519F260-3AAC-4A89-9BCF-9BC2BC84E038}" type="presParOf" srcId="{CF036AB4-E70E-4FD9-8406-52EDE5A1B0D8}" destId="{D62004F4-4329-4E10-A4A4-85B2CD02427E}" srcOrd="3" destOrd="0" presId="urn:microsoft.com/office/officeart/2018/2/layout/IconVerticalSolidList"/>
    <dgm:cxn modelId="{4CFD1A63-9C19-4693-82BA-4DF994B748ED}" type="presParOf" srcId="{74FDA6F8-51D9-49D4-8E84-77236A276C54}" destId="{475CC83B-9EBB-4CBC-8E2F-A0FED8588DF3}" srcOrd="7" destOrd="0" presId="urn:microsoft.com/office/officeart/2018/2/layout/IconVerticalSolidList"/>
    <dgm:cxn modelId="{91B00992-5415-4A56-AB4B-1F6F9BB27D51}" type="presParOf" srcId="{74FDA6F8-51D9-49D4-8E84-77236A276C54}" destId="{5CCBDAE6-11EF-4AB0-AD3D-5841492D7E5A}" srcOrd="8" destOrd="0" presId="urn:microsoft.com/office/officeart/2018/2/layout/IconVerticalSolidList"/>
    <dgm:cxn modelId="{203F10D2-6598-452A-AA55-2510239F213A}" type="presParOf" srcId="{5CCBDAE6-11EF-4AB0-AD3D-5841492D7E5A}" destId="{53E75656-3393-462C-AB7D-97BE5C9F24DC}" srcOrd="0" destOrd="0" presId="urn:microsoft.com/office/officeart/2018/2/layout/IconVerticalSolidList"/>
    <dgm:cxn modelId="{28D105B9-6B30-47DA-9F66-C94AD842EA5D}" type="presParOf" srcId="{5CCBDAE6-11EF-4AB0-AD3D-5841492D7E5A}" destId="{CEAB5E4F-8CD3-460B-9B72-A532FF45B26B}" srcOrd="1" destOrd="0" presId="urn:microsoft.com/office/officeart/2018/2/layout/IconVerticalSolidList"/>
    <dgm:cxn modelId="{1A098864-8241-4651-B819-DF909B8D7526}" type="presParOf" srcId="{5CCBDAE6-11EF-4AB0-AD3D-5841492D7E5A}" destId="{F260BFFC-0FC7-452A-B59D-93D17021C316}" srcOrd="2" destOrd="0" presId="urn:microsoft.com/office/officeart/2018/2/layout/IconVerticalSolidList"/>
    <dgm:cxn modelId="{B0A9E14B-8C9B-4B84-A944-4E3514B2CEF1}" type="presParOf" srcId="{5CCBDAE6-11EF-4AB0-AD3D-5841492D7E5A}" destId="{52ACFCBB-6398-4DD3-B1F1-E1B0A1F36507}" srcOrd="3" destOrd="0" presId="urn:microsoft.com/office/officeart/2018/2/layout/IconVerticalSolidList"/>
    <dgm:cxn modelId="{A1F69089-ADD3-4CDA-8B5D-CE3F9322C50B}" type="presParOf" srcId="{74FDA6F8-51D9-49D4-8E84-77236A276C54}" destId="{DE18C245-B779-4A7E-9E9E-B469C8F764F9}" srcOrd="9" destOrd="0" presId="urn:microsoft.com/office/officeart/2018/2/layout/IconVerticalSolidList"/>
    <dgm:cxn modelId="{D4B0E09C-D612-497C-9092-D3991C40C5AD}" type="presParOf" srcId="{74FDA6F8-51D9-49D4-8E84-77236A276C54}" destId="{D0F05734-F139-4F2F-B91C-8FCDCBBF8F39}" srcOrd="10" destOrd="0" presId="urn:microsoft.com/office/officeart/2018/2/layout/IconVerticalSolidList"/>
    <dgm:cxn modelId="{245BE3A4-D9D1-479A-85D1-F11719F2995C}" type="presParOf" srcId="{D0F05734-F139-4F2F-B91C-8FCDCBBF8F39}" destId="{57BD5E2B-8938-4736-9FB4-CF002733AB06}" srcOrd="0" destOrd="0" presId="urn:microsoft.com/office/officeart/2018/2/layout/IconVerticalSolidList"/>
    <dgm:cxn modelId="{7FEB416F-1E99-4D8B-96FF-4922B2FA6691}" type="presParOf" srcId="{D0F05734-F139-4F2F-B91C-8FCDCBBF8F39}" destId="{03E4F284-5BF2-4911-BF00-D6109BBAF5C4}" srcOrd="1" destOrd="0" presId="urn:microsoft.com/office/officeart/2018/2/layout/IconVerticalSolidList"/>
    <dgm:cxn modelId="{0603DB2C-E9A6-4F9F-B618-1E4601DD4A57}" type="presParOf" srcId="{D0F05734-F139-4F2F-B91C-8FCDCBBF8F39}" destId="{A7167073-885B-4497-804D-55B9243323A9}" srcOrd="2" destOrd="0" presId="urn:microsoft.com/office/officeart/2018/2/layout/IconVerticalSolidList"/>
    <dgm:cxn modelId="{6B472B84-9FC8-4970-8D09-1CEAF43855C1}" type="presParOf" srcId="{D0F05734-F139-4F2F-B91C-8FCDCBBF8F39}" destId="{FA498A03-7D00-48B5-A737-47981E8B6DC9}" srcOrd="3" destOrd="0" presId="urn:microsoft.com/office/officeart/2018/2/layout/IconVerticalSolidList"/>
    <dgm:cxn modelId="{3D28C01B-B64E-433F-8965-14B972DBDD6F}" type="presParOf" srcId="{74FDA6F8-51D9-49D4-8E84-77236A276C54}" destId="{EDFDBA82-225E-4A3D-8783-CACB10CD714C}" srcOrd="11" destOrd="0" presId="urn:microsoft.com/office/officeart/2018/2/layout/IconVerticalSolidList"/>
    <dgm:cxn modelId="{CAB73A72-F658-48F6-9E73-1DEECD853F57}" type="presParOf" srcId="{74FDA6F8-51D9-49D4-8E84-77236A276C54}" destId="{627C180D-989B-4930-B8D4-A10D53639361}" srcOrd="12" destOrd="0" presId="urn:microsoft.com/office/officeart/2018/2/layout/IconVerticalSolidList"/>
    <dgm:cxn modelId="{B7130CF5-64F9-4718-BDA3-113F44A331FB}" type="presParOf" srcId="{627C180D-989B-4930-B8D4-A10D53639361}" destId="{01280179-9B00-478E-8E42-E07C30DEFFED}" srcOrd="0" destOrd="0" presId="urn:microsoft.com/office/officeart/2018/2/layout/IconVerticalSolidList"/>
    <dgm:cxn modelId="{D5490886-BC50-4679-8C99-0378619B2F8E}" type="presParOf" srcId="{627C180D-989B-4930-B8D4-A10D53639361}" destId="{8FFF2E3D-C273-495A-9D71-18A365641E9C}" srcOrd="1" destOrd="0" presId="urn:microsoft.com/office/officeart/2018/2/layout/IconVerticalSolidList"/>
    <dgm:cxn modelId="{52E51DAB-CDAE-43A0-B059-61F8C61D4392}" type="presParOf" srcId="{627C180D-989B-4930-B8D4-A10D53639361}" destId="{919C97FD-751C-4BDE-BA9D-1516FC5D6E9C}" srcOrd="2" destOrd="0" presId="urn:microsoft.com/office/officeart/2018/2/layout/IconVerticalSolidList"/>
    <dgm:cxn modelId="{95F873B5-F053-4C07-A9BC-863F0C3CC1F6}" type="presParOf" srcId="{627C180D-989B-4930-B8D4-A10D53639361}" destId="{84FC0FF4-DD01-4900-BAE0-E79E9F419933}" srcOrd="3" destOrd="0" presId="urn:microsoft.com/office/officeart/2018/2/layout/IconVerticalSolidList"/>
    <dgm:cxn modelId="{E537EDD9-175B-432F-9F06-2A517D3CB177}" type="presParOf" srcId="{74FDA6F8-51D9-49D4-8E84-77236A276C54}" destId="{1FB9D552-C53B-4223-BEF6-CED980AC1159}" srcOrd="13" destOrd="0" presId="urn:microsoft.com/office/officeart/2018/2/layout/IconVerticalSolidList"/>
    <dgm:cxn modelId="{27D8DF58-1956-4CF7-9611-0EDF3384E809}" type="presParOf" srcId="{74FDA6F8-51D9-49D4-8E84-77236A276C54}" destId="{8E1A81B7-8E4B-4173-A1AB-8ACE3750B58F}" srcOrd="14" destOrd="0" presId="urn:microsoft.com/office/officeart/2018/2/layout/IconVerticalSolidList"/>
    <dgm:cxn modelId="{F13196CD-E346-47F6-A6E1-E8288382A298}" type="presParOf" srcId="{8E1A81B7-8E4B-4173-A1AB-8ACE3750B58F}" destId="{A49422AE-07B7-47C3-936A-AC13E01C634D}" srcOrd="0" destOrd="0" presId="urn:microsoft.com/office/officeart/2018/2/layout/IconVerticalSolidList"/>
    <dgm:cxn modelId="{2B1EAD2F-F6E3-4A8A-BBE7-51BCB379C6C4}" type="presParOf" srcId="{8E1A81B7-8E4B-4173-A1AB-8ACE3750B58F}" destId="{91C70DC8-29BC-4299-91B4-71BB917BED2F}" srcOrd="1" destOrd="0" presId="urn:microsoft.com/office/officeart/2018/2/layout/IconVerticalSolidList"/>
    <dgm:cxn modelId="{8BAE4F03-2111-45D8-81DE-F3B3B3C5FCF1}" type="presParOf" srcId="{8E1A81B7-8E4B-4173-A1AB-8ACE3750B58F}" destId="{9BA29FE7-821F-4E2C-8AEC-E6D884D5EEF7}" srcOrd="2" destOrd="0" presId="urn:microsoft.com/office/officeart/2018/2/layout/IconVerticalSolidList"/>
    <dgm:cxn modelId="{3701A477-944D-47C9-A620-E1F74D516185}" type="presParOf" srcId="{8E1A81B7-8E4B-4173-A1AB-8ACE3750B58F}" destId="{EBA3F100-D71F-450B-9793-FF6AF2D3C2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727C7-13ED-4E61-BCB3-49859889F2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9BA11C-16B7-4AD8-9B68-A3E3518DCAAB}">
      <dgm:prSet/>
      <dgm:spPr/>
      <dgm:t>
        <a:bodyPr/>
        <a:lstStyle/>
        <a:p>
          <a:r>
            <a:rPr lang="en-US"/>
            <a:t>Refine Strategy</a:t>
          </a:r>
        </a:p>
      </dgm:t>
    </dgm:pt>
    <dgm:pt modelId="{072FEA3E-B1A8-4CC3-B6DF-740695B42CAF}" type="parTrans" cxnId="{637FBBEF-C7B2-4E50-AA9D-5135564ADD48}">
      <dgm:prSet/>
      <dgm:spPr/>
      <dgm:t>
        <a:bodyPr/>
        <a:lstStyle/>
        <a:p>
          <a:endParaRPr lang="en-US"/>
        </a:p>
      </dgm:t>
    </dgm:pt>
    <dgm:pt modelId="{C23E4F11-EAAB-48ED-80D4-F356DF946CE9}" type="sibTrans" cxnId="{637FBBEF-C7B2-4E50-AA9D-5135564ADD48}">
      <dgm:prSet/>
      <dgm:spPr/>
      <dgm:t>
        <a:bodyPr/>
        <a:lstStyle/>
        <a:p>
          <a:endParaRPr lang="en-US"/>
        </a:p>
      </dgm:t>
    </dgm:pt>
    <dgm:pt modelId="{3D5267F2-62D7-4CFF-83E2-2BC8A814EDD9}">
      <dgm:prSet/>
      <dgm:spPr/>
      <dgm:t>
        <a:bodyPr/>
        <a:lstStyle/>
        <a:p>
          <a:r>
            <a:rPr lang="en-US"/>
            <a:t>Minimize risk</a:t>
          </a:r>
        </a:p>
      </dgm:t>
    </dgm:pt>
    <dgm:pt modelId="{ED2CA905-B69C-4B08-9FE2-3E025A6F6883}" type="parTrans" cxnId="{856D9977-AA1C-43C2-8D6F-C30E4EA308BA}">
      <dgm:prSet/>
      <dgm:spPr/>
      <dgm:t>
        <a:bodyPr/>
        <a:lstStyle/>
        <a:p>
          <a:endParaRPr lang="en-US"/>
        </a:p>
      </dgm:t>
    </dgm:pt>
    <dgm:pt modelId="{F9798EBE-F29C-40A4-9B3D-205976DFA2DC}" type="sibTrans" cxnId="{856D9977-AA1C-43C2-8D6F-C30E4EA308BA}">
      <dgm:prSet/>
      <dgm:spPr/>
      <dgm:t>
        <a:bodyPr/>
        <a:lstStyle/>
        <a:p>
          <a:endParaRPr lang="en-US"/>
        </a:p>
      </dgm:t>
    </dgm:pt>
    <dgm:pt modelId="{90242411-4388-405F-A624-8341B1989912}">
      <dgm:prSet/>
      <dgm:spPr/>
      <dgm:t>
        <a:bodyPr/>
        <a:lstStyle/>
        <a:p>
          <a:r>
            <a:rPr lang="en-US"/>
            <a:t>Reduce cost</a:t>
          </a:r>
        </a:p>
      </dgm:t>
    </dgm:pt>
    <dgm:pt modelId="{EB3A0462-6C9D-4449-9778-5BF57DDC1B8E}" type="parTrans" cxnId="{59BA1440-C782-4220-B4EE-7985E79C5369}">
      <dgm:prSet/>
      <dgm:spPr/>
      <dgm:t>
        <a:bodyPr/>
        <a:lstStyle/>
        <a:p>
          <a:endParaRPr lang="en-US"/>
        </a:p>
      </dgm:t>
    </dgm:pt>
    <dgm:pt modelId="{14910853-1E39-4CAC-8FDE-D18370B03266}" type="sibTrans" cxnId="{59BA1440-C782-4220-B4EE-7985E79C5369}">
      <dgm:prSet/>
      <dgm:spPr/>
      <dgm:t>
        <a:bodyPr/>
        <a:lstStyle/>
        <a:p>
          <a:endParaRPr lang="en-US"/>
        </a:p>
      </dgm:t>
    </dgm:pt>
    <dgm:pt modelId="{A31F6125-95FC-44F5-9E29-929D5B04A50B}">
      <dgm:prSet/>
      <dgm:spPr/>
      <dgm:t>
        <a:bodyPr/>
        <a:lstStyle/>
        <a:p>
          <a:r>
            <a:rPr lang="en-US"/>
            <a:t>Design better solution</a:t>
          </a:r>
        </a:p>
      </dgm:t>
    </dgm:pt>
    <dgm:pt modelId="{755E1867-5D5F-4C19-8D1E-0A4447248B65}" type="parTrans" cxnId="{B872245F-DCD0-4731-B26B-5FB42E0C8D51}">
      <dgm:prSet/>
      <dgm:spPr/>
      <dgm:t>
        <a:bodyPr/>
        <a:lstStyle/>
        <a:p>
          <a:endParaRPr lang="en-US"/>
        </a:p>
      </dgm:t>
    </dgm:pt>
    <dgm:pt modelId="{F86B8E00-9179-4B34-9631-6F81BED0BA06}" type="sibTrans" cxnId="{B872245F-DCD0-4731-B26B-5FB42E0C8D51}">
      <dgm:prSet/>
      <dgm:spPr/>
      <dgm:t>
        <a:bodyPr/>
        <a:lstStyle/>
        <a:p>
          <a:endParaRPr lang="en-US"/>
        </a:p>
      </dgm:t>
    </dgm:pt>
    <dgm:pt modelId="{9240BCB1-6BA4-495D-B7E3-7461FB2041B7}">
      <dgm:prSet/>
      <dgm:spPr/>
      <dgm:t>
        <a:bodyPr/>
        <a:lstStyle/>
        <a:p>
          <a:r>
            <a:rPr lang="en-US"/>
            <a:t>Delight customers</a:t>
          </a:r>
        </a:p>
      </dgm:t>
    </dgm:pt>
    <dgm:pt modelId="{7A8B855B-CD28-4534-9AFE-D0F284003BC9}" type="parTrans" cxnId="{BA9BCC85-5E6D-45ED-B600-9AD28EF7170C}">
      <dgm:prSet/>
      <dgm:spPr/>
      <dgm:t>
        <a:bodyPr/>
        <a:lstStyle/>
        <a:p>
          <a:endParaRPr lang="en-US"/>
        </a:p>
      </dgm:t>
    </dgm:pt>
    <dgm:pt modelId="{585C8B5D-9431-4462-9E11-A88C1EB62A6E}" type="sibTrans" cxnId="{BA9BCC85-5E6D-45ED-B600-9AD28EF7170C}">
      <dgm:prSet/>
      <dgm:spPr/>
      <dgm:t>
        <a:bodyPr/>
        <a:lstStyle/>
        <a:p>
          <a:endParaRPr lang="en-US"/>
        </a:p>
      </dgm:t>
    </dgm:pt>
    <dgm:pt modelId="{1454621B-683C-4683-9AB6-179596ECB0EE}" type="pres">
      <dgm:prSet presAssocID="{C43727C7-13ED-4E61-BCB3-49859889F2C9}" presName="root" presStyleCnt="0">
        <dgm:presLayoutVars>
          <dgm:dir/>
          <dgm:resizeHandles val="exact"/>
        </dgm:presLayoutVars>
      </dgm:prSet>
      <dgm:spPr/>
    </dgm:pt>
    <dgm:pt modelId="{2A4CA273-35FE-4AA0-A148-67FD84188D8C}" type="pres">
      <dgm:prSet presAssocID="{629BA11C-16B7-4AD8-9B68-A3E3518DCAAB}" presName="compNode" presStyleCnt="0"/>
      <dgm:spPr/>
    </dgm:pt>
    <dgm:pt modelId="{C8B83131-666B-47FD-80E0-30D0691A88A0}" type="pres">
      <dgm:prSet presAssocID="{629BA11C-16B7-4AD8-9B68-A3E3518DCAAB}" presName="bgRect" presStyleLbl="bgShp" presStyleIdx="0" presStyleCnt="5"/>
      <dgm:spPr/>
    </dgm:pt>
    <dgm:pt modelId="{D0327A2C-48DE-435C-AD9E-3C3C76167289}" type="pres">
      <dgm:prSet presAssocID="{629BA11C-16B7-4AD8-9B68-A3E3518DCA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7BCA0C4-555A-4E1C-AA47-CA25C3E275DA}" type="pres">
      <dgm:prSet presAssocID="{629BA11C-16B7-4AD8-9B68-A3E3518DCAAB}" presName="spaceRect" presStyleCnt="0"/>
      <dgm:spPr/>
    </dgm:pt>
    <dgm:pt modelId="{414BC275-94E3-4CD6-AA1F-B7F8B4F4F85E}" type="pres">
      <dgm:prSet presAssocID="{629BA11C-16B7-4AD8-9B68-A3E3518DCAAB}" presName="parTx" presStyleLbl="revTx" presStyleIdx="0" presStyleCnt="5">
        <dgm:presLayoutVars>
          <dgm:chMax val="0"/>
          <dgm:chPref val="0"/>
        </dgm:presLayoutVars>
      </dgm:prSet>
      <dgm:spPr/>
    </dgm:pt>
    <dgm:pt modelId="{965E9C54-C8A5-4E03-9FEF-294007FD6833}" type="pres">
      <dgm:prSet presAssocID="{C23E4F11-EAAB-48ED-80D4-F356DF946CE9}" presName="sibTrans" presStyleCnt="0"/>
      <dgm:spPr/>
    </dgm:pt>
    <dgm:pt modelId="{9685A095-D8F1-449F-9FFB-F531323D17C2}" type="pres">
      <dgm:prSet presAssocID="{3D5267F2-62D7-4CFF-83E2-2BC8A814EDD9}" presName="compNode" presStyleCnt="0"/>
      <dgm:spPr/>
    </dgm:pt>
    <dgm:pt modelId="{81C4EA0A-4B77-4439-8238-854BFC37F04B}" type="pres">
      <dgm:prSet presAssocID="{3D5267F2-62D7-4CFF-83E2-2BC8A814EDD9}" presName="bgRect" presStyleLbl="bgShp" presStyleIdx="1" presStyleCnt="5"/>
      <dgm:spPr/>
    </dgm:pt>
    <dgm:pt modelId="{D86398F6-3670-4732-8AB4-9D2B94F79286}" type="pres">
      <dgm:prSet presAssocID="{3D5267F2-62D7-4CFF-83E2-2BC8A814ED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8D055AB-82DD-45C9-BFAE-00B5F7F33653}" type="pres">
      <dgm:prSet presAssocID="{3D5267F2-62D7-4CFF-83E2-2BC8A814EDD9}" presName="spaceRect" presStyleCnt="0"/>
      <dgm:spPr/>
    </dgm:pt>
    <dgm:pt modelId="{BBA2216C-F9CC-49FC-884C-DCE00AC7C7BD}" type="pres">
      <dgm:prSet presAssocID="{3D5267F2-62D7-4CFF-83E2-2BC8A814EDD9}" presName="parTx" presStyleLbl="revTx" presStyleIdx="1" presStyleCnt="5">
        <dgm:presLayoutVars>
          <dgm:chMax val="0"/>
          <dgm:chPref val="0"/>
        </dgm:presLayoutVars>
      </dgm:prSet>
      <dgm:spPr/>
    </dgm:pt>
    <dgm:pt modelId="{3097491E-F5C5-4FCE-995E-E2748E974260}" type="pres">
      <dgm:prSet presAssocID="{F9798EBE-F29C-40A4-9B3D-205976DFA2DC}" presName="sibTrans" presStyleCnt="0"/>
      <dgm:spPr/>
    </dgm:pt>
    <dgm:pt modelId="{448FA57F-BEFC-4F83-BB78-626742872771}" type="pres">
      <dgm:prSet presAssocID="{90242411-4388-405F-A624-8341B1989912}" presName="compNode" presStyleCnt="0"/>
      <dgm:spPr/>
    </dgm:pt>
    <dgm:pt modelId="{8200AD04-09BA-40A5-84B9-E6E5462AFF40}" type="pres">
      <dgm:prSet presAssocID="{90242411-4388-405F-A624-8341B1989912}" presName="bgRect" presStyleLbl="bgShp" presStyleIdx="2" presStyleCnt="5"/>
      <dgm:spPr/>
    </dgm:pt>
    <dgm:pt modelId="{16F0C123-F977-4AC5-9796-667E9213CAAD}" type="pres">
      <dgm:prSet presAssocID="{90242411-4388-405F-A624-8341B19899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094EFB4-A6F8-4232-9598-40D5AF0D5BF2}" type="pres">
      <dgm:prSet presAssocID="{90242411-4388-405F-A624-8341B1989912}" presName="spaceRect" presStyleCnt="0"/>
      <dgm:spPr/>
    </dgm:pt>
    <dgm:pt modelId="{DFF43A90-8C84-4DCA-9E51-57F8A746CF37}" type="pres">
      <dgm:prSet presAssocID="{90242411-4388-405F-A624-8341B1989912}" presName="parTx" presStyleLbl="revTx" presStyleIdx="2" presStyleCnt="5">
        <dgm:presLayoutVars>
          <dgm:chMax val="0"/>
          <dgm:chPref val="0"/>
        </dgm:presLayoutVars>
      </dgm:prSet>
      <dgm:spPr/>
    </dgm:pt>
    <dgm:pt modelId="{3D93BAB8-EB55-4989-8C5B-FD8ABAC0583B}" type="pres">
      <dgm:prSet presAssocID="{14910853-1E39-4CAC-8FDE-D18370B03266}" presName="sibTrans" presStyleCnt="0"/>
      <dgm:spPr/>
    </dgm:pt>
    <dgm:pt modelId="{E9DAE1A3-F896-4995-9A45-6CDDCB5A9527}" type="pres">
      <dgm:prSet presAssocID="{A31F6125-95FC-44F5-9E29-929D5B04A50B}" presName="compNode" presStyleCnt="0"/>
      <dgm:spPr/>
    </dgm:pt>
    <dgm:pt modelId="{A11A6E7A-1D80-45D1-9E71-3F7315871030}" type="pres">
      <dgm:prSet presAssocID="{A31F6125-95FC-44F5-9E29-929D5B04A50B}" presName="bgRect" presStyleLbl="bgShp" presStyleIdx="3" presStyleCnt="5"/>
      <dgm:spPr/>
    </dgm:pt>
    <dgm:pt modelId="{52333BB6-AE76-4B10-AF53-ABC7F1FA772C}" type="pres">
      <dgm:prSet presAssocID="{A31F6125-95FC-44F5-9E29-929D5B04A5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D4F2EFA-F8EB-4C8B-9B14-F0C685612DA7}" type="pres">
      <dgm:prSet presAssocID="{A31F6125-95FC-44F5-9E29-929D5B04A50B}" presName="spaceRect" presStyleCnt="0"/>
      <dgm:spPr/>
    </dgm:pt>
    <dgm:pt modelId="{54FD5740-E902-496A-9D94-6F69838FDF83}" type="pres">
      <dgm:prSet presAssocID="{A31F6125-95FC-44F5-9E29-929D5B04A50B}" presName="parTx" presStyleLbl="revTx" presStyleIdx="3" presStyleCnt="5">
        <dgm:presLayoutVars>
          <dgm:chMax val="0"/>
          <dgm:chPref val="0"/>
        </dgm:presLayoutVars>
      </dgm:prSet>
      <dgm:spPr/>
    </dgm:pt>
    <dgm:pt modelId="{70A4650B-453E-4E82-AC66-D88178BEDA2B}" type="pres">
      <dgm:prSet presAssocID="{F86B8E00-9179-4B34-9631-6F81BED0BA06}" presName="sibTrans" presStyleCnt="0"/>
      <dgm:spPr/>
    </dgm:pt>
    <dgm:pt modelId="{BABD3362-7635-456C-8B01-A6E5771DAF38}" type="pres">
      <dgm:prSet presAssocID="{9240BCB1-6BA4-495D-B7E3-7461FB2041B7}" presName="compNode" presStyleCnt="0"/>
      <dgm:spPr/>
    </dgm:pt>
    <dgm:pt modelId="{2B78E3E8-6D66-4881-9977-57A6D8D95DF0}" type="pres">
      <dgm:prSet presAssocID="{9240BCB1-6BA4-495D-B7E3-7461FB2041B7}" presName="bgRect" presStyleLbl="bgShp" presStyleIdx="4" presStyleCnt="5"/>
      <dgm:spPr/>
    </dgm:pt>
    <dgm:pt modelId="{0B30B7F3-F12A-4A9B-90B9-C82C244951C3}" type="pres">
      <dgm:prSet presAssocID="{9240BCB1-6BA4-495D-B7E3-7461FB2041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B5A656B-2A28-4EC9-9B4E-B1A5742F2389}" type="pres">
      <dgm:prSet presAssocID="{9240BCB1-6BA4-495D-B7E3-7461FB2041B7}" presName="spaceRect" presStyleCnt="0"/>
      <dgm:spPr/>
    </dgm:pt>
    <dgm:pt modelId="{AE48FFEC-0F30-44CE-A205-A8EFD1E5C06B}" type="pres">
      <dgm:prSet presAssocID="{9240BCB1-6BA4-495D-B7E3-7461FB2041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9BA1440-C782-4220-B4EE-7985E79C5369}" srcId="{C43727C7-13ED-4E61-BCB3-49859889F2C9}" destId="{90242411-4388-405F-A624-8341B1989912}" srcOrd="2" destOrd="0" parTransId="{EB3A0462-6C9D-4449-9778-5BF57DDC1B8E}" sibTransId="{14910853-1E39-4CAC-8FDE-D18370B03266}"/>
    <dgm:cxn modelId="{B872245F-DCD0-4731-B26B-5FB42E0C8D51}" srcId="{C43727C7-13ED-4E61-BCB3-49859889F2C9}" destId="{A31F6125-95FC-44F5-9E29-929D5B04A50B}" srcOrd="3" destOrd="0" parTransId="{755E1867-5D5F-4C19-8D1E-0A4447248B65}" sibTransId="{F86B8E00-9179-4B34-9631-6F81BED0BA06}"/>
    <dgm:cxn modelId="{E1407961-8C64-471F-9CE3-2E89DF38D470}" type="presOf" srcId="{C43727C7-13ED-4E61-BCB3-49859889F2C9}" destId="{1454621B-683C-4683-9AB6-179596ECB0EE}" srcOrd="0" destOrd="0" presId="urn:microsoft.com/office/officeart/2018/2/layout/IconVerticalSolidList"/>
    <dgm:cxn modelId="{9F9AEA44-861C-46FB-A663-B0459C246ABB}" type="presOf" srcId="{3D5267F2-62D7-4CFF-83E2-2BC8A814EDD9}" destId="{BBA2216C-F9CC-49FC-884C-DCE00AC7C7BD}" srcOrd="0" destOrd="0" presId="urn:microsoft.com/office/officeart/2018/2/layout/IconVerticalSolidList"/>
    <dgm:cxn modelId="{856D9977-AA1C-43C2-8D6F-C30E4EA308BA}" srcId="{C43727C7-13ED-4E61-BCB3-49859889F2C9}" destId="{3D5267F2-62D7-4CFF-83E2-2BC8A814EDD9}" srcOrd="1" destOrd="0" parTransId="{ED2CA905-B69C-4B08-9FE2-3E025A6F6883}" sibTransId="{F9798EBE-F29C-40A4-9B3D-205976DFA2DC}"/>
    <dgm:cxn modelId="{F215C880-D6C2-4C08-8071-3869BB2659BD}" type="presOf" srcId="{A31F6125-95FC-44F5-9E29-929D5B04A50B}" destId="{54FD5740-E902-496A-9D94-6F69838FDF83}" srcOrd="0" destOrd="0" presId="urn:microsoft.com/office/officeart/2018/2/layout/IconVerticalSolidList"/>
    <dgm:cxn modelId="{BA9BCC85-5E6D-45ED-B600-9AD28EF7170C}" srcId="{C43727C7-13ED-4E61-BCB3-49859889F2C9}" destId="{9240BCB1-6BA4-495D-B7E3-7461FB2041B7}" srcOrd="4" destOrd="0" parTransId="{7A8B855B-CD28-4534-9AFE-D0F284003BC9}" sibTransId="{585C8B5D-9431-4462-9E11-A88C1EB62A6E}"/>
    <dgm:cxn modelId="{28F6BCB2-5754-4708-AC03-5A97A4E28422}" type="presOf" srcId="{90242411-4388-405F-A624-8341B1989912}" destId="{DFF43A90-8C84-4DCA-9E51-57F8A746CF37}" srcOrd="0" destOrd="0" presId="urn:microsoft.com/office/officeart/2018/2/layout/IconVerticalSolidList"/>
    <dgm:cxn modelId="{C22D87E7-535D-4580-A52E-42669D570606}" type="presOf" srcId="{629BA11C-16B7-4AD8-9B68-A3E3518DCAAB}" destId="{414BC275-94E3-4CD6-AA1F-B7F8B4F4F85E}" srcOrd="0" destOrd="0" presId="urn:microsoft.com/office/officeart/2018/2/layout/IconVerticalSolidList"/>
    <dgm:cxn modelId="{637FBBEF-C7B2-4E50-AA9D-5135564ADD48}" srcId="{C43727C7-13ED-4E61-BCB3-49859889F2C9}" destId="{629BA11C-16B7-4AD8-9B68-A3E3518DCAAB}" srcOrd="0" destOrd="0" parTransId="{072FEA3E-B1A8-4CC3-B6DF-740695B42CAF}" sibTransId="{C23E4F11-EAAB-48ED-80D4-F356DF946CE9}"/>
    <dgm:cxn modelId="{ADC6FFFE-4ADE-4457-BED8-7E7CAB01A4BE}" type="presOf" srcId="{9240BCB1-6BA4-495D-B7E3-7461FB2041B7}" destId="{AE48FFEC-0F30-44CE-A205-A8EFD1E5C06B}" srcOrd="0" destOrd="0" presId="urn:microsoft.com/office/officeart/2018/2/layout/IconVerticalSolidList"/>
    <dgm:cxn modelId="{BEC5F243-8863-43FE-87EF-9FE28EFEBACF}" type="presParOf" srcId="{1454621B-683C-4683-9AB6-179596ECB0EE}" destId="{2A4CA273-35FE-4AA0-A148-67FD84188D8C}" srcOrd="0" destOrd="0" presId="urn:microsoft.com/office/officeart/2018/2/layout/IconVerticalSolidList"/>
    <dgm:cxn modelId="{8DFCF1B9-7AFC-46B8-A9BC-3D4B8FE83DA2}" type="presParOf" srcId="{2A4CA273-35FE-4AA0-A148-67FD84188D8C}" destId="{C8B83131-666B-47FD-80E0-30D0691A88A0}" srcOrd="0" destOrd="0" presId="urn:microsoft.com/office/officeart/2018/2/layout/IconVerticalSolidList"/>
    <dgm:cxn modelId="{D18AC11A-D294-4F4F-A449-AAA05ED5A387}" type="presParOf" srcId="{2A4CA273-35FE-4AA0-A148-67FD84188D8C}" destId="{D0327A2C-48DE-435C-AD9E-3C3C76167289}" srcOrd="1" destOrd="0" presId="urn:microsoft.com/office/officeart/2018/2/layout/IconVerticalSolidList"/>
    <dgm:cxn modelId="{C4FA584B-9477-460B-B032-E7D29D3BBEA7}" type="presParOf" srcId="{2A4CA273-35FE-4AA0-A148-67FD84188D8C}" destId="{77BCA0C4-555A-4E1C-AA47-CA25C3E275DA}" srcOrd="2" destOrd="0" presId="urn:microsoft.com/office/officeart/2018/2/layout/IconVerticalSolidList"/>
    <dgm:cxn modelId="{3C0B7DC5-E8D2-4A79-9025-A0EB0221CDEE}" type="presParOf" srcId="{2A4CA273-35FE-4AA0-A148-67FD84188D8C}" destId="{414BC275-94E3-4CD6-AA1F-B7F8B4F4F85E}" srcOrd="3" destOrd="0" presId="urn:microsoft.com/office/officeart/2018/2/layout/IconVerticalSolidList"/>
    <dgm:cxn modelId="{6668D79B-B95F-4354-8D4C-0AC113F3F905}" type="presParOf" srcId="{1454621B-683C-4683-9AB6-179596ECB0EE}" destId="{965E9C54-C8A5-4E03-9FEF-294007FD6833}" srcOrd="1" destOrd="0" presId="urn:microsoft.com/office/officeart/2018/2/layout/IconVerticalSolidList"/>
    <dgm:cxn modelId="{8AC2C91C-6033-44AA-A907-DB67CB4AED4B}" type="presParOf" srcId="{1454621B-683C-4683-9AB6-179596ECB0EE}" destId="{9685A095-D8F1-449F-9FFB-F531323D17C2}" srcOrd="2" destOrd="0" presId="urn:microsoft.com/office/officeart/2018/2/layout/IconVerticalSolidList"/>
    <dgm:cxn modelId="{EC2E632D-48DD-4231-8ABC-42C4EEBC8094}" type="presParOf" srcId="{9685A095-D8F1-449F-9FFB-F531323D17C2}" destId="{81C4EA0A-4B77-4439-8238-854BFC37F04B}" srcOrd="0" destOrd="0" presId="urn:microsoft.com/office/officeart/2018/2/layout/IconVerticalSolidList"/>
    <dgm:cxn modelId="{A6F4A22A-E6A1-463F-84CA-C0150B887B97}" type="presParOf" srcId="{9685A095-D8F1-449F-9FFB-F531323D17C2}" destId="{D86398F6-3670-4732-8AB4-9D2B94F79286}" srcOrd="1" destOrd="0" presId="urn:microsoft.com/office/officeart/2018/2/layout/IconVerticalSolidList"/>
    <dgm:cxn modelId="{B5CABB4A-1CB5-4AC8-A230-4B3F56880639}" type="presParOf" srcId="{9685A095-D8F1-449F-9FFB-F531323D17C2}" destId="{08D055AB-82DD-45C9-BFAE-00B5F7F33653}" srcOrd="2" destOrd="0" presId="urn:microsoft.com/office/officeart/2018/2/layout/IconVerticalSolidList"/>
    <dgm:cxn modelId="{742172B7-75BC-46A9-B286-B3BF8A26D708}" type="presParOf" srcId="{9685A095-D8F1-449F-9FFB-F531323D17C2}" destId="{BBA2216C-F9CC-49FC-884C-DCE00AC7C7BD}" srcOrd="3" destOrd="0" presId="urn:microsoft.com/office/officeart/2018/2/layout/IconVerticalSolidList"/>
    <dgm:cxn modelId="{001C9FD5-4825-493B-8D11-59E4B272ECA9}" type="presParOf" srcId="{1454621B-683C-4683-9AB6-179596ECB0EE}" destId="{3097491E-F5C5-4FCE-995E-E2748E974260}" srcOrd="3" destOrd="0" presId="urn:microsoft.com/office/officeart/2018/2/layout/IconVerticalSolidList"/>
    <dgm:cxn modelId="{4BCCB842-FC1D-40D9-A88C-EB3C36D957C9}" type="presParOf" srcId="{1454621B-683C-4683-9AB6-179596ECB0EE}" destId="{448FA57F-BEFC-4F83-BB78-626742872771}" srcOrd="4" destOrd="0" presId="urn:microsoft.com/office/officeart/2018/2/layout/IconVerticalSolidList"/>
    <dgm:cxn modelId="{0DC0E16D-6F5A-4CB9-8280-B8BDE0E09A47}" type="presParOf" srcId="{448FA57F-BEFC-4F83-BB78-626742872771}" destId="{8200AD04-09BA-40A5-84B9-E6E5462AFF40}" srcOrd="0" destOrd="0" presId="urn:microsoft.com/office/officeart/2018/2/layout/IconVerticalSolidList"/>
    <dgm:cxn modelId="{1539EF1D-A643-4615-A0D8-A548F0EF6EBF}" type="presParOf" srcId="{448FA57F-BEFC-4F83-BB78-626742872771}" destId="{16F0C123-F977-4AC5-9796-667E9213CAAD}" srcOrd="1" destOrd="0" presId="urn:microsoft.com/office/officeart/2018/2/layout/IconVerticalSolidList"/>
    <dgm:cxn modelId="{E530DA4B-D920-46C6-A4F6-CC6E22AA1BEE}" type="presParOf" srcId="{448FA57F-BEFC-4F83-BB78-626742872771}" destId="{4094EFB4-A6F8-4232-9598-40D5AF0D5BF2}" srcOrd="2" destOrd="0" presId="urn:microsoft.com/office/officeart/2018/2/layout/IconVerticalSolidList"/>
    <dgm:cxn modelId="{FBD99227-4F20-4989-B58D-8A22CCF5697B}" type="presParOf" srcId="{448FA57F-BEFC-4F83-BB78-626742872771}" destId="{DFF43A90-8C84-4DCA-9E51-57F8A746CF37}" srcOrd="3" destOrd="0" presId="urn:microsoft.com/office/officeart/2018/2/layout/IconVerticalSolidList"/>
    <dgm:cxn modelId="{D6142E25-05C8-4279-A593-FA37665F666D}" type="presParOf" srcId="{1454621B-683C-4683-9AB6-179596ECB0EE}" destId="{3D93BAB8-EB55-4989-8C5B-FD8ABAC0583B}" srcOrd="5" destOrd="0" presId="urn:microsoft.com/office/officeart/2018/2/layout/IconVerticalSolidList"/>
    <dgm:cxn modelId="{2976ACE2-A0FC-41C4-A98B-230C227263A2}" type="presParOf" srcId="{1454621B-683C-4683-9AB6-179596ECB0EE}" destId="{E9DAE1A3-F896-4995-9A45-6CDDCB5A9527}" srcOrd="6" destOrd="0" presId="urn:microsoft.com/office/officeart/2018/2/layout/IconVerticalSolidList"/>
    <dgm:cxn modelId="{EBF661E3-3D5A-444D-B71C-72692B50C512}" type="presParOf" srcId="{E9DAE1A3-F896-4995-9A45-6CDDCB5A9527}" destId="{A11A6E7A-1D80-45D1-9E71-3F7315871030}" srcOrd="0" destOrd="0" presId="urn:microsoft.com/office/officeart/2018/2/layout/IconVerticalSolidList"/>
    <dgm:cxn modelId="{0013DBE3-3EA1-4393-94B0-D4A7548868D3}" type="presParOf" srcId="{E9DAE1A3-F896-4995-9A45-6CDDCB5A9527}" destId="{52333BB6-AE76-4B10-AF53-ABC7F1FA772C}" srcOrd="1" destOrd="0" presId="urn:microsoft.com/office/officeart/2018/2/layout/IconVerticalSolidList"/>
    <dgm:cxn modelId="{F826A0DD-42D9-442A-8E69-6C2B53DA2842}" type="presParOf" srcId="{E9DAE1A3-F896-4995-9A45-6CDDCB5A9527}" destId="{1D4F2EFA-F8EB-4C8B-9B14-F0C685612DA7}" srcOrd="2" destOrd="0" presId="urn:microsoft.com/office/officeart/2018/2/layout/IconVerticalSolidList"/>
    <dgm:cxn modelId="{06D05D57-FDF2-4ED7-8318-D639064ED390}" type="presParOf" srcId="{E9DAE1A3-F896-4995-9A45-6CDDCB5A9527}" destId="{54FD5740-E902-496A-9D94-6F69838FDF83}" srcOrd="3" destOrd="0" presId="urn:microsoft.com/office/officeart/2018/2/layout/IconVerticalSolidList"/>
    <dgm:cxn modelId="{7A209E6C-D22C-4ED3-A4EA-06A86B26A2AE}" type="presParOf" srcId="{1454621B-683C-4683-9AB6-179596ECB0EE}" destId="{70A4650B-453E-4E82-AC66-D88178BEDA2B}" srcOrd="7" destOrd="0" presId="urn:microsoft.com/office/officeart/2018/2/layout/IconVerticalSolidList"/>
    <dgm:cxn modelId="{010BF5E4-980C-4DCF-91A9-9BE7F07915B7}" type="presParOf" srcId="{1454621B-683C-4683-9AB6-179596ECB0EE}" destId="{BABD3362-7635-456C-8B01-A6E5771DAF38}" srcOrd="8" destOrd="0" presId="urn:microsoft.com/office/officeart/2018/2/layout/IconVerticalSolidList"/>
    <dgm:cxn modelId="{EBD9683F-B57F-4FD9-80DF-0190895BB56C}" type="presParOf" srcId="{BABD3362-7635-456C-8B01-A6E5771DAF38}" destId="{2B78E3E8-6D66-4881-9977-57A6D8D95DF0}" srcOrd="0" destOrd="0" presId="urn:microsoft.com/office/officeart/2018/2/layout/IconVerticalSolidList"/>
    <dgm:cxn modelId="{6BFA25DC-456F-4951-BDA3-4A247B622DFD}" type="presParOf" srcId="{BABD3362-7635-456C-8B01-A6E5771DAF38}" destId="{0B30B7F3-F12A-4A9B-90B9-C82C244951C3}" srcOrd="1" destOrd="0" presId="urn:microsoft.com/office/officeart/2018/2/layout/IconVerticalSolidList"/>
    <dgm:cxn modelId="{C80A8884-D90B-4664-ADA2-548AEC2517C3}" type="presParOf" srcId="{BABD3362-7635-456C-8B01-A6E5771DAF38}" destId="{7B5A656B-2A28-4EC9-9B4E-B1A5742F2389}" srcOrd="2" destOrd="0" presId="urn:microsoft.com/office/officeart/2018/2/layout/IconVerticalSolidList"/>
    <dgm:cxn modelId="{45DB4735-581D-49F6-B0EE-380C68B4766E}" type="presParOf" srcId="{BABD3362-7635-456C-8B01-A6E5771DAF38}" destId="{AE48FFEC-0F30-44CE-A205-A8EFD1E5C0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61DA1-5698-47FC-95D3-C76C4F518B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A93860-55C4-46FE-B9BA-4296B4D26C91}">
      <dgm:prSet/>
      <dgm:spPr/>
      <dgm:t>
        <a:bodyPr/>
        <a:lstStyle/>
        <a:p>
          <a:pPr>
            <a:defRPr cap="all"/>
          </a:pPr>
          <a:r>
            <a:rPr lang="en-US"/>
            <a:t>Write before you talk</a:t>
          </a:r>
        </a:p>
      </dgm:t>
    </dgm:pt>
    <dgm:pt modelId="{2F56001D-C4EF-4A65-8774-936DB30858AC}" type="parTrans" cxnId="{7F28BBF3-951F-4E09-835D-B69EFF1A0E34}">
      <dgm:prSet/>
      <dgm:spPr/>
      <dgm:t>
        <a:bodyPr/>
        <a:lstStyle/>
        <a:p>
          <a:endParaRPr lang="en-US"/>
        </a:p>
      </dgm:t>
    </dgm:pt>
    <dgm:pt modelId="{3F3FFB95-0ED4-4970-B174-6760E5015800}" type="sibTrans" cxnId="{7F28BBF3-951F-4E09-835D-B69EFF1A0E34}">
      <dgm:prSet/>
      <dgm:spPr/>
      <dgm:t>
        <a:bodyPr/>
        <a:lstStyle/>
        <a:p>
          <a:endParaRPr lang="en-US"/>
        </a:p>
      </dgm:t>
    </dgm:pt>
    <dgm:pt modelId="{CA94689E-1DCC-41B3-95A0-0B2533E36D63}">
      <dgm:prSet/>
      <dgm:spPr/>
      <dgm:t>
        <a:bodyPr/>
        <a:lstStyle/>
        <a:p>
          <a:pPr>
            <a:defRPr cap="all"/>
          </a:pPr>
          <a:r>
            <a:rPr lang="en-US"/>
            <a:t>There are no bad ideas</a:t>
          </a:r>
        </a:p>
      </dgm:t>
    </dgm:pt>
    <dgm:pt modelId="{CEF2E99D-7EED-4D14-BC05-2CF4B1B44D3D}" type="parTrans" cxnId="{ED31E8A8-4C05-485C-93B8-93D4100E3321}">
      <dgm:prSet/>
      <dgm:spPr/>
      <dgm:t>
        <a:bodyPr/>
        <a:lstStyle/>
        <a:p>
          <a:endParaRPr lang="en-US"/>
        </a:p>
      </dgm:t>
    </dgm:pt>
    <dgm:pt modelId="{7F7579AC-BEE2-4287-A186-2A2351638AF0}" type="sibTrans" cxnId="{ED31E8A8-4C05-485C-93B8-93D4100E3321}">
      <dgm:prSet/>
      <dgm:spPr/>
      <dgm:t>
        <a:bodyPr/>
        <a:lstStyle/>
        <a:p>
          <a:endParaRPr lang="en-US"/>
        </a:p>
      </dgm:t>
    </dgm:pt>
    <dgm:pt modelId="{CC4DB6B2-6A2C-4826-AEE5-134F8AF1333B}">
      <dgm:prSet/>
      <dgm:spPr/>
      <dgm:t>
        <a:bodyPr/>
        <a:lstStyle/>
        <a:p>
          <a:pPr>
            <a:defRPr cap="all"/>
          </a:pPr>
          <a:r>
            <a:rPr lang="en-US"/>
            <a:t>Stay focused on your users</a:t>
          </a:r>
        </a:p>
      </dgm:t>
    </dgm:pt>
    <dgm:pt modelId="{85217887-884E-49D6-BF25-28E95C22DBF9}" type="parTrans" cxnId="{6957F180-EEC6-4324-8A2C-191B42EE5EF3}">
      <dgm:prSet/>
      <dgm:spPr/>
      <dgm:t>
        <a:bodyPr/>
        <a:lstStyle/>
        <a:p>
          <a:endParaRPr lang="en-US"/>
        </a:p>
      </dgm:t>
    </dgm:pt>
    <dgm:pt modelId="{DC8C52ED-1851-479C-BB5A-A6440B1AE5C3}" type="sibTrans" cxnId="{6957F180-EEC6-4324-8A2C-191B42EE5EF3}">
      <dgm:prSet/>
      <dgm:spPr/>
      <dgm:t>
        <a:bodyPr/>
        <a:lstStyle/>
        <a:p>
          <a:endParaRPr lang="en-US"/>
        </a:p>
      </dgm:t>
    </dgm:pt>
    <dgm:pt modelId="{1C9EB185-7E60-4121-BBE8-C159EF5C793F}">
      <dgm:prSet/>
      <dgm:spPr/>
      <dgm:t>
        <a:bodyPr/>
        <a:lstStyle/>
        <a:p>
          <a:pPr>
            <a:defRPr cap="all"/>
          </a:pPr>
          <a:r>
            <a:rPr lang="en-US"/>
            <a:t>Everyone participates</a:t>
          </a:r>
        </a:p>
      </dgm:t>
    </dgm:pt>
    <dgm:pt modelId="{CE483008-7797-4EA8-8D69-B45898010ED9}" type="parTrans" cxnId="{6C3649DF-7AAC-4290-A14A-6F3945E7E093}">
      <dgm:prSet/>
      <dgm:spPr/>
      <dgm:t>
        <a:bodyPr/>
        <a:lstStyle/>
        <a:p>
          <a:endParaRPr lang="en-US"/>
        </a:p>
      </dgm:t>
    </dgm:pt>
    <dgm:pt modelId="{A67CF63C-0C4E-47DF-8B3A-C7EEBF0DBFE3}" type="sibTrans" cxnId="{6C3649DF-7AAC-4290-A14A-6F3945E7E093}">
      <dgm:prSet/>
      <dgm:spPr/>
      <dgm:t>
        <a:bodyPr/>
        <a:lstStyle/>
        <a:p>
          <a:endParaRPr lang="en-US"/>
        </a:p>
      </dgm:t>
    </dgm:pt>
    <dgm:pt modelId="{A4E5C879-CC77-4D10-9768-FB69B82D3D7A}">
      <dgm:prSet/>
      <dgm:spPr/>
      <dgm:t>
        <a:bodyPr/>
        <a:lstStyle/>
        <a:p>
          <a:pPr>
            <a:defRPr cap="all"/>
          </a:pPr>
          <a:r>
            <a:rPr lang="en-US"/>
            <a:t>Stay engaged</a:t>
          </a:r>
        </a:p>
      </dgm:t>
    </dgm:pt>
    <dgm:pt modelId="{DC783B8A-AFA4-4A80-B341-3CD682DC0F89}" type="parTrans" cxnId="{150EA4CC-5274-45AD-AF37-818F1536F723}">
      <dgm:prSet/>
      <dgm:spPr/>
      <dgm:t>
        <a:bodyPr/>
        <a:lstStyle/>
        <a:p>
          <a:endParaRPr lang="en-US"/>
        </a:p>
      </dgm:t>
    </dgm:pt>
    <dgm:pt modelId="{B12EE811-AED4-4B97-AEC9-3AA1FD8A8B14}" type="sibTrans" cxnId="{150EA4CC-5274-45AD-AF37-818F1536F723}">
      <dgm:prSet/>
      <dgm:spPr/>
      <dgm:t>
        <a:bodyPr/>
        <a:lstStyle/>
        <a:p>
          <a:endParaRPr lang="en-US"/>
        </a:p>
      </dgm:t>
    </dgm:pt>
    <dgm:pt modelId="{D5614FDA-7766-4D19-9E89-A8B45F805405}">
      <dgm:prSet/>
      <dgm:spPr/>
      <dgm:t>
        <a:bodyPr/>
        <a:lstStyle/>
        <a:p>
          <a:pPr>
            <a:defRPr cap="all"/>
          </a:pPr>
          <a:r>
            <a:rPr lang="en-US"/>
            <a:t>Start on time , stay on time</a:t>
          </a:r>
        </a:p>
      </dgm:t>
    </dgm:pt>
    <dgm:pt modelId="{0FBA037C-1817-4830-8591-6B7AC23E38C1}" type="parTrans" cxnId="{008A8EE2-575F-45D4-8C42-8173667FCE5A}">
      <dgm:prSet/>
      <dgm:spPr/>
      <dgm:t>
        <a:bodyPr/>
        <a:lstStyle/>
        <a:p>
          <a:endParaRPr lang="en-US"/>
        </a:p>
      </dgm:t>
    </dgm:pt>
    <dgm:pt modelId="{5A88650A-E214-446E-B06A-BD5A972FAA18}" type="sibTrans" cxnId="{008A8EE2-575F-45D4-8C42-8173667FCE5A}">
      <dgm:prSet/>
      <dgm:spPr/>
      <dgm:t>
        <a:bodyPr/>
        <a:lstStyle/>
        <a:p>
          <a:endParaRPr lang="en-US"/>
        </a:p>
      </dgm:t>
    </dgm:pt>
    <dgm:pt modelId="{C160467E-107D-471B-AA14-0936157A9ECE}" type="pres">
      <dgm:prSet presAssocID="{09961DA1-5698-47FC-95D3-C76C4F518B66}" presName="root" presStyleCnt="0">
        <dgm:presLayoutVars>
          <dgm:dir/>
          <dgm:resizeHandles val="exact"/>
        </dgm:presLayoutVars>
      </dgm:prSet>
      <dgm:spPr/>
    </dgm:pt>
    <dgm:pt modelId="{939227A2-F6B4-426D-AB37-BEFD03CD24F1}" type="pres">
      <dgm:prSet presAssocID="{A4A93860-55C4-46FE-B9BA-4296B4D26C91}" presName="compNode" presStyleCnt="0"/>
      <dgm:spPr/>
    </dgm:pt>
    <dgm:pt modelId="{380FDB4C-9C79-44A2-A4B8-4B48A9622FF6}" type="pres">
      <dgm:prSet presAssocID="{A4A93860-55C4-46FE-B9BA-4296B4D26C9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CAB0BC9-228C-4313-ADC1-764CA9D655AF}" type="pres">
      <dgm:prSet presAssocID="{A4A93860-55C4-46FE-B9BA-4296B4D26C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2A9937-F536-47C1-9FC5-ABA1A13543C8}" type="pres">
      <dgm:prSet presAssocID="{A4A93860-55C4-46FE-B9BA-4296B4D26C91}" presName="spaceRect" presStyleCnt="0"/>
      <dgm:spPr/>
    </dgm:pt>
    <dgm:pt modelId="{8175BCD7-C532-4F32-9527-514522D69D24}" type="pres">
      <dgm:prSet presAssocID="{A4A93860-55C4-46FE-B9BA-4296B4D26C91}" presName="textRect" presStyleLbl="revTx" presStyleIdx="0" presStyleCnt="6">
        <dgm:presLayoutVars>
          <dgm:chMax val="1"/>
          <dgm:chPref val="1"/>
        </dgm:presLayoutVars>
      </dgm:prSet>
      <dgm:spPr/>
    </dgm:pt>
    <dgm:pt modelId="{8822402C-0E0B-4AA6-A324-105401715AE2}" type="pres">
      <dgm:prSet presAssocID="{3F3FFB95-0ED4-4970-B174-6760E5015800}" presName="sibTrans" presStyleCnt="0"/>
      <dgm:spPr/>
    </dgm:pt>
    <dgm:pt modelId="{C9DCE2BA-472A-4651-9E21-49F95D4B8B44}" type="pres">
      <dgm:prSet presAssocID="{CA94689E-1DCC-41B3-95A0-0B2533E36D63}" presName="compNode" presStyleCnt="0"/>
      <dgm:spPr/>
    </dgm:pt>
    <dgm:pt modelId="{39015C2B-40D2-4E81-B8AC-C0AFD79AE96E}" type="pres">
      <dgm:prSet presAssocID="{CA94689E-1DCC-41B3-95A0-0B2533E36D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CA519F6-32EE-4785-8C80-3120C4DAC265}" type="pres">
      <dgm:prSet presAssocID="{CA94689E-1DCC-41B3-95A0-0B2533E36D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2A32B11C-CC4F-4160-B22D-7C7694148675}" type="pres">
      <dgm:prSet presAssocID="{CA94689E-1DCC-41B3-95A0-0B2533E36D63}" presName="spaceRect" presStyleCnt="0"/>
      <dgm:spPr/>
    </dgm:pt>
    <dgm:pt modelId="{250C1018-EE81-4619-9654-5CC336BD605F}" type="pres">
      <dgm:prSet presAssocID="{CA94689E-1DCC-41B3-95A0-0B2533E36D63}" presName="textRect" presStyleLbl="revTx" presStyleIdx="1" presStyleCnt="6">
        <dgm:presLayoutVars>
          <dgm:chMax val="1"/>
          <dgm:chPref val="1"/>
        </dgm:presLayoutVars>
      </dgm:prSet>
      <dgm:spPr/>
    </dgm:pt>
    <dgm:pt modelId="{63292A13-67D4-4555-9AEB-AA39162D8CFA}" type="pres">
      <dgm:prSet presAssocID="{7F7579AC-BEE2-4287-A186-2A2351638AF0}" presName="sibTrans" presStyleCnt="0"/>
      <dgm:spPr/>
    </dgm:pt>
    <dgm:pt modelId="{890E20BA-7EC8-4173-98E8-B81DCDAB9780}" type="pres">
      <dgm:prSet presAssocID="{CC4DB6B2-6A2C-4826-AEE5-134F8AF1333B}" presName="compNode" presStyleCnt="0"/>
      <dgm:spPr/>
    </dgm:pt>
    <dgm:pt modelId="{C1C563E6-BFD5-4FC6-BBA3-93578617566B}" type="pres">
      <dgm:prSet presAssocID="{CC4DB6B2-6A2C-4826-AEE5-134F8AF1333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1C286FA-64EE-49FD-89B5-BC083A8A77BC}" type="pres">
      <dgm:prSet presAssocID="{CC4DB6B2-6A2C-4826-AEE5-134F8AF133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780669F-E2F2-4548-8E16-1A9B2C413650}" type="pres">
      <dgm:prSet presAssocID="{CC4DB6B2-6A2C-4826-AEE5-134F8AF1333B}" presName="spaceRect" presStyleCnt="0"/>
      <dgm:spPr/>
    </dgm:pt>
    <dgm:pt modelId="{926D961F-68E1-46B6-8E42-BC2987CE4C93}" type="pres">
      <dgm:prSet presAssocID="{CC4DB6B2-6A2C-4826-AEE5-134F8AF1333B}" presName="textRect" presStyleLbl="revTx" presStyleIdx="2" presStyleCnt="6">
        <dgm:presLayoutVars>
          <dgm:chMax val="1"/>
          <dgm:chPref val="1"/>
        </dgm:presLayoutVars>
      </dgm:prSet>
      <dgm:spPr/>
    </dgm:pt>
    <dgm:pt modelId="{88C4252F-8530-4780-AF57-9C2B7A42C6FD}" type="pres">
      <dgm:prSet presAssocID="{DC8C52ED-1851-479C-BB5A-A6440B1AE5C3}" presName="sibTrans" presStyleCnt="0"/>
      <dgm:spPr/>
    </dgm:pt>
    <dgm:pt modelId="{1BB0EBA3-444D-4E46-B97C-DBA4D5F6AB51}" type="pres">
      <dgm:prSet presAssocID="{1C9EB185-7E60-4121-BBE8-C159EF5C793F}" presName="compNode" presStyleCnt="0"/>
      <dgm:spPr/>
    </dgm:pt>
    <dgm:pt modelId="{0CEBC34C-F2FA-40C4-A7AA-AEADCDE743A9}" type="pres">
      <dgm:prSet presAssocID="{1C9EB185-7E60-4121-BBE8-C159EF5C793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AE4015D-6DF4-4FAE-823C-86BD2B6AC83D}" type="pres">
      <dgm:prSet presAssocID="{1C9EB185-7E60-4121-BBE8-C159EF5C79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E5E6127-361D-4803-BED2-58E425D4D161}" type="pres">
      <dgm:prSet presAssocID="{1C9EB185-7E60-4121-BBE8-C159EF5C793F}" presName="spaceRect" presStyleCnt="0"/>
      <dgm:spPr/>
    </dgm:pt>
    <dgm:pt modelId="{E00BC4F0-F6C6-43CD-8CEB-9089789DA875}" type="pres">
      <dgm:prSet presAssocID="{1C9EB185-7E60-4121-BBE8-C159EF5C793F}" presName="textRect" presStyleLbl="revTx" presStyleIdx="3" presStyleCnt="6">
        <dgm:presLayoutVars>
          <dgm:chMax val="1"/>
          <dgm:chPref val="1"/>
        </dgm:presLayoutVars>
      </dgm:prSet>
      <dgm:spPr/>
    </dgm:pt>
    <dgm:pt modelId="{436AFD49-B289-4043-BF98-BBE62C4357CB}" type="pres">
      <dgm:prSet presAssocID="{A67CF63C-0C4E-47DF-8B3A-C7EEBF0DBFE3}" presName="sibTrans" presStyleCnt="0"/>
      <dgm:spPr/>
    </dgm:pt>
    <dgm:pt modelId="{3B848A65-F882-4BB0-A499-C016B5E4FF51}" type="pres">
      <dgm:prSet presAssocID="{A4E5C879-CC77-4D10-9768-FB69B82D3D7A}" presName="compNode" presStyleCnt="0"/>
      <dgm:spPr/>
    </dgm:pt>
    <dgm:pt modelId="{545C29B6-9FD6-4251-89A4-D4863BAE7404}" type="pres">
      <dgm:prSet presAssocID="{A4E5C879-CC77-4D10-9768-FB69B82D3D7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E71C2F6-132C-46F3-A78A-D20D759A43DE}" type="pres">
      <dgm:prSet presAssocID="{A4E5C879-CC77-4D10-9768-FB69B82D3D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70348FB-B5C8-4468-A5D4-2D33095C2A22}" type="pres">
      <dgm:prSet presAssocID="{A4E5C879-CC77-4D10-9768-FB69B82D3D7A}" presName="spaceRect" presStyleCnt="0"/>
      <dgm:spPr/>
    </dgm:pt>
    <dgm:pt modelId="{B4ECCF76-BD3F-4E2F-BB1A-AE5E949CAED8}" type="pres">
      <dgm:prSet presAssocID="{A4E5C879-CC77-4D10-9768-FB69B82D3D7A}" presName="textRect" presStyleLbl="revTx" presStyleIdx="4" presStyleCnt="6">
        <dgm:presLayoutVars>
          <dgm:chMax val="1"/>
          <dgm:chPref val="1"/>
        </dgm:presLayoutVars>
      </dgm:prSet>
      <dgm:spPr/>
    </dgm:pt>
    <dgm:pt modelId="{EEF33AB3-CB49-4C50-A614-00B665823611}" type="pres">
      <dgm:prSet presAssocID="{B12EE811-AED4-4B97-AEC9-3AA1FD8A8B14}" presName="sibTrans" presStyleCnt="0"/>
      <dgm:spPr/>
    </dgm:pt>
    <dgm:pt modelId="{DDC365B7-2614-49B0-A0C1-1EEC0A082376}" type="pres">
      <dgm:prSet presAssocID="{D5614FDA-7766-4D19-9E89-A8B45F805405}" presName="compNode" presStyleCnt="0"/>
      <dgm:spPr/>
    </dgm:pt>
    <dgm:pt modelId="{BD01D4A1-2FBF-4B24-BC72-163259186E4A}" type="pres">
      <dgm:prSet presAssocID="{D5614FDA-7766-4D19-9E89-A8B45F80540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C91BE91-2D52-4CCA-984D-4B45639E97C4}" type="pres">
      <dgm:prSet presAssocID="{D5614FDA-7766-4D19-9E89-A8B45F8054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5D1CDB-E236-465B-9651-6362EAA89B40}" type="pres">
      <dgm:prSet presAssocID="{D5614FDA-7766-4D19-9E89-A8B45F805405}" presName="spaceRect" presStyleCnt="0"/>
      <dgm:spPr/>
    </dgm:pt>
    <dgm:pt modelId="{495F1FD3-1C19-4D51-914E-AC62DF1B5CC3}" type="pres">
      <dgm:prSet presAssocID="{D5614FDA-7766-4D19-9E89-A8B45F8054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9BA9F4C-85B3-40C2-9F2D-136BCC46AF76}" type="presOf" srcId="{09961DA1-5698-47FC-95D3-C76C4F518B66}" destId="{C160467E-107D-471B-AA14-0936157A9ECE}" srcOrd="0" destOrd="0" presId="urn:microsoft.com/office/officeart/2018/5/layout/IconLeafLabelList"/>
    <dgm:cxn modelId="{C8BEFB6C-711B-4B24-AB2C-830A38B1BADF}" type="presOf" srcId="{A4A93860-55C4-46FE-B9BA-4296B4D26C91}" destId="{8175BCD7-C532-4F32-9527-514522D69D24}" srcOrd="0" destOrd="0" presId="urn:microsoft.com/office/officeart/2018/5/layout/IconLeafLabelList"/>
    <dgm:cxn modelId="{82D11974-692C-4BFD-9F41-4A5743B90BA4}" type="presOf" srcId="{CC4DB6B2-6A2C-4826-AEE5-134F8AF1333B}" destId="{926D961F-68E1-46B6-8E42-BC2987CE4C93}" srcOrd="0" destOrd="0" presId="urn:microsoft.com/office/officeart/2018/5/layout/IconLeafLabelList"/>
    <dgm:cxn modelId="{E4755080-6313-48B5-881F-AB4CBC797255}" type="presOf" srcId="{1C9EB185-7E60-4121-BBE8-C159EF5C793F}" destId="{E00BC4F0-F6C6-43CD-8CEB-9089789DA875}" srcOrd="0" destOrd="0" presId="urn:microsoft.com/office/officeart/2018/5/layout/IconLeafLabelList"/>
    <dgm:cxn modelId="{6957F180-EEC6-4324-8A2C-191B42EE5EF3}" srcId="{09961DA1-5698-47FC-95D3-C76C4F518B66}" destId="{CC4DB6B2-6A2C-4826-AEE5-134F8AF1333B}" srcOrd="2" destOrd="0" parTransId="{85217887-884E-49D6-BF25-28E95C22DBF9}" sibTransId="{DC8C52ED-1851-479C-BB5A-A6440B1AE5C3}"/>
    <dgm:cxn modelId="{31816F82-D654-4FC3-88BA-B524429E2147}" type="presOf" srcId="{D5614FDA-7766-4D19-9E89-A8B45F805405}" destId="{495F1FD3-1C19-4D51-914E-AC62DF1B5CC3}" srcOrd="0" destOrd="0" presId="urn:microsoft.com/office/officeart/2018/5/layout/IconLeafLabelList"/>
    <dgm:cxn modelId="{A09D82A0-8CC8-4331-A8C3-77E2E8DF849F}" type="presOf" srcId="{CA94689E-1DCC-41B3-95A0-0B2533E36D63}" destId="{250C1018-EE81-4619-9654-5CC336BD605F}" srcOrd="0" destOrd="0" presId="urn:microsoft.com/office/officeart/2018/5/layout/IconLeafLabelList"/>
    <dgm:cxn modelId="{5A5683A4-1581-47AF-A40A-47F6C5C6662E}" type="presOf" srcId="{A4E5C879-CC77-4D10-9768-FB69B82D3D7A}" destId="{B4ECCF76-BD3F-4E2F-BB1A-AE5E949CAED8}" srcOrd="0" destOrd="0" presId="urn:microsoft.com/office/officeart/2018/5/layout/IconLeafLabelList"/>
    <dgm:cxn modelId="{ED31E8A8-4C05-485C-93B8-93D4100E3321}" srcId="{09961DA1-5698-47FC-95D3-C76C4F518B66}" destId="{CA94689E-1DCC-41B3-95A0-0B2533E36D63}" srcOrd="1" destOrd="0" parTransId="{CEF2E99D-7EED-4D14-BC05-2CF4B1B44D3D}" sibTransId="{7F7579AC-BEE2-4287-A186-2A2351638AF0}"/>
    <dgm:cxn modelId="{150EA4CC-5274-45AD-AF37-818F1536F723}" srcId="{09961DA1-5698-47FC-95D3-C76C4F518B66}" destId="{A4E5C879-CC77-4D10-9768-FB69B82D3D7A}" srcOrd="4" destOrd="0" parTransId="{DC783B8A-AFA4-4A80-B341-3CD682DC0F89}" sibTransId="{B12EE811-AED4-4B97-AEC9-3AA1FD8A8B14}"/>
    <dgm:cxn modelId="{6C3649DF-7AAC-4290-A14A-6F3945E7E093}" srcId="{09961DA1-5698-47FC-95D3-C76C4F518B66}" destId="{1C9EB185-7E60-4121-BBE8-C159EF5C793F}" srcOrd="3" destOrd="0" parTransId="{CE483008-7797-4EA8-8D69-B45898010ED9}" sibTransId="{A67CF63C-0C4E-47DF-8B3A-C7EEBF0DBFE3}"/>
    <dgm:cxn modelId="{008A8EE2-575F-45D4-8C42-8173667FCE5A}" srcId="{09961DA1-5698-47FC-95D3-C76C4F518B66}" destId="{D5614FDA-7766-4D19-9E89-A8B45F805405}" srcOrd="5" destOrd="0" parTransId="{0FBA037C-1817-4830-8591-6B7AC23E38C1}" sibTransId="{5A88650A-E214-446E-B06A-BD5A972FAA18}"/>
    <dgm:cxn modelId="{7F28BBF3-951F-4E09-835D-B69EFF1A0E34}" srcId="{09961DA1-5698-47FC-95D3-C76C4F518B66}" destId="{A4A93860-55C4-46FE-B9BA-4296B4D26C91}" srcOrd="0" destOrd="0" parTransId="{2F56001D-C4EF-4A65-8774-936DB30858AC}" sibTransId="{3F3FFB95-0ED4-4970-B174-6760E5015800}"/>
    <dgm:cxn modelId="{FE599769-1444-4D22-BABE-7B306A4F321B}" type="presParOf" srcId="{C160467E-107D-471B-AA14-0936157A9ECE}" destId="{939227A2-F6B4-426D-AB37-BEFD03CD24F1}" srcOrd="0" destOrd="0" presId="urn:microsoft.com/office/officeart/2018/5/layout/IconLeafLabelList"/>
    <dgm:cxn modelId="{A2B239EC-9358-4FDF-B066-763DEFAF03D3}" type="presParOf" srcId="{939227A2-F6B4-426D-AB37-BEFD03CD24F1}" destId="{380FDB4C-9C79-44A2-A4B8-4B48A9622FF6}" srcOrd="0" destOrd="0" presId="urn:microsoft.com/office/officeart/2018/5/layout/IconLeafLabelList"/>
    <dgm:cxn modelId="{B507FDAC-6487-4B17-A487-E1B57A4B543A}" type="presParOf" srcId="{939227A2-F6B4-426D-AB37-BEFD03CD24F1}" destId="{ECAB0BC9-228C-4313-ADC1-764CA9D655AF}" srcOrd="1" destOrd="0" presId="urn:microsoft.com/office/officeart/2018/5/layout/IconLeafLabelList"/>
    <dgm:cxn modelId="{C69128FE-A48E-4995-9EBC-872560BDD9E3}" type="presParOf" srcId="{939227A2-F6B4-426D-AB37-BEFD03CD24F1}" destId="{0E2A9937-F536-47C1-9FC5-ABA1A13543C8}" srcOrd="2" destOrd="0" presId="urn:microsoft.com/office/officeart/2018/5/layout/IconLeafLabelList"/>
    <dgm:cxn modelId="{16729A47-8EEE-49B5-834C-2A29626842B7}" type="presParOf" srcId="{939227A2-F6B4-426D-AB37-BEFD03CD24F1}" destId="{8175BCD7-C532-4F32-9527-514522D69D24}" srcOrd="3" destOrd="0" presId="urn:microsoft.com/office/officeart/2018/5/layout/IconLeafLabelList"/>
    <dgm:cxn modelId="{95E64AF1-6E9A-476A-B640-4F9DB2174C0A}" type="presParOf" srcId="{C160467E-107D-471B-AA14-0936157A9ECE}" destId="{8822402C-0E0B-4AA6-A324-105401715AE2}" srcOrd="1" destOrd="0" presId="urn:microsoft.com/office/officeart/2018/5/layout/IconLeafLabelList"/>
    <dgm:cxn modelId="{98222E9D-0120-4BBD-B9CD-C8DFF79E2554}" type="presParOf" srcId="{C160467E-107D-471B-AA14-0936157A9ECE}" destId="{C9DCE2BA-472A-4651-9E21-49F95D4B8B44}" srcOrd="2" destOrd="0" presId="urn:microsoft.com/office/officeart/2018/5/layout/IconLeafLabelList"/>
    <dgm:cxn modelId="{F76D6478-B937-4B9C-90B4-9583F166DE63}" type="presParOf" srcId="{C9DCE2BA-472A-4651-9E21-49F95D4B8B44}" destId="{39015C2B-40D2-4E81-B8AC-C0AFD79AE96E}" srcOrd="0" destOrd="0" presId="urn:microsoft.com/office/officeart/2018/5/layout/IconLeafLabelList"/>
    <dgm:cxn modelId="{DA7861DB-23A6-4198-8DDD-EDF563BFA312}" type="presParOf" srcId="{C9DCE2BA-472A-4651-9E21-49F95D4B8B44}" destId="{8CA519F6-32EE-4785-8C80-3120C4DAC265}" srcOrd="1" destOrd="0" presId="urn:microsoft.com/office/officeart/2018/5/layout/IconLeafLabelList"/>
    <dgm:cxn modelId="{12310CB4-379F-434E-8234-23F84761C3AD}" type="presParOf" srcId="{C9DCE2BA-472A-4651-9E21-49F95D4B8B44}" destId="{2A32B11C-CC4F-4160-B22D-7C7694148675}" srcOrd="2" destOrd="0" presId="urn:microsoft.com/office/officeart/2018/5/layout/IconLeafLabelList"/>
    <dgm:cxn modelId="{0A169F04-4B9D-423F-9557-0CC128CC4191}" type="presParOf" srcId="{C9DCE2BA-472A-4651-9E21-49F95D4B8B44}" destId="{250C1018-EE81-4619-9654-5CC336BD605F}" srcOrd="3" destOrd="0" presId="urn:microsoft.com/office/officeart/2018/5/layout/IconLeafLabelList"/>
    <dgm:cxn modelId="{ACF7121D-E5DE-4AAF-9762-F9A22EAB2BFC}" type="presParOf" srcId="{C160467E-107D-471B-AA14-0936157A9ECE}" destId="{63292A13-67D4-4555-9AEB-AA39162D8CFA}" srcOrd="3" destOrd="0" presId="urn:microsoft.com/office/officeart/2018/5/layout/IconLeafLabelList"/>
    <dgm:cxn modelId="{F55AADA3-9BE9-4C49-93D5-1AE1D2ED500A}" type="presParOf" srcId="{C160467E-107D-471B-AA14-0936157A9ECE}" destId="{890E20BA-7EC8-4173-98E8-B81DCDAB9780}" srcOrd="4" destOrd="0" presId="urn:microsoft.com/office/officeart/2018/5/layout/IconLeafLabelList"/>
    <dgm:cxn modelId="{DEC01A3B-A8C2-45C9-8D44-41CFCE51A47B}" type="presParOf" srcId="{890E20BA-7EC8-4173-98E8-B81DCDAB9780}" destId="{C1C563E6-BFD5-4FC6-BBA3-93578617566B}" srcOrd="0" destOrd="0" presId="urn:microsoft.com/office/officeart/2018/5/layout/IconLeafLabelList"/>
    <dgm:cxn modelId="{917559A6-705A-4807-8201-AF4E47624641}" type="presParOf" srcId="{890E20BA-7EC8-4173-98E8-B81DCDAB9780}" destId="{A1C286FA-64EE-49FD-89B5-BC083A8A77BC}" srcOrd="1" destOrd="0" presId="urn:microsoft.com/office/officeart/2018/5/layout/IconLeafLabelList"/>
    <dgm:cxn modelId="{DB1FDA30-1F86-4749-B253-F7A5EEC49A56}" type="presParOf" srcId="{890E20BA-7EC8-4173-98E8-B81DCDAB9780}" destId="{4780669F-E2F2-4548-8E16-1A9B2C413650}" srcOrd="2" destOrd="0" presId="urn:microsoft.com/office/officeart/2018/5/layout/IconLeafLabelList"/>
    <dgm:cxn modelId="{7C5DE6B3-68E7-4157-A6C3-3DE5295B1462}" type="presParOf" srcId="{890E20BA-7EC8-4173-98E8-B81DCDAB9780}" destId="{926D961F-68E1-46B6-8E42-BC2987CE4C93}" srcOrd="3" destOrd="0" presId="urn:microsoft.com/office/officeart/2018/5/layout/IconLeafLabelList"/>
    <dgm:cxn modelId="{0E215DCD-8797-4BE0-9CDF-C4CCF4862397}" type="presParOf" srcId="{C160467E-107D-471B-AA14-0936157A9ECE}" destId="{88C4252F-8530-4780-AF57-9C2B7A42C6FD}" srcOrd="5" destOrd="0" presId="urn:microsoft.com/office/officeart/2018/5/layout/IconLeafLabelList"/>
    <dgm:cxn modelId="{6350B636-A6FE-4486-B044-CE9AF9F370A1}" type="presParOf" srcId="{C160467E-107D-471B-AA14-0936157A9ECE}" destId="{1BB0EBA3-444D-4E46-B97C-DBA4D5F6AB51}" srcOrd="6" destOrd="0" presId="urn:microsoft.com/office/officeart/2018/5/layout/IconLeafLabelList"/>
    <dgm:cxn modelId="{E6CAF5F7-F2B2-4E28-8CFD-88768657D01C}" type="presParOf" srcId="{1BB0EBA3-444D-4E46-B97C-DBA4D5F6AB51}" destId="{0CEBC34C-F2FA-40C4-A7AA-AEADCDE743A9}" srcOrd="0" destOrd="0" presId="urn:microsoft.com/office/officeart/2018/5/layout/IconLeafLabelList"/>
    <dgm:cxn modelId="{7A463F2F-17C0-4A8E-80C8-04DBD3E1C1DF}" type="presParOf" srcId="{1BB0EBA3-444D-4E46-B97C-DBA4D5F6AB51}" destId="{EAE4015D-6DF4-4FAE-823C-86BD2B6AC83D}" srcOrd="1" destOrd="0" presId="urn:microsoft.com/office/officeart/2018/5/layout/IconLeafLabelList"/>
    <dgm:cxn modelId="{7344E6E3-97C1-4DA7-B8F5-89685DE954D9}" type="presParOf" srcId="{1BB0EBA3-444D-4E46-B97C-DBA4D5F6AB51}" destId="{7E5E6127-361D-4803-BED2-58E425D4D161}" srcOrd="2" destOrd="0" presId="urn:microsoft.com/office/officeart/2018/5/layout/IconLeafLabelList"/>
    <dgm:cxn modelId="{E7588926-43D0-4E99-AE88-4911BBAD33D8}" type="presParOf" srcId="{1BB0EBA3-444D-4E46-B97C-DBA4D5F6AB51}" destId="{E00BC4F0-F6C6-43CD-8CEB-9089789DA875}" srcOrd="3" destOrd="0" presId="urn:microsoft.com/office/officeart/2018/5/layout/IconLeafLabelList"/>
    <dgm:cxn modelId="{D1900BA2-2ED3-4759-8D78-49F102C2366B}" type="presParOf" srcId="{C160467E-107D-471B-AA14-0936157A9ECE}" destId="{436AFD49-B289-4043-BF98-BBE62C4357CB}" srcOrd="7" destOrd="0" presId="urn:microsoft.com/office/officeart/2018/5/layout/IconLeafLabelList"/>
    <dgm:cxn modelId="{E7C7C5F4-5FC4-4B77-8611-AD1B578A3971}" type="presParOf" srcId="{C160467E-107D-471B-AA14-0936157A9ECE}" destId="{3B848A65-F882-4BB0-A499-C016B5E4FF51}" srcOrd="8" destOrd="0" presId="urn:microsoft.com/office/officeart/2018/5/layout/IconLeafLabelList"/>
    <dgm:cxn modelId="{82F90E36-7B75-4719-9AE3-904E601E7AF0}" type="presParOf" srcId="{3B848A65-F882-4BB0-A499-C016B5E4FF51}" destId="{545C29B6-9FD6-4251-89A4-D4863BAE7404}" srcOrd="0" destOrd="0" presId="urn:microsoft.com/office/officeart/2018/5/layout/IconLeafLabelList"/>
    <dgm:cxn modelId="{159DECA7-2657-4357-BC5E-5D65DBE4BDD8}" type="presParOf" srcId="{3B848A65-F882-4BB0-A499-C016B5E4FF51}" destId="{5E71C2F6-132C-46F3-A78A-D20D759A43DE}" srcOrd="1" destOrd="0" presId="urn:microsoft.com/office/officeart/2018/5/layout/IconLeafLabelList"/>
    <dgm:cxn modelId="{79E93628-8F03-43BE-AB2A-AED2002B054E}" type="presParOf" srcId="{3B848A65-F882-4BB0-A499-C016B5E4FF51}" destId="{E70348FB-B5C8-4468-A5D4-2D33095C2A22}" srcOrd="2" destOrd="0" presId="urn:microsoft.com/office/officeart/2018/5/layout/IconLeafLabelList"/>
    <dgm:cxn modelId="{C3F2FEC2-6451-49AB-89C9-72C8ED2A734A}" type="presParOf" srcId="{3B848A65-F882-4BB0-A499-C016B5E4FF51}" destId="{B4ECCF76-BD3F-4E2F-BB1A-AE5E949CAED8}" srcOrd="3" destOrd="0" presId="urn:microsoft.com/office/officeart/2018/5/layout/IconLeafLabelList"/>
    <dgm:cxn modelId="{8EB761E1-8D05-447D-943E-E11A25B509AC}" type="presParOf" srcId="{C160467E-107D-471B-AA14-0936157A9ECE}" destId="{EEF33AB3-CB49-4C50-A614-00B665823611}" srcOrd="9" destOrd="0" presId="urn:microsoft.com/office/officeart/2018/5/layout/IconLeafLabelList"/>
    <dgm:cxn modelId="{F78B7AEF-A09B-4B7C-AC72-9655BD1C14E3}" type="presParOf" srcId="{C160467E-107D-471B-AA14-0936157A9ECE}" destId="{DDC365B7-2614-49B0-A0C1-1EEC0A082376}" srcOrd="10" destOrd="0" presId="urn:microsoft.com/office/officeart/2018/5/layout/IconLeafLabelList"/>
    <dgm:cxn modelId="{EEE4BB71-1995-4904-9C10-25F4D732498E}" type="presParOf" srcId="{DDC365B7-2614-49B0-A0C1-1EEC0A082376}" destId="{BD01D4A1-2FBF-4B24-BC72-163259186E4A}" srcOrd="0" destOrd="0" presId="urn:microsoft.com/office/officeart/2018/5/layout/IconLeafLabelList"/>
    <dgm:cxn modelId="{5A389396-4893-442A-9317-9EF9AEB9F535}" type="presParOf" srcId="{DDC365B7-2614-49B0-A0C1-1EEC0A082376}" destId="{3C91BE91-2D52-4CCA-984D-4B45639E97C4}" srcOrd="1" destOrd="0" presId="urn:microsoft.com/office/officeart/2018/5/layout/IconLeafLabelList"/>
    <dgm:cxn modelId="{E7BF3B3A-1B34-4341-B8AF-7B1D3F1E45E3}" type="presParOf" srcId="{DDC365B7-2614-49B0-A0C1-1EEC0A082376}" destId="{035D1CDB-E236-465B-9651-6362EAA89B40}" srcOrd="2" destOrd="0" presId="urn:microsoft.com/office/officeart/2018/5/layout/IconLeafLabelList"/>
    <dgm:cxn modelId="{B7C4FDC4-7611-4DF8-ACB7-3E6AAD652ADD}" type="presParOf" srcId="{DDC365B7-2614-49B0-A0C1-1EEC0A082376}" destId="{495F1FD3-1C19-4D51-914E-AC62DF1B5C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E4E63-51F9-46ED-A557-0D78D87FF7D4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BBA92-A23C-45FD-BB72-8337B43D0BB6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9699D-40D5-4FCA-8E9F-24C15E78B63B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MANAGERS</a:t>
          </a:r>
        </a:p>
      </dsp:txBody>
      <dsp:txXfrm>
        <a:off x="697026" y="718"/>
        <a:ext cx="5816577" cy="603486"/>
      </dsp:txXfrm>
    </dsp:sp>
    <dsp:sp modelId="{4A96D9B4-2486-4B22-AAC2-29F198D1A3B5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27FF9-A4BB-47E0-A349-2C47ECAEDC11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011A1-67FA-4E93-A1D8-330505EBE0ED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DEVELOPERS</a:t>
          </a:r>
        </a:p>
      </dsp:txBody>
      <dsp:txXfrm>
        <a:off x="697026" y="755076"/>
        <a:ext cx="5816577" cy="603486"/>
      </dsp:txXfrm>
    </dsp:sp>
    <dsp:sp modelId="{67E098DC-B861-452B-8DAE-D9F64B395F31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423C7-B296-4E2B-BEDC-78D5F6DC938B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5C5F9-0E9B-4A47-8EF8-C7BBE203B05A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TESTORS</a:t>
          </a:r>
        </a:p>
      </dsp:txBody>
      <dsp:txXfrm>
        <a:off x="697026" y="1509433"/>
        <a:ext cx="5816577" cy="603486"/>
      </dsp:txXfrm>
    </dsp:sp>
    <dsp:sp modelId="{8D0D15C6-327A-4468-84F1-CCC806E13E74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6D378-2194-4C5F-A685-06E20D824B98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04F4-4329-4E10-A4A4-85B2CD02427E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ARCHITECTS</a:t>
          </a:r>
        </a:p>
      </dsp:txBody>
      <dsp:txXfrm>
        <a:off x="697026" y="2263791"/>
        <a:ext cx="5816577" cy="603486"/>
      </dsp:txXfrm>
    </dsp:sp>
    <dsp:sp modelId="{53E75656-3393-462C-AB7D-97BE5C9F24DC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B5E4F-8CD3-460B-9B72-A532FF45B26B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CFCBB-6398-4DD3-B1F1-E1B0A1F36507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DOCUMENTATION FOLKS</a:t>
          </a:r>
        </a:p>
      </dsp:txBody>
      <dsp:txXfrm>
        <a:off x="697026" y="3018148"/>
        <a:ext cx="5816577" cy="603486"/>
      </dsp:txXfrm>
    </dsp:sp>
    <dsp:sp modelId="{57BD5E2B-8938-4736-9FB4-CF002733AB06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F284-5BF2-4911-BF00-D6109BBAF5C4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98A03-7D00-48B5-A737-47981E8B6DC9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STUDENTS</a:t>
          </a:r>
        </a:p>
      </dsp:txBody>
      <dsp:txXfrm>
        <a:off x="697026" y="3772506"/>
        <a:ext cx="5816577" cy="603486"/>
      </dsp:txXfrm>
    </dsp:sp>
    <dsp:sp modelId="{01280179-9B00-478E-8E42-E07C30DEFFED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2E3D-C273-495A-9D71-18A365641E9C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0FF4-DD01-4900-BAE0-E79E9F419933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TEACHERS</a:t>
          </a:r>
        </a:p>
      </dsp:txBody>
      <dsp:txXfrm>
        <a:off x="697026" y="4526863"/>
        <a:ext cx="5816577" cy="603486"/>
      </dsp:txXfrm>
    </dsp:sp>
    <dsp:sp modelId="{A49422AE-07B7-47C3-936A-AC13E01C634D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0DC8-29BC-4299-91B4-71BB917BED2F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3F100-D71F-450B-9793-FF6AF2D3C204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…</a:t>
          </a:r>
        </a:p>
      </dsp:txBody>
      <dsp:txXfrm>
        <a:off x="697026" y="5281221"/>
        <a:ext cx="5816577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83131-666B-47FD-80E0-30D0691A88A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27A2C-48DE-435C-AD9E-3C3C7616728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275-94E3-4CD6-AA1F-B7F8B4F4F85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Refine Strategy</a:t>
          </a:r>
        </a:p>
      </dsp:txBody>
      <dsp:txXfrm>
        <a:off x="1131174" y="4597"/>
        <a:ext cx="5382429" cy="979371"/>
      </dsp:txXfrm>
    </dsp:sp>
    <dsp:sp modelId="{81C4EA0A-4B77-4439-8238-854BFC37F04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98F6-3670-4732-8AB4-9D2B94F7928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216C-F9CC-49FC-884C-DCE00AC7C7B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Minimize risk</a:t>
          </a:r>
        </a:p>
      </dsp:txBody>
      <dsp:txXfrm>
        <a:off x="1131174" y="1228812"/>
        <a:ext cx="5382429" cy="979371"/>
      </dsp:txXfrm>
    </dsp:sp>
    <dsp:sp modelId="{8200AD04-09BA-40A5-84B9-E6E5462AFF4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0C123-F977-4AC5-9796-667E9213CAAD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43A90-8C84-4DCA-9E51-57F8A746CF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cost</a:t>
          </a:r>
        </a:p>
      </dsp:txBody>
      <dsp:txXfrm>
        <a:off x="1131174" y="2453027"/>
        <a:ext cx="5382429" cy="979371"/>
      </dsp:txXfrm>
    </dsp:sp>
    <dsp:sp modelId="{A11A6E7A-1D80-45D1-9E71-3F731587103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33BB6-AE76-4B10-AF53-ABC7F1FA772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D5740-E902-496A-9D94-6F69838FDF8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better solution</a:t>
          </a:r>
        </a:p>
      </dsp:txBody>
      <dsp:txXfrm>
        <a:off x="1131174" y="3677241"/>
        <a:ext cx="5382429" cy="979371"/>
      </dsp:txXfrm>
    </dsp:sp>
    <dsp:sp modelId="{2B78E3E8-6D66-4881-9977-57A6D8D95DF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0B7F3-F12A-4A9B-90B9-C82C244951C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8FFEC-0F30-44CE-A205-A8EFD1E5C06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Delight customers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DB4C-9C79-44A2-A4B8-4B48A9622FF6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B0BC9-228C-4313-ADC1-764CA9D655AF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5BCD7-C532-4F32-9527-514522D69D24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Write before you talk</a:t>
          </a:r>
        </a:p>
      </dsp:txBody>
      <dsp:txXfrm>
        <a:off x="578678" y="1313725"/>
        <a:ext cx="1641796" cy="656718"/>
      </dsp:txXfrm>
    </dsp:sp>
    <dsp:sp modelId="{39015C2B-40D2-4E81-B8AC-C0AFD79AE96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519F6-32EE-4785-8C80-3120C4DAC265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C1018-EE81-4619-9654-5CC336BD605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There are no bad ideas</a:t>
          </a:r>
        </a:p>
      </dsp:txBody>
      <dsp:txXfrm>
        <a:off x="2507790" y="1313725"/>
        <a:ext cx="1641796" cy="656718"/>
      </dsp:txXfrm>
    </dsp:sp>
    <dsp:sp modelId="{C1C563E6-BFD5-4FC6-BBA3-93578617566B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286FA-64EE-49FD-89B5-BC083A8A77BC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D961F-68E1-46B6-8E42-BC2987CE4C93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Stay focused on your users</a:t>
          </a:r>
        </a:p>
      </dsp:txBody>
      <dsp:txXfrm>
        <a:off x="4436901" y="1313725"/>
        <a:ext cx="1641796" cy="656718"/>
      </dsp:txXfrm>
    </dsp:sp>
    <dsp:sp modelId="{0CEBC34C-F2FA-40C4-A7AA-AEADCDE743A9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4015D-6DF4-4FAE-823C-86BD2B6AC83D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BC4F0-F6C6-43CD-8CEB-9089789DA875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Everyone participates</a:t>
          </a:r>
        </a:p>
      </dsp:txBody>
      <dsp:txXfrm>
        <a:off x="6366012" y="1313725"/>
        <a:ext cx="1641796" cy="656718"/>
      </dsp:txXfrm>
    </dsp:sp>
    <dsp:sp modelId="{545C29B6-9FD6-4251-89A4-D4863BAE7404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C2F6-132C-46F3-A78A-D20D759A43D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CCF76-BD3F-4E2F-BB1A-AE5E949CAED8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Stay engaged</a:t>
          </a:r>
        </a:p>
      </dsp:txBody>
      <dsp:txXfrm>
        <a:off x="8295124" y="1313725"/>
        <a:ext cx="1641796" cy="656718"/>
      </dsp:txXfrm>
    </dsp:sp>
    <dsp:sp modelId="{BD01D4A1-2FBF-4B24-BC72-163259186E4A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1BE91-2D52-4CCA-984D-4B45639E97C4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F1FD3-1C19-4D51-914E-AC62DF1B5CC3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Start on time , stay on time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AA4-233B-4840-B905-D7E63FE7409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B89A-BA7F-4D20-AE09-3FE10369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3770DD3-478A-40AE-9537-A80582447E5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8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ACB2-FE82-431A-8DB0-FC69F9993A3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244626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AC4D1C-6293-4B7F-8786-630B5942DB9E}" type="slidenum">
              <a:rPr lang="en-US" altLang="en-US" sz="100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75824"/>
            <a:ext cx="7772400" cy="5777376"/>
          </a:xfrm>
        </p:spPr>
        <p:txBody>
          <a:bodyPr/>
          <a:lstStyle/>
          <a:p>
            <a:pPr algn="ctr"/>
            <a:r>
              <a:rPr lang="en-US" dirty="0"/>
              <a:t>IBM Design Thinking</a:t>
            </a:r>
            <a:br>
              <a:rPr lang="en-US" sz="3600" i="1" dirty="0"/>
            </a:br>
            <a:r>
              <a:rPr lang="en-US" sz="1600" i="1" dirty="0"/>
              <a:t> </a:t>
            </a:r>
            <a:br>
              <a:rPr lang="en-IN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Instructor: Prof. Vishal Chawla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38637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028" name="Picture 4" descr="Image result for NE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89CAF-A191-BB43-81FD-921555C1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73" y="2501660"/>
            <a:ext cx="4642750" cy="24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DB6F-B634-48CA-B5B1-CA5AAA9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Phase 3: </a:t>
            </a:r>
            <a:r>
              <a:rPr lang="en-US" sz="2600" b="1">
                <a:solidFill>
                  <a:srgbClr val="FFFFFF"/>
                </a:solidFill>
              </a:rPr>
              <a:t>Prototype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51584D-FF2C-4306-8210-6CF1F8627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98" r="50764" b="54025"/>
          <a:stretch/>
        </p:blipFill>
        <p:spPr>
          <a:xfrm>
            <a:off x="3638519" y="730733"/>
            <a:ext cx="7482264" cy="18799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6BAD-655A-42FA-A617-91F3EC4A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127513"/>
            <a:ext cx="7188200" cy="304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Benefits:</a:t>
            </a:r>
          </a:p>
          <a:p>
            <a:r>
              <a:rPr lang="en-US" sz="2700" dirty="0"/>
              <a:t>Test the core concepts in practice to get feedback</a:t>
            </a:r>
          </a:p>
          <a:p>
            <a:r>
              <a:rPr lang="en-US" sz="2700" dirty="0"/>
              <a:t>Refine ideas into concrete models</a:t>
            </a:r>
          </a:p>
          <a:p>
            <a:r>
              <a:rPr lang="en-US" sz="2700" dirty="0"/>
              <a:t>Iterate the most promising low-fidelity models and prototypes further </a:t>
            </a:r>
          </a:p>
          <a:p>
            <a:endParaRPr lang="en-US" sz="27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142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5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DB6F-B634-48CA-B5B1-CA5AAA9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Phase 4: </a:t>
            </a:r>
            <a:r>
              <a:rPr lang="en-US" sz="2600" b="1" dirty="0">
                <a:solidFill>
                  <a:srgbClr val="FFFFFF"/>
                </a:solidFill>
              </a:rPr>
              <a:t>Evaluate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235F4D-C579-4290-926A-BD6D8E491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5" r="50340" b="53272"/>
          <a:stretch/>
        </p:blipFill>
        <p:spPr>
          <a:xfrm>
            <a:off x="3816627" y="894085"/>
            <a:ext cx="7529442" cy="1832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6BAD-655A-42FA-A617-91F3EC4A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3578087"/>
            <a:ext cx="7237895" cy="2598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Benefits:</a:t>
            </a:r>
          </a:p>
          <a:p>
            <a:r>
              <a:rPr lang="en-US" sz="2700" dirty="0"/>
              <a:t>Evaluate what has been done so far</a:t>
            </a:r>
          </a:p>
          <a:p>
            <a:r>
              <a:rPr lang="en-US" sz="2700" dirty="0"/>
              <a:t>Decide if there is a need to go back to previous steps</a:t>
            </a:r>
          </a:p>
          <a:p>
            <a:r>
              <a:rPr lang="en-US" sz="2700" dirty="0"/>
              <a:t> Based on evaluation, the development work continues in the right direction</a:t>
            </a:r>
          </a:p>
          <a:p>
            <a:endParaRPr lang="en-US" sz="3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086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1BE7-E4C2-3A46-BB42-C74F8B82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Major outcomes of Design Thinking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42BABB-7B49-4A63-8EF0-FF57C1510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4240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4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9F35-DAD8-0D4A-B6A9-E908FAA5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IBM 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876A-D3F1-0846-8ED3-09E59C10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690191"/>
            <a:ext cx="10515600" cy="2585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300" dirty="0"/>
              <a:t>HOW??</a:t>
            </a:r>
          </a:p>
          <a:p>
            <a:pPr marL="0" indent="0" algn="ctr">
              <a:buNone/>
            </a:pPr>
            <a:endParaRPr lang="en-US" sz="3500" dirty="0"/>
          </a:p>
          <a:p>
            <a:r>
              <a:rPr lang="en-US" dirty="0"/>
              <a:t>Understand people’s needs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Deliver outcomes at speed and scale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CD2C2-711C-4B51-8F12-86C13A33CBB4}"/>
              </a:ext>
            </a:extLst>
          </p:cNvPr>
          <p:cNvSpPr txBox="1"/>
          <p:nvPr/>
        </p:nvSpPr>
        <p:spPr>
          <a:xfrm>
            <a:off x="2739711" y="1582185"/>
            <a:ext cx="64475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“A proven way to come to better solutions, faster. “</a:t>
            </a:r>
          </a:p>
          <a:p>
            <a:pPr algn="ctr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0740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8BC0-941C-4428-9981-1E40BD82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GROUND RULES: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60974-11FE-49AA-A602-C51F65818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0101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47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8A-2248-BC43-AD16-4853199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The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4DDA8-AA3B-B443-A42B-C835C17C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10"/>
            <a:ext cx="12192000" cy="5446694"/>
          </a:xfrm>
        </p:spPr>
      </p:pic>
    </p:spTree>
    <p:extLst>
      <p:ext uri="{BB962C8B-B14F-4D97-AF65-F5344CB8AC3E}">
        <p14:creationId xmlns:p14="http://schemas.microsoft.com/office/powerpoint/2010/main" val="7544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6EF8C9-C93A-9F45-BD18-1C8FCA17E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6628"/>
            <a:ext cx="12192001" cy="160382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3C3B2C-1FA7-DD49-8893-F87D8B3E66B5}"/>
              </a:ext>
            </a:extLst>
          </p:cNvPr>
          <p:cNvSpPr txBox="1">
            <a:spLocks/>
          </p:cNvSpPr>
          <p:nvPr/>
        </p:nvSpPr>
        <p:spPr>
          <a:xfrm>
            <a:off x="1466491" y="3140015"/>
            <a:ext cx="8731370" cy="1883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Focus on user outcomes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Multi-disciplinary teams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Restless reinvention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0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D47D2F-C7A0-0542-A274-D35D0E7EFAA6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users your North Star</a:t>
            </a:r>
          </a:p>
          <a:p>
            <a:endParaRPr lang="en-US" dirty="0"/>
          </a:p>
          <a:p>
            <a:r>
              <a:rPr lang="en-US" dirty="0"/>
              <a:t>Help users achieve their goals</a:t>
            </a:r>
          </a:p>
          <a:p>
            <a:endParaRPr lang="en-US" dirty="0"/>
          </a:p>
          <a:p>
            <a:r>
              <a:rPr lang="en-US" dirty="0"/>
              <a:t>Users needs fulfillment is given preference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96D79D-716E-014E-81AA-7CADA022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82"/>
            <a:ext cx="4419600" cy="4076700"/>
          </a:xfrm>
        </p:spPr>
      </p:pic>
    </p:spTree>
    <p:extLst>
      <p:ext uri="{BB962C8B-B14F-4D97-AF65-F5344CB8AC3E}">
        <p14:creationId xmlns:p14="http://schemas.microsoft.com/office/powerpoint/2010/main" val="150048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E7E9D-2DF6-7341-8B63-12E946FE3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389"/>
            <a:ext cx="4401047" cy="411634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8844-F250-4244-A78F-5490C279A6C2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faster and work smarter by collaborating as a unit, and not as an individual</a:t>
            </a:r>
          </a:p>
          <a:p>
            <a:endParaRPr lang="en-US" dirty="0"/>
          </a:p>
          <a:p>
            <a:r>
              <a:rPr lang="en-US" dirty="0"/>
              <a:t>Diverse teams generate more ideas</a:t>
            </a:r>
          </a:p>
          <a:p>
            <a:endParaRPr lang="en-US" dirty="0"/>
          </a:p>
          <a:p>
            <a:r>
              <a:rPr lang="en-US" dirty="0"/>
              <a:t>Build foundation of mutual trust and respect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8844-F250-4244-A78F-5490C279A6C2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is a prototype</a:t>
            </a:r>
          </a:p>
          <a:p>
            <a:endParaRPr lang="en-US" dirty="0"/>
          </a:p>
          <a:p>
            <a:r>
              <a:rPr lang="en-US" dirty="0"/>
              <a:t>Conversation between users and team</a:t>
            </a:r>
          </a:p>
          <a:p>
            <a:endParaRPr lang="en-US" dirty="0"/>
          </a:p>
          <a:p>
            <a:r>
              <a:rPr lang="en-US" dirty="0"/>
              <a:t>Loop of continuous understanding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11FA7-B878-294C-8256-EA02835A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81"/>
            <a:ext cx="4419600" cy="44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3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81D-4D46-7E42-8E35-82716FF6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647" y="3073819"/>
            <a:ext cx="9254705" cy="139466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Design</a:t>
            </a:r>
            <a:r>
              <a:rPr lang="en-US" sz="2800" dirty="0">
                <a:latin typeface="+mn-lt"/>
              </a:rPr>
              <a:t> is the intent behind an outcome.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It is not a product designers produce, but it is a process that designers facilitate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04CA-F87C-6342-8AD4-694D3AEC9B70}"/>
              </a:ext>
            </a:extLst>
          </p:cNvPr>
          <p:cNvSpPr txBox="1">
            <a:spLocks/>
          </p:cNvSpPr>
          <p:nvPr/>
        </p:nvSpPr>
        <p:spPr>
          <a:xfrm>
            <a:off x="1468647" y="830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What is DESIGN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A4B0C-757B-0644-BACE-1BCC7686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17" y="360797"/>
            <a:ext cx="2024572" cy="20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53DE56-BBDB-2C4A-AF8F-7200C8F3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98"/>
            <a:ext cx="12192000" cy="210509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983E6-36F9-40A2-9843-AC4E80696547}"/>
              </a:ext>
            </a:extLst>
          </p:cNvPr>
          <p:cNvSpPr txBox="1"/>
          <p:nvPr/>
        </p:nvSpPr>
        <p:spPr>
          <a:xfrm>
            <a:off x="356800" y="3853069"/>
            <a:ext cx="1169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“Understand the present and envision the future in a continuous cycle of observing, reflecting, and making “</a:t>
            </a:r>
          </a:p>
        </p:txBody>
      </p:sp>
    </p:spTree>
    <p:extLst>
      <p:ext uri="{BB962C8B-B14F-4D97-AF65-F5344CB8AC3E}">
        <p14:creationId xmlns:p14="http://schemas.microsoft.com/office/powerpoint/2010/main" val="195202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8844-F250-4244-A78F-5490C279A6C2}"/>
              </a:ext>
            </a:extLst>
          </p:cNvPr>
          <p:cNvSpPr txBox="1">
            <a:spLocks/>
          </p:cNvSpPr>
          <p:nvPr/>
        </p:nvSpPr>
        <p:spPr>
          <a:xfrm>
            <a:off x="4592128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 know users</a:t>
            </a:r>
          </a:p>
          <a:p>
            <a:endParaRPr lang="en-US" dirty="0"/>
          </a:p>
          <a:p>
            <a:r>
              <a:rPr lang="en-US" dirty="0"/>
              <a:t>Uncover needs</a:t>
            </a:r>
          </a:p>
          <a:p>
            <a:endParaRPr lang="en-US" dirty="0"/>
          </a:p>
          <a:p>
            <a:r>
              <a:rPr lang="en-US" dirty="0"/>
              <a:t>Listen for feedback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30A59-9652-CF40-9F4E-F87A1B6CF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9582"/>
            <a:ext cx="4419600" cy="3566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29C2F-DDBE-4E91-80F6-316A40F8DACB}"/>
              </a:ext>
            </a:extLst>
          </p:cNvPr>
          <p:cNvSpPr txBox="1"/>
          <p:nvPr/>
        </p:nvSpPr>
        <p:spPr>
          <a:xfrm>
            <a:off x="80608" y="5230532"/>
            <a:ext cx="1211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REMEMBER:</a:t>
            </a:r>
          </a:p>
          <a:p>
            <a:r>
              <a:rPr lang="en-US" b="1" dirty="0"/>
              <a:t>This isn’t about selling ideas or seeking approval. It’s about discovering new opportunities to improve your project’s outcome</a:t>
            </a:r>
          </a:p>
        </p:txBody>
      </p:sp>
    </p:spTree>
    <p:extLst>
      <p:ext uri="{BB962C8B-B14F-4D97-AF65-F5344CB8AC3E}">
        <p14:creationId xmlns:p14="http://schemas.microsoft.com/office/powerpoint/2010/main" val="361618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8844-F250-4244-A78F-5490C279A6C2}"/>
              </a:ext>
            </a:extLst>
          </p:cNvPr>
          <p:cNvSpPr txBox="1">
            <a:spLocks/>
          </p:cNvSpPr>
          <p:nvPr/>
        </p:nvSpPr>
        <p:spPr>
          <a:xfrm>
            <a:off x="4592128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 know each other</a:t>
            </a:r>
          </a:p>
          <a:p>
            <a:endParaRPr lang="en-US" dirty="0"/>
          </a:p>
          <a:p>
            <a:r>
              <a:rPr lang="en-US" dirty="0"/>
              <a:t>Align on intent</a:t>
            </a:r>
          </a:p>
          <a:p>
            <a:endParaRPr lang="en-US" dirty="0"/>
          </a:p>
          <a:p>
            <a:r>
              <a:rPr lang="en-US" dirty="0"/>
              <a:t>Uncover new insights</a:t>
            </a:r>
          </a:p>
          <a:p>
            <a:endParaRPr lang="en-US" dirty="0"/>
          </a:p>
          <a:p>
            <a:r>
              <a:rPr lang="en-US" dirty="0"/>
              <a:t>Plan ahead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6D3B9-B4B8-B04B-AACA-5DFF9ADC1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82"/>
            <a:ext cx="4419600" cy="3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8844-F250-4244-A78F-5490C279A6C2}"/>
              </a:ext>
            </a:extLst>
          </p:cNvPr>
          <p:cNvSpPr txBox="1">
            <a:spLocks/>
          </p:cNvSpPr>
          <p:nvPr/>
        </p:nvSpPr>
        <p:spPr>
          <a:xfrm>
            <a:off x="4592128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possibilities</a:t>
            </a:r>
          </a:p>
          <a:p>
            <a:endParaRPr lang="en-US" dirty="0"/>
          </a:p>
          <a:p>
            <a:r>
              <a:rPr lang="en-US" dirty="0"/>
              <a:t>Communicate ideas</a:t>
            </a:r>
          </a:p>
          <a:p>
            <a:endParaRPr lang="en-US" dirty="0"/>
          </a:p>
          <a:p>
            <a:r>
              <a:rPr lang="en-US" dirty="0"/>
              <a:t>Prototype concepts</a:t>
            </a:r>
          </a:p>
          <a:p>
            <a:endParaRPr lang="en-US" dirty="0"/>
          </a:p>
          <a:p>
            <a:r>
              <a:rPr lang="en-US" dirty="0"/>
              <a:t>Drive outcomes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91121-190D-624D-8D98-55AC618B0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82"/>
            <a:ext cx="4384845" cy="3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FDC57-8AC6-4143-8CA4-C9A8C793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183146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41EE75-AD29-FD4C-A408-27061A4B9F40}"/>
              </a:ext>
            </a:extLst>
          </p:cNvPr>
          <p:cNvSpPr txBox="1">
            <a:spLocks/>
          </p:cNvSpPr>
          <p:nvPr/>
        </p:nvSpPr>
        <p:spPr>
          <a:xfrm>
            <a:off x="1466491" y="3140015"/>
            <a:ext cx="8731370" cy="1883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Hills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Playbacks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Sponsor Users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6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D47D2F-C7A0-0542-A274-D35D0E7EFAA6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3624C-E721-0341-BD0C-58A0A5DB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9581"/>
            <a:ext cx="4419601" cy="44451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FB75DC-CB8E-FC43-AC31-A96B2334C0EF}"/>
              </a:ext>
            </a:extLst>
          </p:cNvPr>
          <p:cNvSpPr txBox="1">
            <a:spLocks/>
          </p:cNvSpPr>
          <p:nvPr/>
        </p:nvSpPr>
        <p:spPr>
          <a:xfrm>
            <a:off x="4572000" y="10719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Hills define the mission and scope of a release and serve to focus the design and development work on desired, measurable outcomes</a:t>
            </a:r>
          </a:p>
          <a:p>
            <a:endParaRPr lang="en-US" dirty="0"/>
          </a:p>
          <a:p>
            <a:r>
              <a:rPr lang="en-US" dirty="0"/>
              <a:t>Aligns us across teams. Helps set objectives for each team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Tells us where to go, not how to go there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D47D2F-C7A0-0542-A274-D35D0E7EFAA6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everyone in the loop</a:t>
            </a:r>
          </a:p>
          <a:p>
            <a:endParaRPr lang="en-US" dirty="0"/>
          </a:p>
          <a:p>
            <a:r>
              <a:rPr lang="en-US" dirty="0"/>
              <a:t>Aligns us across time as we are iterating and evolving in understanding the solution</a:t>
            </a:r>
          </a:p>
          <a:p>
            <a:endParaRPr lang="en-US" dirty="0"/>
          </a:p>
          <a:p>
            <a:r>
              <a:rPr lang="en-US" dirty="0"/>
              <a:t>We tell a story from the perspective of an end user based on what we observed, reflected and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59F1B-A4AF-0F4D-9649-99602708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9582"/>
            <a:ext cx="4259357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6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D47D2F-C7A0-0542-A274-D35D0E7EFAA6}"/>
              </a:ext>
            </a:extLst>
          </p:cNvPr>
          <p:cNvSpPr txBox="1">
            <a:spLocks/>
          </p:cNvSpPr>
          <p:nvPr/>
        </p:nvSpPr>
        <p:spPr>
          <a:xfrm>
            <a:off x="4419600" y="919582"/>
            <a:ext cx="6934200" cy="412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Aligns us with user reality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Users who bring their lived experience and domain expertise to the team</a:t>
            </a:r>
          </a:p>
          <a:p>
            <a:endParaRPr lang="en-US" dirty="0"/>
          </a:p>
          <a:p>
            <a:r>
              <a:rPr lang="en-US" dirty="0"/>
              <a:t>Helps observe, reflect and make and tightens the 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5D5F7-C010-0949-8113-A2C4ED19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9582"/>
            <a:ext cx="4209691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5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D3D0-E9E3-474B-A75F-F01B0175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7872-0EF2-4E4B-A755-B3804681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Brings up-front analysis and user feedback in all the iterations</a:t>
            </a:r>
          </a:p>
          <a:p>
            <a:endParaRPr lang="en-US" dirty="0"/>
          </a:p>
          <a:p>
            <a:r>
              <a:rPr lang="en-US" dirty="0"/>
              <a:t>Offers better understanding of what problems need to be solved and best solutions to satisfy user needs</a:t>
            </a:r>
          </a:p>
          <a:p>
            <a:endParaRPr lang="en-US" dirty="0"/>
          </a:p>
          <a:p>
            <a:r>
              <a:rPr lang="en-US" dirty="0"/>
              <a:t>End users have very high satisfaction rate on the projects delivered</a:t>
            </a:r>
          </a:p>
        </p:txBody>
      </p:sp>
    </p:spTree>
    <p:extLst>
      <p:ext uri="{BB962C8B-B14F-4D97-AF65-F5344CB8AC3E}">
        <p14:creationId xmlns:p14="http://schemas.microsoft.com/office/powerpoint/2010/main" val="407043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94" y="1690688"/>
            <a:ext cx="8210412" cy="48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4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58F4-2BE0-4CDD-9DD6-42AF115B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Design thinking?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84589-B427-47C8-BF60-5265F0BF28B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Designers don't try to search for a solution until they have determined the real problem, and even then, instead of solving that problem, they stop to consider a wide range of potential solutions. Only then will they finally converge upon their proposal. This process is called ‘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design thinking</a:t>
            </a:r>
            <a:r>
              <a:rPr lang="en-US" sz="2000" dirty="0"/>
              <a:t>.’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C77E82A-7A2D-4FE9-B77A-5395AACD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82662"/>
            <a:ext cx="6250769" cy="4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D3D0-E9E3-474B-A75F-F01B0175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7872-0EF2-4E4B-A755-B3804681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Take any example of websites like Sears, Target, Walmart or </a:t>
            </a:r>
            <a:r>
              <a:rPr lang="en-US" dirty="0" err="1"/>
              <a:t>JCPenny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can design thinking makes these sites more innovative and competitive as these are facing lots of competition from Amazon?</a:t>
            </a:r>
          </a:p>
        </p:txBody>
      </p:sp>
    </p:spTree>
    <p:extLst>
      <p:ext uri="{BB962C8B-B14F-4D97-AF65-F5344CB8AC3E}">
        <p14:creationId xmlns:p14="http://schemas.microsoft.com/office/powerpoint/2010/main" val="42367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1B4C9-23FA-4915-A12A-68CEA041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7213-B5AA-45B6-8010-4D1730C0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It is a hands-on framework that helps you craft great business outcomes at the speed and scale of enterprise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151B-6964-4D89-A5F2-08D1182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460500"/>
          </a:xfrm>
        </p:spPr>
        <p:txBody>
          <a:bodyPr/>
          <a:lstStyle/>
          <a:p>
            <a:r>
              <a:rPr lang="en-US" dirty="0"/>
              <a:t>Traditional product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FAEC-B96A-4B66-A00A-1AC27341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5125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Focused on incremental delivery of functionality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4C43EC-60BA-4483-896C-5786B2A75618}"/>
              </a:ext>
            </a:extLst>
          </p:cNvPr>
          <p:cNvSpPr txBox="1">
            <a:spLocks/>
          </p:cNvSpPr>
          <p:nvPr/>
        </p:nvSpPr>
        <p:spPr>
          <a:xfrm>
            <a:off x="6934200" y="365125"/>
            <a:ext cx="52578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User-centric product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DB5D-923C-4822-B992-151F1A2A2E03}"/>
              </a:ext>
            </a:extLst>
          </p:cNvPr>
          <p:cNvSpPr txBox="1"/>
          <p:nvPr/>
        </p:nvSpPr>
        <p:spPr>
          <a:xfrm>
            <a:off x="6934200" y="2160105"/>
            <a:ext cx="5042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Incremental delivery of value to the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042C5-C059-4A46-9FF4-80EBB47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5" t="37999" r="27283" b="37999"/>
          <a:stretch/>
        </p:blipFill>
        <p:spPr>
          <a:xfrm>
            <a:off x="304800" y="3215981"/>
            <a:ext cx="5658678" cy="1645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6926A-C71D-465D-86C8-ADD7E824A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1" t="33422" r="25978" b="36612"/>
          <a:stretch/>
        </p:blipFill>
        <p:spPr>
          <a:xfrm>
            <a:off x="5963478" y="2807133"/>
            <a:ext cx="6082748" cy="20540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6B005-C7AD-4EF4-9A29-3D66193166E1}"/>
              </a:ext>
            </a:extLst>
          </p:cNvPr>
          <p:cNvCxnSpPr/>
          <p:nvPr/>
        </p:nvCxnSpPr>
        <p:spPr>
          <a:xfrm>
            <a:off x="6096000" y="365125"/>
            <a:ext cx="0" cy="582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8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F4968-32AE-427D-92B2-49C52DAC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Design thinking is for everybody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C3BFE-8999-4228-849D-900A3D6B0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8456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7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FED9E-962A-BA4E-8B11-8BE7FA6B55B4}"/>
              </a:ext>
            </a:extLst>
          </p:cNvPr>
          <p:cNvSpPr/>
          <p:nvPr/>
        </p:nvSpPr>
        <p:spPr>
          <a:xfrm>
            <a:off x="5262113" y="3554083"/>
            <a:ext cx="1811547" cy="70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97D41-67AE-4BAB-B447-7E494DBA0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9911" b="-25"/>
          <a:stretch/>
        </p:blipFill>
        <p:spPr>
          <a:xfrm>
            <a:off x="1033670" y="1135329"/>
            <a:ext cx="9356033" cy="5364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53987-A681-48AC-9C2D-1F7DADDCBB08}"/>
              </a:ext>
            </a:extLst>
          </p:cNvPr>
          <p:cNvSpPr txBox="1"/>
          <p:nvPr/>
        </p:nvSpPr>
        <p:spPr>
          <a:xfrm>
            <a:off x="278296" y="357809"/>
            <a:ext cx="635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Applying IBM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68023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5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DB6F-B634-48CA-B5B1-CA5AAA9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Phase 1: </a:t>
            </a:r>
            <a:r>
              <a:rPr lang="en-US" sz="2600" b="1">
                <a:solidFill>
                  <a:srgbClr val="FFFFFF"/>
                </a:solidFill>
              </a:rPr>
              <a:t>Understand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EF9FDC-A2DC-4318-8D21-A20691DF7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42" r="50340" b="53987"/>
          <a:stretch/>
        </p:blipFill>
        <p:spPr>
          <a:xfrm>
            <a:off x="3932583" y="820495"/>
            <a:ext cx="7437782" cy="18564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6BAD-655A-42FA-A617-91F3EC4A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3429000"/>
            <a:ext cx="7094579" cy="274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/>
              <a:t>Benefits:</a:t>
            </a:r>
          </a:p>
          <a:p>
            <a:r>
              <a:rPr lang="en-US" sz="2700" dirty="0"/>
              <a:t>Get to know the people involved with the product</a:t>
            </a:r>
          </a:p>
          <a:p>
            <a:r>
              <a:rPr lang="en-US" sz="2700" dirty="0"/>
              <a:t>Create better understanding of the context</a:t>
            </a:r>
          </a:p>
          <a:p>
            <a:r>
              <a:rPr lang="en-US" sz="2700" dirty="0"/>
              <a:t>Map different needs, opportunities and points</a:t>
            </a:r>
          </a:p>
          <a:p>
            <a:r>
              <a:rPr lang="en-US" sz="2700" dirty="0"/>
              <a:t>Map out current processes and ways of working</a:t>
            </a:r>
          </a:p>
        </p:txBody>
      </p:sp>
    </p:spTree>
    <p:extLst>
      <p:ext uri="{BB962C8B-B14F-4D97-AF65-F5344CB8AC3E}">
        <p14:creationId xmlns:p14="http://schemas.microsoft.com/office/powerpoint/2010/main" val="567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DB6F-B634-48CA-B5B1-CA5AAA9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Phase 2: </a:t>
            </a:r>
            <a:r>
              <a:rPr lang="en-US" sz="2600" b="1">
                <a:solidFill>
                  <a:srgbClr val="FFFFFF"/>
                </a:solidFill>
              </a:rPr>
              <a:t>Explore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891C37-1A96-405B-BC49-49B87E6D4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21" r="51824" b="53272"/>
          <a:stretch/>
        </p:blipFill>
        <p:spPr>
          <a:xfrm>
            <a:off x="4038600" y="926204"/>
            <a:ext cx="7188199" cy="17714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6BAD-655A-42FA-A617-91F3EC4A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3429000"/>
            <a:ext cx="7094579" cy="274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/>
              <a:t>Benefits:</a:t>
            </a:r>
          </a:p>
          <a:p>
            <a:r>
              <a:rPr lang="en-US" sz="2700" dirty="0"/>
              <a:t>Create shared goals together and compare gains and costs</a:t>
            </a:r>
          </a:p>
          <a:p>
            <a:r>
              <a:rPr lang="en-US" sz="2700" dirty="0"/>
              <a:t>Create alternative ideas and design concepts</a:t>
            </a:r>
          </a:p>
          <a:p>
            <a:r>
              <a:rPr lang="en-US" sz="2700" dirty="0"/>
              <a:t>Select few ideas that best fits</a:t>
            </a:r>
          </a:p>
          <a:p>
            <a:r>
              <a:rPr lang="en-US" sz="2700" dirty="0"/>
              <a:t>Evaluate to-be scenarios based on the refined ideas</a:t>
            </a:r>
          </a:p>
        </p:txBody>
      </p:sp>
    </p:spTree>
    <p:extLst>
      <p:ext uri="{BB962C8B-B14F-4D97-AF65-F5344CB8AC3E}">
        <p14:creationId xmlns:p14="http://schemas.microsoft.com/office/powerpoint/2010/main" val="37102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144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Times New Roman</vt:lpstr>
      <vt:lpstr>Office Theme</vt:lpstr>
      <vt:lpstr>IBM Design Thinking           Instructor: Prof. Vishal Chawla </vt:lpstr>
      <vt:lpstr>Design is the intent behind an outcome. It is not a product designers produce, but it is a process that designers facilitate  </vt:lpstr>
      <vt:lpstr>What is Design thinking?</vt:lpstr>
      <vt:lpstr>IBM Design Thinking</vt:lpstr>
      <vt:lpstr>Traditional product development</vt:lpstr>
      <vt:lpstr>Design thinking is for everybody</vt:lpstr>
      <vt:lpstr>PowerPoint Presentation</vt:lpstr>
      <vt:lpstr>Phase 1: Understand</vt:lpstr>
      <vt:lpstr>Phase 2: Explore</vt:lpstr>
      <vt:lpstr>Phase 3: Prototype</vt:lpstr>
      <vt:lpstr>Phase 4: Evaluate</vt:lpstr>
      <vt:lpstr>Major outcomes of Design Thinking</vt:lpstr>
      <vt:lpstr>IBM Design Thinking</vt:lpstr>
      <vt:lpstr>GROUND RULES:</vt:lpstr>
      <vt:lpstr>The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  <vt:lpstr>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Design Thinking           Instructor: Prof. Vishal Chawla </dc:title>
  <dc:creator>KRUTI LAKHANI</dc:creator>
  <cp:lastModifiedBy>KRUTI LAKHANI</cp:lastModifiedBy>
  <cp:revision>1</cp:revision>
  <dcterms:created xsi:type="dcterms:W3CDTF">2019-10-06T14:35:32Z</dcterms:created>
  <dcterms:modified xsi:type="dcterms:W3CDTF">2019-10-06T14:36:00Z</dcterms:modified>
</cp:coreProperties>
</file>