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85" r:id="rId3"/>
    <p:sldId id="295" r:id="rId4"/>
    <p:sldId id="292" r:id="rId5"/>
    <p:sldId id="282" r:id="rId6"/>
    <p:sldId id="288" r:id="rId7"/>
    <p:sldId id="294" r:id="rId8"/>
    <p:sldId id="289" r:id="rId9"/>
    <p:sldId id="291" r:id="rId10"/>
    <p:sldId id="293" r:id="rId11"/>
    <p:sldId id="281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15" autoAdjust="0"/>
    <p:restoredTop sz="94660"/>
  </p:normalViewPr>
  <p:slideViewPr>
    <p:cSldViewPr snapToGrid="0">
      <p:cViewPr>
        <p:scale>
          <a:sx n="75" d="100"/>
          <a:sy n="75" d="100"/>
        </p:scale>
        <p:origin x="69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2AA4-233B-4840-B905-D7E63FE7409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2B89A-BA7F-4D20-AE09-3FE10369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7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3770DD3-478A-40AE-9537-A80582447E5D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48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7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0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9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4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1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3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6ACB2-FE82-431A-8DB0-FC69F9993A34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2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244626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AC4D1C-6293-4B7F-8786-630B5942DB9E}" type="slidenum">
              <a:rPr lang="en-US" altLang="en-US" sz="1000">
                <a:solidFill>
                  <a:schemeClr val="bg1">
                    <a:lumMod val="50000"/>
                  </a:schemeClr>
                </a:solidFill>
              </a:rPr>
              <a:pPr/>
              <a:t>1</a:t>
            </a:fld>
            <a:endParaRPr lang="en-US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75824"/>
            <a:ext cx="7772400" cy="5777376"/>
          </a:xfrm>
        </p:spPr>
        <p:txBody>
          <a:bodyPr/>
          <a:lstStyle/>
          <a:p>
            <a:pPr algn="ctr"/>
            <a:r>
              <a:rPr lang="en-US" dirty="0"/>
              <a:t>User Experience Design/Testing</a:t>
            </a:r>
            <a:br>
              <a:rPr lang="en-US" sz="3600" i="1" dirty="0"/>
            </a:br>
            <a:r>
              <a:rPr lang="en-US" sz="1600" i="1" dirty="0"/>
              <a:t> </a:t>
            </a:r>
            <a:br>
              <a:rPr lang="en-US" sz="2800" dirty="0"/>
            </a:br>
            <a:r>
              <a:rPr lang="en-IN" sz="2800" b="1" dirty="0"/>
              <a:t>Lab 3</a:t>
            </a:r>
            <a:br>
              <a:rPr lang="en-IN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Instructor: Prof. Vishal Chawla</a:t>
            </a:r>
            <a:br>
              <a:rPr lang="en-IN" sz="2400" dirty="0"/>
            </a:b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-38637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1028" name="Picture 4" descr="Image result for NEU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axure logo">
            <a:extLst>
              <a:ext uri="{FF2B5EF4-FFF2-40B4-BE49-F238E27FC236}">
                <a16:creationId xmlns:a16="http://schemas.microsoft.com/office/drawing/2014/main" id="{BDD5EA68-61C6-41AD-B8ED-5275A9890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628" y="1157247"/>
            <a:ext cx="5214744" cy="521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765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C35C-A89A-4510-9182-D06AAF31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Why use Axure RP?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01944-8338-4A89-BFBE-FB6E672B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Diagramming + Documentation</a:t>
            </a:r>
          </a:p>
          <a:p>
            <a:r>
              <a:rPr lang="en-US" dirty="0"/>
              <a:t>Easier team collaboration</a:t>
            </a:r>
          </a:p>
          <a:p>
            <a:r>
              <a:rPr lang="en-US" dirty="0"/>
              <a:t>Awesome official docs and support community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Easy to share</a:t>
            </a:r>
          </a:p>
          <a:p>
            <a:r>
              <a:rPr lang="en-US" dirty="0"/>
              <a:t>Quick and easy to test out ideas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2B81D7-006D-4952-BF07-16DF6AF8613F}"/>
              </a:ext>
            </a:extLst>
          </p:cNvPr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CF38D-FA6C-409A-95DF-EB459CA0B8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6" name="Picture 4" descr="Image result for NEU LOGO">
            <a:extLst>
              <a:ext uri="{FF2B5EF4-FFF2-40B4-BE49-F238E27FC236}">
                <a16:creationId xmlns:a16="http://schemas.microsoft.com/office/drawing/2014/main" id="{B5DE50DA-9BF9-43FC-82B8-1AE22244A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74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661299"/>
            <a:ext cx="10515600" cy="90510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Axure RP screenshot</a:t>
            </a:r>
            <a:endParaRPr lang="en-US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12" name="Picture 4" descr="Image result for NE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D148DB-54E0-475D-BC61-D432964F7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796" y="1566400"/>
            <a:ext cx="9016408" cy="46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2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7" name="Picture 4" descr="Image result for NE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24,438 BEST Demo IMAGES, STOCK PHOTOS &amp; VECTORS | Adobe Stock">
            <a:extLst>
              <a:ext uri="{FF2B5EF4-FFF2-40B4-BE49-F238E27FC236}">
                <a16:creationId xmlns:a16="http://schemas.microsoft.com/office/drawing/2014/main" id="{93E8D3AF-5FBD-4F79-9C92-83AD264D68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285" y="1650487"/>
            <a:ext cx="6569429" cy="437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14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55069"/>
            <a:ext cx="10515600" cy="90510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Axure RP</a:t>
            </a:r>
            <a:br>
              <a:rPr lang="en-IN" sz="4000" b="1" dirty="0"/>
            </a:br>
            <a:r>
              <a:rPr lang="en-IN" sz="4000" b="1" dirty="0"/>
              <a:t>“Industry Leader for 16 years”</a:t>
            </a:r>
            <a:endParaRPr lang="en-US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12" name="Picture 4" descr="Image result for NE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A41478-2131-4FBF-99C5-79C0D6ED09D9}"/>
              </a:ext>
            </a:extLst>
          </p:cNvPr>
          <p:cNvSpPr txBox="1"/>
          <p:nvPr/>
        </p:nvSpPr>
        <p:spPr>
          <a:xfrm flipH="1">
            <a:off x="732183" y="2413337"/>
            <a:ext cx="5090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What is Axure? </a:t>
            </a:r>
          </a:p>
          <a:p>
            <a:r>
              <a:rPr lang="en-US" sz="2200" dirty="0"/>
              <a:t>A tool used for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Wireframing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Documenting</a:t>
            </a:r>
          </a:p>
          <a:p>
            <a:endParaRPr lang="en-US" sz="2200" dirty="0"/>
          </a:p>
          <a:p>
            <a:r>
              <a:rPr lang="en-US" sz="2200" b="1" dirty="0"/>
              <a:t>What can it be used for?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Desktop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Browser based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Mobile Applications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AA5258-0A22-4530-9EAD-803F5ACE1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160" y="2082462"/>
            <a:ext cx="500164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8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4405-EC20-40E8-BB04-EE0E7F06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A bit more about Axure 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EDF4-0F9F-453B-8518-A3EAFCB57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in 2002 and one of the first dedicated prototyping package</a:t>
            </a:r>
          </a:p>
          <a:p>
            <a:r>
              <a:rPr lang="en-US" dirty="0"/>
              <a:t>Free 30-day trail available, 1-year free license of students</a:t>
            </a:r>
          </a:p>
          <a:p>
            <a:r>
              <a:rPr lang="en-US" dirty="0"/>
              <a:t>Fast becoming the ‘industry standard’ tool for UX designers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/>
              <a:t>What makes it Different?</a:t>
            </a:r>
          </a:p>
          <a:p>
            <a:pPr marL="0" indent="0">
              <a:buNone/>
            </a:pPr>
            <a:r>
              <a:rPr lang="en-US" dirty="0"/>
              <a:t>We can create something realistic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3EC31B-AB9F-46ED-9479-A0E73A03AD68}"/>
              </a:ext>
            </a:extLst>
          </p:cNvPr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7A13C-89E0-40AB-8B90-A9733E9AB6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7" name="Picture 4" descr="Image result for NEU LOGO">
            <a:extLst>
              <a:ext uri="{FF2B5EF4-FFF2-40B4-BE49-F238E27FC236}">
                <a16:creationId xmlns:a16="http://schemas.microsoft.com/office/drawing/2014/main" id="{9BFCD412-9076-48B3-BB31-542BC28D9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93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EED1-2B43-4E0D-87E3-741DF341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659F3-16FB-4F24-810A-F8A79576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Panels</a:t>
            </a:r>
          </a:p>
          <a:p>
            <a:r>
              <a:rPr lang="en-US" dirty="0"/>
              <a:t>Conditional flow</a:t>
            </a:r>
          </a:p>
          <a:p>
            <a:r>
              <a:rPr lang="en-US" dirty="0"/>
              <a:t>Animations</a:t>
            </a:r>
          </a:p>
          <a:p>
            <a:r>
              <a:rPr lang="en-US" dirty="0"/>
              <a:t>Data Driven</a:t>
            </a:r>
          </a:p>
          <a:p>
            <a:r>
              <a:rPr lang="en-US" dirty="0"/>
              <a:t>Math functions</a:t>
            </a:r>
          </a:p>
          <a:p>
            <a:r>
              <a:rPr lang="en-US" dirty="0"/>
              <a:t>Basic interactions</a:t>
            </a:r>
          </a:p>
          <a:p>
            <a:r>
              <a:rPr lang="en-US" dirty="0"/>
              <a:t>Flow Diagrams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C5F9D-9B2F-4583-AEAA-8208F92CD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1" t="10492" r="6393" b="13122"/>
          <a:stretch/>
        </p:blipFill>
        <p:spPr>
          <a:xfrm>
            <a:off x="4903479" y="1883229"/>
            <a:ext cx="6843588" cy="4691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6356A7-80B3-4F8E-9E82-049ED4441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067" y="1502230"/>
            <a:ext cx="6858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29BECC-71F3-480C-B1BB-5233CF4512B0}"/>
              </a:ext>
            </a:extLst>
          </p:cNvPr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60ED33-30C4-4E3E-BC80-4C048020CF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10" name="Picture 4" descr="Image result for NEU LOGO">
            <a:extLst>
              <a:ext uri="{FF2B5EF4-FFF2-40B4-BE49-F238E27FC236}">
                <a16:creationId xmlns:a16="http://schemas.microsoft.com/office/drawing/2014/main" id="{AF67886F-FD06-451E-886E-0EDF4C19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03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785587"/>
            <a:ext cx="10515600" cy="9051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Wireframing tool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12" name="Picture 4" descr="Image result for NE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C0DC29-E0C7-4C80-8C64-A84385A9D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659" y="1564595"/>
            <a:ext cx="6768681" cy="506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8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785587"/>
            <a:ext cx="10515600" cy="9051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Rapid prototyping tool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12" name="Picture 4" descr="Image result for NE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415E0D-FD00-4709-BA4A-F7A9DC09E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232" y="1478200"/>
            <a:ext cx="6929830" cy="52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E32FD5-7717-43E6-9DA6-BBF80F447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43" t="29142" r="38973" b="12718"/>
          <a:stretch/>
        </p:blipFill>
        <p:spPr>
          <a:xfrm>
            <a:off x="2553031" y="1690688"/>
            <a:ext cx="6895769" cy="49340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7E33B6A-21A0-4CDA-806C-711805F2BA06}"/>
              </a:ext>
            </a:extLst>
          </p:cNvPr>
          <p:cNvSpPr txBox="1">
            <a:spLocks/>
          </p:cNvSpPr>
          <p:nvPr/>
        </p:nvSpPr>
        <p:spPr>
          <a:xfrm>
            <a:off x="838200" y="785587"/>
            <a:ext cx="10515600" cy="905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Specification tool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9826D-6014-43D4-8968-D5BA2A48AB1A}"/>
              </a:ext>
            </a:extLst>
          </p:cNvPr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E05CB-5A92-4267-9EE6-F12162F936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8" name="Picture 4" descr="Image result for NEU LOGO">
            <a:extLst>
              <a:ext uri="{FF2B5EF4-FFF2-40B4-BE49-F238E27FC236}">
                <a16:creationId xmlns:a16="http://schemas.microsoft.com/office/drawing/2014/main" id="{998D8285-8405-445E-8215-BDA11B5DD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94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785587"/>
            <a:ext cx="10515600" cy="9051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Some Axure alternatives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12" name="Picture 4" descr="Image result for NE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EBBF539-16F4-4769-82D2-2C22945ED7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13" r="4233" b="1737"/>
          <a:stretch/>
        </p:blipFill>
        <p:spPr>
          <a:xfrm>
            <a:off x="299319" y="1793871"/>
            <a:ext cx="6474145" cy="193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C0F894-E9DC-4501-A398-16866AE10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809" y="1700451"/>
            <a:ext cx="289560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A3D135-26C4-46A8-AF97-0233F2EAC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9406" y="4468104"/>
            <a:ext cx="6673063" cy="1621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1637F8-96D1-45D2-A0AF-7240431F48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8137" y="3849649"/>
            <a:ext cx="2895600" cy="41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5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785587"/>
            <a:ext cx="10515600" cy="9051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Some Axure alternatives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75824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12" name="Picture 4" descr="Image result for NE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-9763"/>
            <a:ext cx="785587" cy="7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08F8A2-B373-49BC-B526-30E5EDACD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791" y="1958883"/>
            <a:ext cx="8334375" cy="4634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EB6720-8DA6-4CA1-839A-839276AFA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7053" y="1496173"/>
            <a:ext cx="41338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2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3835</TotalTime>
  <Words>196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Times New Roman</vt:lpstr>
      <vt:lpstr>Office Theme</vt:lpstr>
      <vt:lpstr>User Experience Design/Testing   Lab 3      Instructor: Prof. Vishal Chawla </vt:lpstr>
      <vt:lpstr>Axure RP “Industry Leader for 16 years”</vt:lpstr>
      <vt:lpstr>A bit more about Axure RP</vt:lpstr>
      <vt:lpstr>Key features:</vt:lpstr>
      <vt:lpstr>Wireframing tool</vt:lpstr>
      <vt:lpstr>Rapid prototyping tool</vt:lpstr>
      <vt:lpstr>PowerPoint Presentation</vt:lpstr>
      <vt:lpstr>Some Axure alternatives</vt:lpstr>
      <vt:lpstr>Some Axure alternatives</vt:lpstr>
      <vt:lpstr> Why use Axure RP?</vt:lpstr>
      <vt:lpstr>Axure RP screenshot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saple</dc:creator>
  <cp:lastModifiedBy>Mayur Bhatia</cp:lastModifiedBy>
  <cp:revision>96</cp:revision>
  <dcterms:created xsi:type="dcterms:W3CDTF">2017-02-13T23:26:51Z</dcterms:created>
  <dcterms:modified xsi:type="dcterms:W3CDTF">2021-03-21T03:44:55Z</dcterms:modified>
</cp:coreProperties>
</file>