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C7B53F5D-00C3-4AAD-9CA6-DF7AA0A39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4E192A10-AD80-4B34-B5D4-CC225C2D9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DAAC5F51-8F99-4E2D-A3CB-F8E3486E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周 jy</cp:lastModifiedBy>
  <cp:revision>1</cp:revision>
  <dcterms:created xsi:type="dcterms:W3CDTF">2021-04-13T03:16:20Z</dcterms:created>
  <dcterms:modified xsi:type="dcterms:W3CDTF">2021-04-13T03:18:11Z</dcterms:modified>
</cp:coreProperties>
</file>