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B401F-0A10-43B7-A5B6-139DB0B65B75}" v="9" dt="2022-02-11T02:26:31.310"/>
    <p1510:client id="{156D355E-F263-4974-92EA-3328751387CC}" v="46" dt="2022-02-11T02:27:05.964"/>
    <p1510:client id="{237E2C16-E7BC-4062-8180-69B97B38DF5C}" v="1" dt="2022-02-09T22:54:30.508"/>
    <p1510:client id="{30757CA7-A58E-46E2-AEA6-6C312490D98C}" v="1" dt="2022-02-10T19:51:05.699"/>
    <p1510:client id="{573A7F65-7007-45EB-8BBC-597BC74AA518}" v="30" dt="2022-02-11T01:53:10.563"/>
    <p1510:client id="{5E17515A-78A9-4917-82B3-E65C34D64E99}" v="670" dt="2022-02-10T23:42:27.225"/>
    <p1510:client id="{60240ED7-7387-40E5-8448-EE135EE50F92}" v="5" dt="2022-02-11T02:12:26.975"/>
    <p1510:client id="{61B51D89-0F11-43B4-B15C-E33C46D9E101}" v="3" dt="2022-02-11T02:07:51.966"/>
    <p1510:client id="{767FA541-1A2C-46F5-A2DD-C58A1DD896B3}" v="48" dt="2022-02-10T20:23:28.624"/>
    <p1510:client id="{978822CE-E1D7-4E0D-A096-F2F5AC2B51F8}" v="11" dt="2022-02-11T02:25:26.444"/>
    <p1510:client id="{9B75B6AC-C89E-496C-B944-369E57152DDD}" v="376" dt="2022-02-11T01:47:05.689"/>
    <p1510:client id="{ABC96EB9-F8DC-4031-845B-3A40424C3535}" v="1" dt="2022-02-11T02:08:53.615"/>
    <p1510:client id="{D7F964A8-A55D-4926-B071-E20D12470C57}" v="18" dt="2022-02-11T02:16:45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ushti Manojkumar Desai" userId="S::desai.sr@northeastern.edu::385faa1a-467f-4ac2-ae34-19653fcd4bbc" providerId="AD" clId="Web-{237E2C16-E7BC-4062-8180-69B97B38DF5C}"/>
    <pc:docChg chg="addSld">
      <pc:chgData name="Srushti Manojkumar Desai" userId="S::desai.sr@northeastern.edu::385faa1a-467f-4ac2-ae34-19653fcd4bbc" providerId="AD" clId="Web-{237E2C16-E7BC-4062-8180-69B97B38DF5C}" dt="2022-02-09T22:54:30.508" v="0"/>
      <pc:docMkLst>
        <pc:docMk/>
      </pc:docMkLst>
      <pc:sldChg chg="new">
        <pc:chgData name="Srushti Manojkumar Desai" userId="S::desai.sr@northeastern.edu::385faa1a-467f-4ac2-ae34-19653fcd4bbc" providerId="AD" clId="Web-{237E2C16-E7BC-4062-8180-69B97B38DF5C}" dt="2022-02-09T22:54:30.508" v="0"/>
        <pc:sldMkLst>
          <pc:docMk/>
          <pc:sldMk cId="1884390771" sldId="257"/>
        </pc:sldMkLst>
      </pc:sldChg>
    </pc:docChg>
  </pc:docChgLst>
  <pc:docChgLst>
    <pc:chgData name="Jiaqi Wang" userId="S::wang.jiaqi6@northeastern.edu::658bfafd-51fd-47a3-b2b9-e28508e8ecea" providerId="AD" clId="Web-{61B51D89-0F11-43B4-B15C-E33C46D9E101}"/>
    <pc:docChg chg="addSld delSld">
      <pc:chgData name="Jiaqi Wang" userId="S::wang.jiaqi6@northeastern.edu::658bfafd-51fd-47a3-b2b9-e28508e8ecea" providerId="AD" clId="Web-{61B51D89-0F11-43B4-B15C-E33C46D9E101}" dt="2022-02-11T02:07:51.966" v="2"/>
      <pc:docMkLst>
        <pc:docMk/>
      </pc:docMkLst>
      <pc:sldChg chg="new del">
        <pc:chgData name="Jiaqi Wang" userId="S::wang.jiaqi6@northeastern.edu::658bfafd-51fd-47a3-b2b9-e28508e8ecea" providerId="AD" clId="Web-{61B51D89-0F11-43B4-B15C-E33C46D9E101}" dt="2022-02-11T02:07:51.966" v="2"/>
        <pc:sldMkLst>
          <pc:docMk/>
          <pc:sldMk cId="3134787861" sldId="260"/>
        </pc:sldMkLst>
      </pc:sldChg>
      <pc:sldChg chg="add">
        <pc:chgData name="Jiaqi Wang" userId="S::wang.jiaqi6@northeastern.edu::658bfafd-51fd-47a3-b2b9-e28508e8ecea" providerId="AD" clId="Web-{61B51D89-0F11-43B4-B15C-E33C46D9E101}" dt="2022-02-11T02:07:49.748" v="1"/>
        <pc:sldMkLst>
          <pc:docMk/>
          <pc:sldMk cId="1050161772" sldId="261"/>
        </pc:sldMkLst>
      </pc:sldChg>
    </pc:docChg>
  </pc:docChgLst>
  <pc:docChgLst>
    <pc:chgData name="Hanbo Huang" userId="S::huang.hanb@northeastern.edu::c79f047b-7af9-4695-be86-a11fa1fafbaf" providerId="AD" clId="Web-{30757CA7-A58E-46E2-AEA6-6C312490D98C}"/>
    <pc:docChg chg="addSld">
      <pc:chgData name="Hanbo Huang" userId="S::huang.hanb@northeastern.edu::c79f047b-7af9-4695-be86-a11fa1fafbaf" providerId="AD" clId="Web-{30757CA7-A58E-46E2-AEA6-6C312490D98C}" dt="2022-02-10T19:51:05.699" v="0"/>
      <pc:docMkLst>
        <pc:docMk/>
      </pc:docMkLst>
      <pc:sldChg chg="new">
        <pc:chgData name="Hanbo Huang" userId="S::huang.hanb@northeastern.edu::c79f047b-7af9-4695-be86-a11fa1fafbaf" providerId="AD" clId="Web-{30757CA7-A58E-46E2-AEA6-6C312490D98C}" dt="2022-02-10T19:51:05.699" v="0"/>
        <pc:sldMkLst>
          <pc:docMk/>
          <pc:sldMk cId="890453266" sldId="258"/>
        </pc:sldMkLst>
      </pc:sldChg>
    </pc:docChg>
  </pc:docChgLst>
  <pc:docChgLst>
    <pc:chgData name="Madhurima Chatterjee" userId="S::chatterjee.m@northeastern.edu::540b8e0b-a702-4cbb-9b4d-ac94aa8ef1be" providerId="AD" clId="Web-{573A7F65-7007-45EB-8BBC-597BC74AA518}"/>
    <pc:docChg chg="modSld addMainMaster delMainMaster">
      <pc:chgData name="Madhurima Chatterjee" userId="S::chatterjee.m@northeastern.edu::540b8e0b-a702-4cbb-9b4d-ac94aa8ef1be" providerId="AD" clId="Web-{573A7F65-7007-45EB-8BBC-597BC74AA518}" dt="2022-02-11T01:53:10.563" v="27"/>
      <pc:docMkLst>
        <pc:docMk/>
      </pc:docMkLst>
      <pc:sldChg chg="addSp delSp modSp mod setBg modClrScheme delDesignElem chgLayout">
        <pc:chgData name="Madhurima Chatterjee" userId="S::chatterjee.m@northeastern.edu::540b8e0b-a702-4cbb-9b4d-ac94aa8ef1be" providerId="AD" clId="Web-{573A7F65-7007-45EB-8BBC-597BC74AA518}" dt="2022-02-11T01:51:04.716" v="18" actId="14100"/>
        <pc:sldMkLst>
          <pc:docMk/>
          <pc:sldMk cId="109857222" sldId="256"/>
        </pc:sldMkLst>
        <pc:spChg chg="mod ord">
          <ac:chgData name="Madhurima Chatterjee" userId="S::chatterjee.m@northeastern.edu::540b8e0b-a702-4cbb-9b4d-ac94aa8ef1be" providerId="AD" clId="Web-{573A7F65-7007-45EB-8BBC-597BC74AA518}" dt="2022-02-11T01:48:39.180" v="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dhurima Chatterjee" userId="S::chatterjee.m@northeastern.edu::540b8e0b-a702-4cbb-9b4d-ac94aa8ef1be" providerId="AD" clId="Web-{573A7F65-7007-45EB-8BBC-597BC74AA518}" dt="2022-02-11T01:48:39.180" v="5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Madhurima Chatterjee" userId="S::chatterjee.m@northeastern.edu::540b8e0b-a702-4cbb-9b4d-ac94aa8ef1be" providerId="AD" clId="Web-{573A7F65-7007-45EB-8BBC-597BC74AA518}" dt="2022-02-11T01:48:37.836" v="4"/>
          <ac:spMkLst>
            <pc:docMk/>
            <pc:sldMk cId="109857222" sldId="256"/>
            <ac:spMk id="5" creationId="{88FC55ED-74BF-4DF5-AD85-3BD328F9C3D5}"/>
          </ac:spMkLst>
        </pc:spChg>
        <pc:spChg chg="add del mod">
          <ac:chgData name="Madhurima Chatterjee" userId="S::chatterjee.m@northeastern.edu::540b8e0b-a702-4cbb-9b4d-ac94aa8ef1be" providerId="AD" clId="Web-{573A7F65-7007-45EB-8BBC-597BC74AA518}" dt="2022-02-11T01:50:43.341" v="16"/>
          <ac:spMkLst>
            <pc:docMk/>
            <pc:sldMk cId="109857222" sldId="256"/>
            <ac:spMk id="7" creationId="{484FC458-12B7-42B6-A804-A6E45E78245A}"/>
          </ac:spMkLst>
        </pc:spChg>
        <pc:spChg chg="add del ord">
          <ac:chgData name="Madhurima Chatterjee" userId="S::chatterjee.m@northeastern.edu::540b8e0b-a702-4cbb-9b4d-ac94aa8ef1be" providerId="AD" clId="Web-{573A7F65-7007-45EB-8BBC-597BC74AA518}" dt="2022-02-11T01:50:17.464" v="12"/>
          <ac:spMkLst>
            <pc:docMk/>
            <pc:sldMk cId="109857222" sldId="256"/>
            <ac:spMk id="9" creationId="{0671A8AE-40A1-4631-A6B8-581AFF065482}"/>
          </ac:spMkLst>
        </pc:spChg>
        <pc:spChg chg="add del">
          <ac:chgData name="Madhurima Chatterjee" userId="S::chatterjee.m@northeastern.edu::540b8e0b-a702-4cbb-9b4d-ac94aa8ef1be" providerId="AD" clId="Web-{573A7F65-7007-45EB-8BBC-597BC74AA518}" dt="2022-02-11T01:48:22.133" v="2"/>
          <ac:spMkLst>
            <pc:docMk/>
            <pc:sldMk cId="109857222" sldId="256"/>
            <ac:spMk id="10" creationId="{1CD07172-CD61-45EB-BEE3-F644503E5C8A}"/>
          </ac:spMkLst>
        </pc:spChg>
        <pc:spChg chg="add del">
          <ac:chgData name="Madhurima Chatterjee" userId="S::chatterjee.m@northeastern.edu::540b8e0b-a702-4cbb-9b4d-ac94aa8ef1be" providerId="AD" clId="Web-{573A7F65-7007-45EB-8BBC-597BC74AA518}" dt="2022-02-11T01:48:39.180" v="5"/>
          <ac:spMkLst>
            <pc:docMk/>
            <pc:sldMk cId="109857222" sldId="256"/>
            <ac:spMk id="11" creationId="{A44CD100-6267-4E62-AA64-2182A3A6A1C0}"/>
          </ac:spMkLst>
        </pc:spChg>
        <pc:spChg chg="add del">
          <ac:chgData name="Madhurima Chatterjee" userId="S::chatterjee.m@northeastern.edu::540b8e0b-a702-4cbb-9b4d-ac94aa8ef1be" providerId="AD" clId="Web-{573A7F65-7007-45EB-8BBC-597BC74AA518}" dt="2022-02-11T01:48:22.133" v="2"/>
          <ac:spMkLst>
            <pc:docMk/>
            <pc:sldMk cId="109857222" sldId="256"/>
            <ac:spMk id="12" creationId="{1EADA5DB-ED12-413A-AAB5-6A8D1152E6C4}"/>
          </ac:spMkLst>
        </pc:spChg>
        <pc:spChg chg="add del">
          <ac:chgData name="Madhurima Chatterjee" userId="S::chatterjee.m@northeastern.edu::540b8e0b-a702-4cbb-9b4d-ac94aa8ef1be" providerId="AD" clId="Web-{573A7F65-7007-45EB-8BBC-597BC74AA518}" dt="2022-02-11T01:48:22.133" v="2"/>
          <ac:spMkLst>
            <pc:docMk/>
            <pc:sldMk cId="109857222" sldId="256"/>
            <ac:spMk id="14" creationId="{8BA45E5C-ACB9-49E8-B4DB-5255C2376673}"/>
          </ac:spMkLst>
        </pc:spChg>
        <pc:spChg chg="add del">
          <ac:chgData name="Madhurima Chatterjee" userId="S::chatterjee.m@northeastern.edu::540b8e0b-a702-4cbb-9b4d-ac94aa8ef1be" providerId="AD" clId="Web-{573A7F65-7007-45EB-8BBC-597BC74AA518}" dt="2022-02-11T01:48:22.133" v="2"/>
          <ac:spMkLst>
            <pc:docMk/>
            <pc:sldMk cId="109857222" sldId="256"/>
            <ac:spMk id="16" creationId="{857E618C-1D7B-4A51-90C1-6106CD8A1AE7}"/>
          </ac:spMkLst>
        </pc:spChg>
        <pc:spChg chg="add del">
          <ac:chgData name="Madhurima Chatterjee" userId="S::chatterjee.m@northeastern.edu::540b8e0b-a702-4cbb-9b4d-ac94aa8ef1be" providerId="AD" clId="Web-{573A7F65-7007-45EB-8BBC-597BC74AA518}" dt="2022-02-11T01:48:37.836" v="4"/>
          <ac:spMkLst>
            <pc:docMk/>
            <pc:sldMk cId="109857222" sldId="256"/>
            <ac:spMk id="18" creationId="{E89B1776-F953-4C0F-8E85-E9C66B1EF003}"/>
          </ac:spMkLst>
        </pc:spChg>
        <pc:spChg chg="add del">
          <ac:chgData name="Madhurima Chatterjee" userId="S::chatterjee.m@northeastern.edu::540b8e0b-a702-4cbb-9b4d-ac94aa8ef1be" providerId="AD" clId="Web-{573A7F65-7007-45EB-8BBC-597BC74AA518}" dt="2022-02-11T01:48:37.836" v="4"/>
          <ac:spMkLst>
            <pc:docMk/>
            <pc:sldMk cId="109857222" sldId="256"/>
            <ac:spMk id="19" creationId="{575E71FA-50BD-43F8-8C98-04339283A93D}"/>
          </ac:spMkLst>
        </pc:spChg>
        <pc:grpChg chg="add del">
          <ac:chgData name="Madhurima Chatterjee" userId="S::chatterjee.m@northeastern.edu::540b8e0b-a702-4cbb-9b4d-ac94aa8ef1be" providerId="AD" clId="Web-{573A7F65-7007-45EB-8BBC-597BC74AA518}" dt="2022-02-11T01:48:37.836" v="4"/>
          <ac:grpSpMkLst>
            <pc:docMk/>
            <pc:sldMk cId="109857222" sldId="256"/>
            <ac:grpSpMk id="21" creationId="{CF1AA7F6-A589-4BC8-BC72-2CA6DC908398}"/>
          </ac:grpSpMkLst>
        </pc:grpChg>
        <pc:picChg chg="del mod ord">
          <ac:chgData name="Madhurima Chatterjee" userId="S::chatterjee.m@northeastern.edu::540b8e0b-a702-4cbb-9b4d-ac94aa8ef1be" providerId="AD" clId="Web-{573A7F65-7007-45EB-8BBC-597BC74AA518}" dt="2022-02-11T01:49:42.713" v="10"/>
          <ac:picMkLst>
            <pc:docMk/>
            <pc:sldMk cId="109857222" sldId="256"/>
            <ac:picMk id="4" creationId="{CD2E9286-4A45-42D0-AFAB-FB3DDA953E51}"/>
          </ac:picMkLst>
        </pc:picChg>
        <pc:picChg chg="add mod ord">
          <ac:chgData name="Madhurima Chatterjee" userId="S::chatterjee.m@northeastern.edu::540b8e0b-a702-4cbb-9b4d-ac94aa8ef1be" providerId="AD" clId="Web-{573A7F65-7007-45EB-8BBC-597BC74AA518}" dt="2022-02-11T01:51:04.716" v="18" actId="14100"/>
          <ac:picMkLst>
            <pc:docMk/>
            <pc:sldMk cId="109857222" sldId="256"/>
            <ac:picMk id="6" creationId="{1BD7928E-D0DF-4BA0-A1B5-B592AE648A8F}"/>
          </ac:picMkLst>
        </pc:picChg>
        <pc:cxnChg chg="add del">
          <ac:chgData name="Madhurima Chatterjee" userId="S::chatterjee.m@northeastern.edu::540b8e0b-a702-4cbb-9b4d-ac94aa8ef1be" providerId="AD" clId="Web-{573A7F65-7007-45EB-8BBC-597BC74AA518}" dt="2022-02-11T01:48:37.836" v="4"/>
          <ac:cxnSpMkLst>
            <pc:docMk/>
            <pc:sldMk cId="109857222" sldId="256"/>
            <ac:cxnSpMk id="20" creationId="{997356D0-D934-42B9-8291-DF34A3AC0CFE}"/>
          </ac:cxnSpMkLst>
        </pc:cxnChg>
      </pc:sldChg>
      <pc:sldChg chg="modSp mod setBg modClrScheme chgLayout">
        <pc:chgData name="Madhurima Chatterjee" userId="S::chatterjee.m@northeastern.edu::540b8e0b-a702-4cbb-9b4d-ac94aa8ef1be" providerId="AD" clId="Web-{573A7F65-7007-45EB-8BBC-597BC74AA518}" dt="2022-02-11T01:52:25.375" v="22"/>
        <pc:sldMkLst>
          <pc:docMk/>
          <pc:sldMk cId="1884390771" sldId="257"/>
        </pc:sldMkLst>
        <pc:spChg chg="mod ord">
          <ac:chgData name="Madhurima Chatterjee" userId="S::chatterjee.m@northeastern.edu::540b8e0b-a702-4cbb-9b4d-ac94aa8ef1be" providerId="AD" clId="Web-{573A7F65-7007-45EB-8BBC-597BC74AA518}" dt="2022-02-11T01:48:39.180" v="5"/>
          <ac:spMkLst>
            <pc:docMk/>
            <pc:sldMk cId="1884390771" sldId="257"/>
            <ac:spMk id="25" creationId="{D4AF460C-AB4C-4D6D-A80A-C30B04695737}"/>
          </ac:spMkLst>
        </pc:spChg>
        <pc:picChg chg="mod ord">
          <ac:chgData name="Madhurima Chatterjee" userId="S::chatterjee.m@northeastern.edu::540b8e0b-a702-4cbb-9b4d-ac94aa8ef1be" providerId="AD" clId="Web-{573A7F65-7007-45EB-8BBC-597BC74AA518}" dt="2022-02-11T01:48:39.180" v="5"/>
          <ac:picMkLst>
            <pc:docMk/>
            <pc:sldMk cId="1884390771" sldId="257"/>
            <ac:picMk id="4" creationId="{0623D5D3-194C-4DDF-AC3E-783078C9E43F}"/>
          </ac:picMkLst>
        </pc:picChg>
      </pc:sldChg>
      <pc:sldChg chg="modSp mod setBg modClrScheme chgLayout">
        <pc:chgData name="Madhurima Chatterjee" userId="S::chatterjee.m@northeastern.edu::540b8e0b-a702-4cbb-9b4d-ac94aa8ef1be" providerId="AD" clId="Web-{573A7F65-7007-45EB-8BBC-597BC74AA518}" dt="2022-02-11T01:52:59.860" v="26"/>
        <pc:sldMkLst>
          <pc:docMk/>
          <pc:sldMk cId="890453266" sldId="258"/>
        </pc:sldMkLst>
        <pc:spChg chg="mod ord">
          <ac:chgData name="Madhurima Chatterjee" userId="S::chatterjee.m@northeastern.edu::540b8e0b-a702-4cbb-9b4d-ac94aa8ef1be" providerId="AD" clId="Web-{573A7F65-7007-45EB-8BBC-597BC74AA518}" dt="2022-02-11T01:48:39.180" v="5"/>
          <ac:spMkLst>
            <pc:docMk/>
            <pc:sldMk cId="890453266" sldId="258"/>
            <ac:spMk id="2" creationId="{C502D3AD-53EF-4A6B-A98A-B14E6E3FD6B2}"/>
          </ac:spMkLst>
        </pc:spChg>
        <pc:spChg chg="mod ord">
          <ac:chgData name="Madhurima Chatterjee" userId="S::chatterjee.m@northeastern.edu::540b8e0b-a702-4cbb-9b4d-ac94aa8ef1be" providerId="AD" clId="Web-{573A7F65-7007-45EB-8BBC-597BC74AA518}" dt="2022-02-11T01:51:29.733" v="19" actId="20577"/>
          <ac:spMkLst>
            <pc:docMk/>
            <pc:sldMk cId="890453266" sldId="258"/>
            <ac:spMk id="3" creationId="{1357893E-07E3-470F-9E05-006A5F57F5C6}"/>
          </ac:spMkLst>
        </pc:spChg>
      </pc:sldChg>
      <pc:sldChg chg="modSp mod setBg modClrScheme chgLayout">
        <pc:chgData name="Madhurima Chatterjee" userId="S::chatterjee.m@northeastern.edu::540b8e0b-a702-4cbb-9b4d-ac94aa8ef1be" providerId="AD" clId="Web-{573A7F65-7007-45EB-8BBC-597BC74AA518}" dt="2022-02-11T01:53:10.563" v="27"/>
        <pc:sldMkLst>
          <pc:docMk/>
          <pc:sldMk cId="454615157" sldId="259"/>
        </pc:sldMkLst>
        <pc:spChg chg="mod ord">
          <ac:chgData name="Madhurima Chatterjee" userId="S::chatterjee.m@northeastern.edu::540b8e0b-a702-4cbb-9b4d-ac94aa8ef1be" providerId="AD" clId="Web-{573A7F65-7007-45EB-8BBC-597BC74AA518}" dt="2022-02-11T01:48:39.180" v="5"/>
          <ac:spMkLst>
            <pc:docMk/>
            <pc:sldMk cId="454615157" sldId="259"/>
            <ac:spMk id="2" creationId="{E8C5C16C-F6F7-4201-80FB-D53DA358AA9D}"/>
          </ac:spMkLst>
        </pc:spChg>
        <pc:spChg chg="mod ord">
          <ac:chgData name="Madhurima Chatterjee" userId="S::chatterjee.m@northeastern.edu::540b8e0b-a702-4cbb-9b4d-ac94aa8ef1be" providerId="AD" clId="Web-{573A7F65-7007-45EB-8BBC-597BC74AA518}" dt="2022-02-11T01:48:39.180" v="5"/>
          <ac:spMkLst>
            <pc:docMk/>
            <pc:sldMk cId="454615157" sldId="259"/>
            <ac:spMk id="3" creationId="{9C673347-6EFC-4FD7-9564-842085A0901D}"/>
          </ac:spMkLst>
        </pc:spChg>
      </pc:sldChg>
      <pc:sldMasterChg chg="add del addSldLayout delSldLayout">
        <pc:chgData name="Madhurima Chatterjee" userId="S::chatterjee.m@northeastern.edu::540b8e0b-a702-4cbb-9b4d-ac94aa8ef1be" providerId="AD" clId="Web-{573A7F65-7007-45EB-8BBC-597BC74AA518}" dt="2022-02-11T01:48:39.180" v="5"/>
        <pc:sldMasterMkLst>
          <pc:docMk/>
          <pc:sldMasterMk cId="3719349490" sldId="2147483672"/>
        </pc:sldMasterMkLst>
        <pc:sldLayoutChg chg="add del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3719349490" sldId="2147483672"/>
            <pc:sldLayoutMk cId="1491476046" sldId="2147483673"/>
          </pc:sldLayoutMkLst>
        </pc:sldLayoutChg>
        <pc:sldLayoutChg chg="add del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3719349490" sldId="2147483672"/>
            <pc:sldLayoutMk cId="3225273039" sldId="2147483674"/>
          </pc:sldLayoutMkLst>
        </pc:sldLayoutChg>
        <pc:sldLayoutChg chg="add del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3719349490" sldId="2147483672"/>
            <pc:sldLayoutMk cId="4249313062" sldId="2147483675"/>
          </pc:sldLayoutMkLst>
        </pc:sldLayoutChg>
        <pc:sldLayoutChg chg="add del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3719349490" sldId="2147483672"/>
            <pc:sldLayoutMk cId="3965338533" sldId="2147483676"/>
          </pc:sldLayoutMkLst>
        </pc:sldLayoutChg>
        <pc:sldLayoutChg chg="add del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3719349490" sldId="2147483672"/>
            <pc:sldLayoutMk cId="1799632585" sldId="2147483677"/>
          </pc:sldLayoutMkLst>
        </pc:sldLayoutChg>
        <pc:sldLayoutChg chg="add del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3719349490" sldId="2147483672"/>
            <pc:sldLayoutMk cId="796435883" sldId="2147483678"/>
          </pc:sldLayoutMkLst>
        </pc:sldLayoutChg>
        <pc:sldLayoutChg chg="add del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3719349490" sldId="2147483672"/>
            <pc:sldLayoutMk cId="3541715506" sldId="2147483679"/>
          </pc:sldLayoutMkLst>
        </pc:sldLayoutChg>
        <pc:sldLayoutChg chg="add del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3719349490" sldId="2147483672"/>
            <pc:sldLayoutMk cId="653122025" sldId="2147483680"/>
          </pc:sldLayoutMkLst>
        </pc:sldLayoutChg>
        <pc:sldLayoutChg chg="add del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3719349490" sldId="2147483672"/>
            <pc:sldLayoutMk cId="2723142467" sldId="2147483681"/>
          </pc:sldLayoutMkLst>
        </pc:sldLayoutChg>
        <pc:sldLayoutChg chg="add del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3719349490" sldId="2147483672"/>
            <pc:sldLayoutMk cId="1410792181" sldId="2147483682"/>
          </pc:sldLayoutMkLst>
        </pc:sldLayoutChg>
        <pc:sldLayoutChg chg="add del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3719349490" sldId="2147483672"/>
            <pc:sldLayoutMk cId="2896863445" sldId="2147483683"/>
          </pc:sldLayoutMkLst>
        </pc:sldLayoutChg>
      </pc:sldMasterChg>
      <pc:sldMasterChg chg="add del addSldLayout delSldLayout modSldLayout">
        <pc:chgData name="Madhurima Chatterjee" userId="S::chatterjee.m@northeastern.edu::540b8e0b-a702-4cbb-9b4d-ac94aa8ef1be" providerId="AD" clId="Web-{573A7F65-7007-45EB-8BBC-597BC74AA518}" dt="2022-02-11T01:48:39.180" v="5"/>
        <pc:sldMasterMkLst>
          <pc:docMk/>
          <pc:sldMasterMk cId="1279094876" sldId="2147483684"/>
        </pc:sldMasterMkLst>
        <pc:sldLayoutChg chg="add del mod replId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1279094876" sldId="2147483684"/>
            <pc:sldLayoutMk cId="248843015" sldId="2147483685"/>
          </pc:sldLayoutMkLst>
        </pc:sldLayoutChg>
        <pc:sldLayoutChg chg="add del mod replId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1279094876" sldId="2147483684"/>
            <pc:sldLayoutMk cId="879710655" sldId="2147483686"/>
          </pc:sldLayoutMkLst>
        </pc:sldLayoutChg>
        <pc:sldLayoutChg chg="add del mod replId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1279094876" sldId="2147483684"/>
            <pc:sldLayoutMk cId="1804554385" sldId="2147483687"/>
          </pc:sldLayoutMkLst>
        </pc:sldLayoutChg>
        <pc:sldLayoutChg chg="add del mod replId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1279094876" sldId="2147483684"/>
            <pc:sldLayoutMk cId="2115110806" sldId="2147483688"/>
          </pc:sldLayoutMkLst>
        </pc:sldLayoutChg>
        <pc:sldLayoutChg chg="add del mod replId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1279094876" sldId="2147483684"/>
            <pc:sldLayoutMk cId="154065613" sldId="2147483689"/>
          </pc:sldLayoutMkLst>
        </pc:sldLayoutChg>
        <pc:sldLayoutChg chg="add del mod replId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1279094876" sldId="2147483684"/>
            <pc:sldLayoutMk cId="2369491797" sldId="2147483690"/>
          </pc:sldLayoutMkLst>
        </pc:sldLayoutChg>
        <pc:sldLayoutChg chg="add del mod replId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1279094876" sldId="2147483684"/>
            <pc:sldLayoutMk cId="45597641" sldId="2147483691"/>
          </pc:sldLayoutMkLst>
        </pc:sldLayoutChg>
        <pc:sldLayoutChg chg="add del mod replId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1279094876" sldId="2147483684"/>
            <pc:sldLayoutMk cId="915293078" sldId="2147483692"/>
          </pc:sldLayoutMkLst>
        </pc:sldLayoutChg>
        <pc:sldLayoutChg chg="add del mod replId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1279094876" sldId="2147483684"/>
            <pc:sldLayoutMk cId="4238469641" sldId="2147483693"/>
          </pc:sldLayoutMkLst>
        </pc:sldLayoutChg>
        <pc:sldLayoutChg chg="add del mod replId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1279094876" sldId="2147483684"/>
            <pc:sldLayoutMk cId="3329879275" sldId="2147483694"/>
          </pc:sldLayoutMkLst>
        </pc:sldLayoutChg>
        <pc:sldLayoutChg chg="add del mod replId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1279094876" sldId="2147483684"/>
            <pc:sldLayoutMk cId="2656880265" sldId="2147483695"/>
          </pc:sldLayoutMkLst>
        </pc:sldLayoutChg>
        <pc:sldLayoutChg chg="add del mod replId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1279094876" sldId="2147483684"/>
            <pc:sldLayoutMk cId="1931429399" sldId="2147483696"/>
          </pc:sldLayoutMkLst>
        </pc:sldLayoutChg>
        <pc:sldLayoutChg chg="add del mod replId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1279094876" sldId="2147483684"/>
            <pc:sldLayoutMk cId="2665805525" sldId="2147483697"/>
          </pc:sldLayoutMkLst>
        </pc:sldLayoutChg>
        <pc:sldLayoutChg chg="add del mod replId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1279094876" sldId="2147483684"/>
            <pc:sldLayoutMk cId="4070565967" sldId="2147483698"/>
          </pc:sldLayoutMkLst>
        </pc:sldLayoutChg>
        <pc:sldLayoutChg chg="add del mod replId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1279094876" sldId="2147483684"/>
            <pc:sldLayoutMk cId="2989775965" sldId="2147483699"/>
          </pc:sldLayoutMkLst>
        </pc:sldLayoutChg>
        <pc:sldLayoutChg chg="add del mod replId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1279094876" sldId="2147483684"/>
            <pc:sldLayoutMk cId="3272793829" sldId="2147483700"/>
          </pc:sldLayoutMkLst>
        </pc:sldLayoutChg>
        <pc:sldLayoutChg chg="add del mod replId">
          <pc:chgData name="Madhurima Chatterjee" userId="S::chatterjee.m@northeastern.edu::540b8e0b-a702-4cbb-9b4d-ac94aa8ef1be" providerId="AD" clId="Web-{573A7F65-7007-45EB-8BBC-597BC74AA518}" dt="2022-02-11T01:48:39.180" v="5"/>
          <pc:sldLayoutMkLst>
            <pc:docMk/>
            <pc:sldMasterMk cId="1279094876" sldId="2147483684"/>
            <pc:sldLayoutMk cId="2964181403" sldId="2147483701"/>
          </pc:sldLayoutMkLst>
        </pc:sldLayoutChg>
      </pc:sldMasterChg>
    </pc:docChg>
  </pc:docChgLst>
  <pc:docChgLst>
    <pc:chgData name="Hanbo Huang" userId="S::huang.hanb@northeastern.edu::c79f047b-7af9-4695-be86-a11fa1fafbaf" providerId="AD" clId="Web-{ABC96EB9-F8DC-4031-845B-3A40424C3535}"/>
    <pc:docChg chg="modSld">
      <pc:chgData name="Hanbo Huang" userId="S::huang.hanb@northeastern.edu::c79f047b-7af9-4695-be86-a11fa1fafbaf" providerId="AD" clId="Web-{ABC96EB9-F8DC-4031-845B-3A40424C3535}" dt="2022-02-11T02:08:53.599" v="0" actId="20577"/>
      <pc:docMkLst>
        <pc:docMk/>
      </pc:docMkLst>
      <pc:sldChg chg="modSp">
        <pc:chgData name="Hanbo Huang" userId="S::huang.hanb@northeastern.edu::c79f047b-7af9-4695-be86-a11fa1fafbaf" providerId="AD" clId="Web-{ABC96EB9-F8DC-4031-845B-3A40424C3535}" dt="2022-02-11T02:08:53.599" v="0" actId="20577"/>
        <pc:sldMkLst>
          <pc:docMk/>
          <pc:sldMk cId="890453266" sldId="258"/>
        </pc:sldMkLst>
        <pc:spChg chg="mod">
          <ac:chgData name="Hanbo Huang" userId="S::huang.hanb@northeastern.edu::c79f047b-7af9-4695-be86-a11fa1fafbaf" providerId="AD" clId="Web-{ABC96EB9-F8DC-4031-845B-3A40424C3535}" dt="2022-02-11T02:08:53.599" v="0" actId="20577"/>
          <ac:spMkLst>
            <pc:docMk/>
            <pc:sldMk cId="890453266" sldId="258"/>
            <ac:spMk id="3" creationId="{1357893E-07E3-470F-9E05-006A5F57F5C6}"/>
          </ac:spMkLst>
        </pc:spChg>
      </pc:sldChg>
    </pc:docChg>
  </pc:docChgLst>
  <pc:docChgLst>
    <pc:chgData name="Hanbo Huang" userId="S::huang.hanb@northeastern.edu::c79f047b-7af9-4695-be86-a11fa1fafbaf" providerId="AD" clId="Web-{767FA541-1A2C-46F5-A2DD-C58A1DD896B3}"/>
    <pc:docChg chg="modSld">
      <pc:chgData name="Hanbo Huang" userId="S::huang.hanb@northeastern.edu::c79f047b-7af9-4695-be86-a11fa1fafbaf" providerId="AD" clId="Web-{767FA541-1A2C-46F5-A2DD-C58A1DD896B3}" dt="2022-02-10T20:23:28.624" v="49" actId="20577"/>
      <pc:docMkLst>
        <pc:docMk/>
      </pc:docMkLst>
      <pc:sldChg chg="modSp">
        <pc:chgData name="Hanbo Huang" userId="S::huang.hanb@northeastern.edu::c79f047b-7af9-4695-be86-a11fa1fafbaf" providerId="AD" clId="Web-{767FA541-1A2C-46F5-A2DD-C58A1DD896B3}" dt="2022-02-10T20:23:28.624" v="49" actId="20577"/>
        <pc:sldMkLst>
          <pc:docMk/>
          <pc:sldMk cId="890453266" sldId="258"/>
        </pc:sldMkLst>
        <pc:spChg chg="mod">
          <ac:chgData name="Hanbo Huang" userId="S::huang.hanb@northeastern.edu::c79f047b-7af9-4695-be86-a11fa1fafbaf" providerId="AD" clId="Web-{767FA541-1A2C-46F5-A2DD-C58A1DD896B3}" dt="2022-02-10T20:07:36.252" v="2" actId="20577"/>
          <ac:spMkLst>
            <pc:docMk/>
            <pc:sldMk cId="890453266" sldId="258"/>
            <ac:spMk id="2" creationId="{C502D3AD-53EF-4A6B-A98A-B14E6E3FD6B2}"/>
          </ac:spMkLst>
        </pc:spChg>
        <pc:spChg chg="mod">
          <ac:chgData name="Hanbo Huang" userId="S::huang.hanb@northeastern.edu::c79f047b-7af9-4695-be86-a11fa1fafbaf" providerId="AD" clId="Web-{767FA541-1A2C-46F5-A2DD-C58A1DD896B3}" dt="2022-02-10T20:23:28.624" v="49" actId="20577"/>
          <ac:spMkLst>
            <pc:docMk/>
            <pc:sldMk cId="890453266" sldId="258"/>
            <ac:spMk id="3" creationId="{1357893E-07E3-470F-9E05-006A5F57F5C6}"/>
          </ac:spMkLst>
        </pc:spChg>
      </pc:sldChg>
    </pc:docChg>
  </pc:docChgLst>
  <pc:docChgLst>
    <pc:chgData name="Srushti Manojkumar Desai" userId="S::desai.sr@northeastern.edu::385faa1a-467f-4ac2-ae34-19653fcd4bbc" providerId="AD" clId="Web-{5E17515A-78A9-4917-82B3-E65C34D64E99}"/>
    <pc:docChg chg="modSld">
      <pc:chgData name="Srushti Manojkumar Desai" userId="S::desai.sr@northeastern.edu::385faa1a-467f-4ac2-ae34-19653fcd4bbc" providerId="AD" clId="Web-{5E17515A-78A9-4917-82B3-E65C34D64E99}" dt="2022-02-10T23:42:27.225" v="428" actId="1076"/>
      <pc:docMkLst>
        <pc:docMk/>
      </pc:docMkLst>
      <pc:sldChg chg="addSp delSp modSp">
        <pc:chgData name="Srushti Manojkumar Desai" userId="S::desai.sr@northeastern.edu::385faa1a-467f-4ac2-ae34-19653fcd4bbc" providerId="AD" clId="Web-{5E17515A-78A9-4917-82B3-E65C34D64E99}" dt="2022-02-10T23:42:27.225" v="428" actId="1076"/>
        <pc:sldMkLst>
          <pc:docMk/>
          <pc:sldMk cId="1884390771" sldId="257"/>
        </pc:sldMkLst>
        <pc:spChg chg="del">
          <ac:chgData name="Srushti Manojkumar Desai" userId="S::desai.sr@northeastern.edu::385faa1a-467f-4ac2-ae34-19653fcd4bbc" providerId="AD" clId="Web-{5E17515A-78A9-4917-82B3-E65C34D64E99}" dt="2022-02-10T21:57:05.571" v="0"/>
          <ac:spMkLst>
            <pc:docMk/>
            <pc:sldMk cId="1884390771" sldId="257"/>
            <ac:spMk id="2" creationId="{A38D3149-0748-4197-BF77-269D6A3D5FF2}"/>
          </ac:spMkLst>
        </pc:spChg>
        <pc:spChg chg="del">
          <ac:chgData name="Srushti Manojkumar Desai" userId="S::desai.sr@northeastern.edu::385faa1a-467f-4ac2-ae34-19653fcd4bbc" providerId="AD" clId="Web-{5E17515A-78A9-4917-82B3-E65C34D64E99}" dt="2022-02-10T22:05:34.347" v="1"/>
          <ac:spMkLst>
            <pc:docMk/>
            <pc:sldMk cId="1884390771" sldId="257"/>
            <ac:spMk id="3" creationId="{197E5CA5-226E-47F2-9DCC-B6D0BCAABBD1}"/>
          </ac:spMkLst>
        </pc:spChg>
        <pc:spChg chg="add mod">
          <ac:chgData name="Srushti Manojkumar Desai" userId="S::desai.sr@northeastern.edu::385faa1a-467f-4ac2-ae34-19653fcd4bbc" providerId="AD" clId="Web-{5E17515A-78A9-4917-82B3-E65C34D64E99}" dt="2022-02-10T23:41:34.646" v="417" actId="1076"/>
          <ac:spMkLst>
            <pc:docMk/>
            <pc:sldMk cId="1884390771" sldId="257"/>
            <ac:spMk id="5" creationId="{21E1574B-1E15-49EB-A0D1-66F044CB5623}"/>
          </ac:spMkLst>
        </pc:spChg>
        <pc:spChg chg="add del mod">
          <ac:chgData name="Srushti Manojkumar Desai" userId="S::desai.sr@northeastern.edu::385faa1a-467f-4ac2-ae34-19653fcd4bbc" providerId="AD" clId="Web-{5E17515A-78A9-4917-82B3-E65C34D64E99}" dt="2022-02-10T23:40:44.426" v="409"/>
          <ac:spMkLst>
            <pc:docMk/>
            <pc:sldMk cId="1884390771" sldId="257"/>
            <ac:spMk id="7" creationId="{A0FFB283-D3F2-467A-9B03-F0F752128D41}"/>
          </ac:spMkLst>
        </pc:spChg>
        <pc:spChg chg="add mod">
          <ac:chgData name="Srushti Manojkumar Desai" userId="S::desai.sr@northeastern.edu::385faa1a-467f-4ac2-ae34-19653fcd4bbc" providerId="AD" clId="Web-{5E17515A-78A9-4917-82B3-E65C34D64E99}" dt="2022-02-10T23:42:12.553" v="425" actId="1076"/>
          <ac:spMkLst>
            <pc:docMk/>
            <pc:sldMk cId="1884390771" sldId="257"/>
            <ac:spMk id="8" creationId="{7873A243-6722-49BF-A90B-6BB40DF0D0A2}"/>
          </ac:spMkLst>
        </pc:spChg>
        <pc:spChg chg="add del mod">
          <ac:chgData name="Srushti Manojkumar Desai" userId="S::desai.sr@northeastern.edu::385faa1a-467f-4ac2-ae34-19653fcd4bbc" providerId="AD" clId="Web-{5E17515A-78A9-4917-82B3-E65C34D64E99}" dt="2022-02-10T23:41:00.552" v="414"/>
          <ac:spMkLst>
            <pc:docMk/>
            <pc:sldMk cId="1884390771" sldId="257"/>
            <ac:spMk id="9" creationId="{90966841-3151-4496-8D1D-97CF9C85C3C4}"/>
          </ac:spMkLst>
        </pc:spChg>
        <pc:spChg chg="add mod">
          <ac:chgData name="Srushti Manojkumar Desai" userId="S::desai.sr@northeastern.edu::385faa1a-467f-4ac2-ae34-19653fcd4bbc" providerId="AD" clId="Web-{5E17515A-78A9-4917-82B3-E65C34D64E99}" dt="2022-02-10T23:41:56.068" v="421" actId="1076"/>
          <ac:spMkLst>
            <pc:docMk/>
            <pc:sldMk cId="1884390771" sldId="257"/>
            <ac:spMk id="11" creationId="{CE0DD440-5674-4752-8433-19753A711C0D}"/>
          </ac:spMkLst>
        </pc:spChg>
        <pc:spChg chg="add del mod">
          <ac:chgData name="Srushti Manojkumar Desai" userId="S::desai.sr@northeastern.edu::385faa1a-467f-4ac2-ae34-19653fcd4bbc" providerId="AD" clId="Web-{5E17515A-78A9-4917-82B3-E65C34D64E99}" dt="2022-02-10T23:40:53.098" v="412"/>
          <ac:spMkLst>
            <pc:docMk/>
            <pc:sldMk cId="1884390771" sldId="257"/>
            <ac:spMk id="12" creationId="{B27879C0-CA13-4D54-BB6E-39A2309DF676}"/>
          </ac:spMkLst>
        </pc:spChg>
        <pc:spChg chg="add del mod">
          <ac:chgData name="Srushti Manojkumar Desai" userId="S::desai.sr@northeastern.edu::385faa1a-467f-4ac2-ae34-19653fcd4bbc" providerId="AD" clId="Web-{5E17515A-78A9-4917-82B3-E65C34D64E99}" dt="2022-02-10T22:28:56.094" v="165"/>
          <ac:spMkLst>
            <pc:docMk/>
            <pc:sldMk cId="1884390771" sldId="257"/>
            <ac:spMk id="14" creationId="{F003CE46-3CBA-4DDD-8665-B6C84EB71A06}"/>
          </ac:spMkLst>
        </pc:spChg>
        <pc:spChg chg="add del mod">
          <ac:chgData name="Srushti Manojkumar Desai" userId="S::desai.sr@northeastern.edu::385faa1a-467f-4ac2-ae34-19653fcd4bbc" providerId="AD" clId="Web-{5E17515A-78A9-4917-82B3-E65C34D64E99}" dt="2022-02-10T22:28:53.266" v="164"/>
          <ac:spMkLst>
            <pc:docMk/>
            <pc:sldMk cId="1884390771" sldId="257"/>
            <ac:spMk id="15" creationId="{D541C7CE-4C2E-457E-855B-D75348B8B59E}"/>
          </ac:spMkLst>
        </pc:spChg>
        <pc:spChg chg="add del mod">
          <ac:chgData name="Srushti Manojkumar Desai" userId="S::desai.sr@northeastern.edu::385faa1a-467f-4ac2-ae34-19653fcd4bbc" providerId="AD" clId="Web-{5E17515A-78A9-4917-82B3-E65C34D64E99}" dt="2022-02-10T22:28:58.453" v="166"/>
          <ac:spMkLst>
            <pc:docMk/>
            <pc:sldMk cId="1884390771" sldId="257"/>
            <ac:spMk id="16" creationId="{7185EAFB-BAE2-4042-9958-8109C87BA32E}"/>
          </ac:spMkLst>
        </pc:spChg>
        <pc:spChg chg="add mod">
          <ac:chgData name="Srushti Manojkumar Desai" userId="S::desai.sr@northeastern.edu::385faa1a-467f-4ac2-ae34-19653fcd4bbc" providerId="AD" clId="Web-{5E17515A-78A9-4917-82B3-E65C34D64E99}" dt="2022-02-10T23:42:00.959" v="422" actId="1076"/>
          <ac:spMkLst>
            <pc:docMk/>
            <pc:sldMk cId="1884390771" sldId="257"/>
            <ac:spMk id="17" creationId="{8D64BFBC-21BC-4EC7-8B15-754109C18EEA}"/>
          </ac:spMkLst>
        </pc:spChg>
        <pc:spChg chg="add mod">
          <ac:chgData name="Srushti Manojkumar Desai" userId="S::desai.sr@northeastern.edu::385faa1a-467f-4ac2-ae34-19653fcd4bbc" providerId="AD" clId="Web-{5E17515A-78A9-4917-82B3-E65C34D64E99}" dt="2022-02-10T23:41:38.506" v="418" actId="1076"/>
          <ac:spMkLst>
            <pc:docMk/>
            <pc:sldMk cId="1884390771" sldId="257"/>
            <ac:spMk id="18" creationId="{71938DDB-3C83-44F3-8A7E-C7A723AE7140}"/>
          </ac:spMkLst>
        </pc:spChg>
        <pc:spChg chg="add mod">
          <ac:chgData name="Srushti Manojkumar Desai" userId="S::desai.sr@northeastern.edu::385faa1a-467f-4ac2-ae34-19653fcd4bbc" providerId="AD" clId="Web-{5E17515A-78A9-4917-82B3-E65C34D64E99}" dt="2022-02-10T23:41:44.740" v="419" actId="1076"/>
          <ac:spMkLst>
            <pc:docMk/>
            <pc:sldMk cId="1884390771" sldId="257"/>
            <ac:spMk id="19" creationId="{C094C0AB-FE07-47F2-A7A7-388D2F69E102}"/>
          </ac:spMkLst>
        </pc:spChg>
        <pc:spChg chg="add mod">
          <ac:chgData name="Srushti Manojkumar Desai" userId="S::desai.sr@northeastern.edu::385faa1a-467f-4ac2-ae34-19653fcd4bbc" providerId="AD" clId="Web-{5E17515A-78A9-4917-82B3-E65C34D64E99}" dt="2022-02-10T23:42:04.725" v="423" actId="1076"/>
          <ac:spMkLst>
            <pc:docMk/>
            <pc:sldMk cId="1884390771" sldId="257"/>
            <ac:spMk id="20" creationId="{277DAC3F-BBA4-4E60-A69A-DDF625D3A3CA}"/>
          </ac:spMkLst>
        </pc:spChg>
        <pc:spChg chg="add mod">
          <ac:chgData name="Srushti Manojkumar Desai" userId="S::desai.sr@northeastern.edu::385faa1a-467f-4ac2-ae34-19653fcd4bbc" providerId="AD" clId="Web-{5E17515A-78A9-4917-82B3-E65C34D64E99}" dt="2022-02-10T23:42:16.319" v="426" actId="1076"/>
          <ac:spMkLst>
            <pc:docMk/>
            <pc:sldMk cId="1884390771" sldId="257"/>
            <ac:spMk id="21" creationId="{A4788612-9467-49B4-B3F2-5EB7B3FEDA54}"/>
          </ac:spMkLst>
        </pc:spChg>
        <pc:spChg chg="add mod">
          <ac:chgData name="Srushti Manojkumar Desai" userId="S::desai.sr@northeastern.edu::385faa1a-467f-4ac2-ae34-19653fcd4bbc" providerId="AD" clId="Web-{5E17515A-78A9-4917-82B3-E65C34D64E99}" dt="2022-02-10T23:42:21.038" v="427" actId="1076"/>
          <ac:spMkLst>
            <pc:docMk/>
            <pc:sldMk cId="1884390771" sldId="257"/>
            <ac:spMk id="22" creationId="{30FC2180-BF57-4798-81AF-EA64B3BAF7D6}"/>
          </ac:spMkLst>
        </pc:spChg>
        <pc:spChg chg="add mod">
          <ac:chgData name="Srushti Manojkumar Desai" userId="S::desai.sr@northeastern.edu::385faa1a-467f-4ac2-ae34-19653fcd4bbc" providerId="AD" clId="Web-{5E17515A-78A9-4917-82B3-E65C34D64E99}" dt="2022-02-10T23:39:56.675" v="407" actId="1076"/>
          <ac:spMkLst>
            <pc:docMk/>
            <pc:sldMk cId="1884390771" sldId="257"/>
            <ac:spMk id="25" creationId="{D4AF460C-AB4C-4D6D-A80A-C30B04695737}"/>
          </ac:spMkLst>
        </pc:spChg>
        <pc:picChg chg="add mod ord">
          <ac:chgData name="Srushti Manojkumar Desai" userId="S::desai.sr@northeastern.edu::385faa1a-467f-4ac2-ae34-19653fcd4bbc" providerId="AD" clId="Web-{5E17515A-78A9-4917-82B3-E65C34D64E99}" dt="2022-02-10T23:41:30.912" v="416" actId="1076"/>
          <ac:picMkLst>
            <pc:docMk/>
            <pc:sldMk cId="1884390771" sldId="257"/>
            <ac:picMk id="4" creationId="{0623D5D3-194C-4DDF-AC3E-783078C9E43F}"/>
          </ac:picMkLst>
        </pc:picChg>
        <pc:picChg chg="add mod">
          <ac:chgData name="Srushti Manojkumar Desai" userId="S::desai.sr@northeastern.edu::385faa1a-467f-4ac2-ae34-19653fcd4bbc" providerId="AD" clId="Web-{5E17515A-78A9-4917-82B3-E65C34D64E99}" dt="2022-02-10T23:42:08.787" v="424" actId="1076"/>
          <ac:picMkLst>
            <pc:docMk/>
            <pc:sldMk cId="1884390771" sldId="257"/>
            <ac:picMk id="6" creationId="{D7E9E775-F55F-41BA-997F-4B9A9C3B95B9}"/>
          </ac:picMkLst>
        </pc:picChg>
        <pc:picChg chg="add mod">
          <ac:chgData name="Srushti Manojkumar Desai" userId="S::desai.sr@northeastern.edu::385faa1a-467f-4ac2-ae34-19653fcd4bbc" providerId="AD" clId="Web-{5E17515A-78A9-4917-82B3-E65C34D64E99}" dt="2022-02-10T23:41:49.428" v="420" actId="1076"/>
          <ac:picMkLst>
            <pc:docMk/>
            <pc:sldMk cId="1884390771" sldId="257"/>
            <ac:picMk id="10" creationId="{963017CA-DD1D-4387-AE98-FDC65F430D9C}"/>
          </ac:picMkLst>
        </pc:picChg>
        <pc:picChg chg="add del mod">
          <ac:chgData name="Srushti Manojkumar Desai" userId="S::desai.sr@northeastern.edu::385faa1a-467f-4ac2-ae34-19653fcd4bbc" providerId="AD" clId="Web-{5E17515A-78A9-4917-82B3-E65C34D64E99}" dt="2022-02-10T22:28:49.750" v="162"/>
          <ac:picMkLst>
            <pc:docMk/>
            <pc:sldMk cId="1884390771" sldId="257"/>
            <ac:picMk id="13" creationId="{7F882486-8157-4081-9FDF-E24AE9DF42B5}"/>
          </ac:picMkLst>
        </pc:picChg>
        <pc:picChg chg="add mod">
          <ac:chgData name="Srushti Manojkumar Desai" userId="S::desai.sr@northeastern.edu::385faa1a-467f-4ac2-ae34-19653fcd4bbc" providerId="AD" clId="Web-{5E17515A-78A9-4917-82B3-E65C34D64E99}" dt="2022-02-10T23:42:27.225" v="428" actId="1076"/>
          <ac:picMkLst>
            <pc:docMk/>
            <pc:sldMk cId="1884390771" sldId="257"/>
            <ac:picMk id="23" creationId="{FC7686B7-27AD-4ECB-8059-2F4BA8F84EB4}"/>
          </ac:picMkLst>
        </pc:picChg>
      </pc:sldChg>
    </pc:docChg>
  </pc:docChgLst>
  <pc:docChgLst>
    <pc:chgData name="Hanbo Huang" userId="S::huang.hanb@northeastern.edu::c79f047b-7af9-4695-be86-a11fa1fafbaf" providerId="AD" clId="Web-{978822CE-E1D7-4E0D-A096-F2F5AC2B51F8}"/>
    <pc:docChg chg="modSld">
      <pc:chgData name="Hanbo Huang" userId="S::huang.hanb@northeastern.edu::c79f047b-7af9-4695-be86-a11fa1fafbaf" providerId="AD" clId="Web-{978822CE-E1D7-4E0D-A096-F2F5AC2B51F8}" dt="2022-02-11T02:25:20.741" v="9" actId="20577"/>
      <pc:docMkLst>
        <pc:docMk/>
      </pc:docMkLst>
      <pc:sldChg chg="modSp">
        <pc:chgData name="Hanbo Huang" userId="S::huang.hanb@northeastern.edu::c79f047b-7af9-4695-be86-a11fa1fafbaf" providerId="AD" clId="Web-{978822CE-E1D7-4E0D-A096-F2F5AC2B51F8}" dt="2022-02-11T02:25:20.741" v="9" actId="20577"/>
        <pc:sldMkLst>
          <pc:docMk/>
          <pc:sldMk cId="109857222" sldId="256"/>
        </pc:sldMkLst>
        <pc:spChg chg="mod">
          <ac:chgData name="Hanbo Huang" userId="S::huang.hanb@northeastern.edu::c79f047b-7af9-4695-be86-a11fa1fafbaf" providerId="AD" clId="Web-{978822CE-E1D7-4E0D-A096-F2F5AC2B51F8}" dt="2022-02-11T02:25:20.741" v="9" actId="20577"/>
          <ac:spMkLst>
            <pc:docMk/>
            <pc:sldMk cId="109857222" sldId="256"/>
            <ac:spMk id="5" creationId="{88FC55ED-74BF-4DF5-AD85-3BD328F9C3D5}"/>
          </ac:spMkLst>
        </pc:spChg>
      </pc:sldChg>
    </pc:docChg>
  </pc:docChgLst>
  <pc:docChgLst>
    <pc:chgData name="Madhurima Chatterjee" userId="S::chatterjee.m@northeastern.edu::540b8e0b-a702-4cbb-9b4d-ac94aa8ef1be" providerId="AD" clId="Web-{156D355E-F263-4974-92EA-3328751387CC}"/>
    <pc:docChg chg="modSld">
      <pc:chgData name="Madhurima Chatterjee" userId="S::chatterjee.m@northeastern.edu::540b8e0b-a702-4cbb-9b4d-ac94aa8ef1be" providerId="AD" clId="Web-{156D355E-F263-4974-92EA-3328751387CC}" dt="2022-02-11T02:27:05.964" v="43"/>
      <pc:docMkLst>
        <pc:docMk/>
      </pc:docMkLst>
      <pc:sldChg chg="modSp">
        <pc:chgData name="Madhurima Chatterjee" userId="S::chatterjee.m@northeastern.edu::540b8e0b-a702-4cbb-9b4d-ac94aa8ef1be" providerId="AD" clId="Web-{156D355E-F263-4974-92EA-3328751387CC}" dt="2022-02-11T02:25:55.384" v="41" actId="20577"/>
        <pc:sldMkLst>
          <pc:docMk/>
          <pc:sldMk cId="109857222" sldId="256"/>
        </pc:sldMkLst>
        <pc:spChg chg="mod">
          <ac:chgData name="Madhurima Chatterjee" userId="S::chatterjee.m@northeastern.edu::540b8e0b-a702-4cbb-9b4d-ac94aa8ef1be" providerId="AD" clId="Web-{156D355E-F263-4974-92EA-3328751387CC}" dt="2022-02-11T02:25:55.384" v="41" actId="20577"/>
          <ac:spMkLst>
            <pc:docMk/>
            <pc:sldMk cId="109857222" sldId="256"/>
            <ac:spMk id="5" creationId="{88FC55ED-74BF-4DF5-AD85-3BD328F9C3D5}"/>
          </ac:spMkLst>
        </pc:spChg>
        <pc:picChg chg="mod">
          <ac:chgData name="Madhurima Chatterjee" userId="S::chatterjee.m@northeastern.edu::540b8e0b-a702-4cbb-9b4d-ac94aa8ef1be" providerId="AD" clId="Web-{156D355E-F263-4974-92EA-3328751387CC}" dt="2022-02-11T02:23:50.223" v="3" actId="1076"/>
          <ac:picMkLst>
            <pc:docMk/>
            <pc:sldMk cId="109857222" sldId="256"/>
            <ac:picMk id="6" creationId="{1BD7928E-D0DF-4BA0-A1B5-B592AE648A8F}"/>
          </ac:picMkLst>
        </pc:picChg>
      </pc:sldChg>
      <pc:sldChg chg="mod setBg">
        <pc:chgData name="Madhurima Chatterjee" userId="S::chatterjee.m@northeastern.edu::540b8e0b-a702-4cbb-9b4d-ac94aa8ef1be" providerId="AD" clId="Web-{156D355E-F263-4974-92EA-3328751387CC}" dt="2022-02-11T02:27:05.964" v="43"/>
        <pc:sldMkLst>
          <pc:docMk/>
          <pc:sldMk cId="3111909609" sldId="262"/>
        </pc:sldMkLst>
      </pc:sldChg>
    </pc:docChg>
  </pc:docChgLst>
  <pc:docChgLst>
    <pc:chgData name="Madhurima Chatterjee" userId="S::chatterjee.m@northeastern.edu::540b8e0b-a702-4cbb-9b4d-ac94aa8ef1be" providerId="AD" clId="Web-{9B75B6AC-C89E-496C-B944-369E57152DDD}"/>
    <pc:docChg chg="addSld modSld">
      <pc:chgData name="Madhurima Chatterjee" userId="S::chatterjee.m@northeastern.edu::540b8e0b-a702-4cbb-9b4d-ac94aa8ef1be" providerId="AD" clId="Web-{9B75B6AC-C89E-496C-B944-369E57152DDD}" dt="2022-02-11T01:47:05.689" v="385"/>
      <pc:docMkLst>
        <pc:docMk/>
      </pc:docMkLst>
      <pc:sldChg chg="addSp modSp">
        <pc:chgData name="Madhurima Chatterjee" userId="S::chatterjee.m@northeastern.edu::540b8e0b-a702-4cbb-9b4d-ac94aa8ef1be" providerId="AD" clId="Web-{9B75B6AC-C89E-496C-B944-369E57152DDD}" dt="2022-02-11T01:47:05.689" v="385"/>
        <pc:sldMkLst>
          <pc:docMk/>
          <pc:sldMk cId="109857222" sldId="256"/>
        </pc:sldMkLst>
        <pc:spChg chg="mod">
          <ac:chgData name="Madhurima Chatterjee" userId="S::chatterjee.m@northeastern.edu::540b8e0b-a702-4cbb-9b4d-ac94aa8ef1be" providerId="AD" clId="Web-{9B75B6AC-C89E-496C-B944-369E57152DDD}" dt="2022-02-11T01:40:05.363" v="244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dhurima Chatterjee" userId="S::chatterjee.m@northeastern.edu::540b8e0b-a702-4cbb-9b4d-ac94aa8ef1be" providerId="AD" clId="Web-{9B75B6AC-C89E-496C-B944-369E57152DDD}" dt="2022-02-11T01:40:16.598" v="250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adhurima Chatterjee" userId="S::chatterjee.m@northeastern.edu::540b8e0b-a702-4cbb-9b4d-ac94aa8ef1be" providerId="AD" clId="Web-{9B75B6AC-C89E-496C-B944-369E57152DDD}" dt="2022-02-11T01:47:04.533" v="384"/>
          <ac:spMkLst>
            <pc:docMk/>
            <pc:sldMk cId="109857222" sldId="256"/>
            <ac:spMk id="5" creationId="{88FC55ED-74BF-4DF5-AD85-3BD328F9C3D5}"/>
          </ac:spMkLst>
        </pc:spChg>
        <pc:picChg chg="mod">
          <ac:chgData name="Madhurima Chatterjee" userId="S::chatterjee.m@northeastern.edu::540b8e0b-a702-4cbb-9b4d-ac94aa8ef1be" providerId="AD" clId="Web-{9B75B6AC-C89E-496C-B944-369E57152DDD}" dt="2022-02-11T01:47:05.689" v="385"/>
          <ac:picMkLst>
            <pc:docMk/>
            <pc:sldMk cId="109857222" sldId="256"/>
            <ac:picMk id="4" creationId="{CD2E9286-4A45-42D0-AFAB-FB3DDA953E51}"/>
          </ac:picMkLst>
        </pc:picChg>
      </pc:sldChg>
      <pc:sldChg chg="addSp modSp new">
        <pc:chgData name="Madhurima Chatterjee" userId="S::chatterjee.m@northeastern.edu::540b8e0b-a702-4cbb-9b4d-ac94aa8ef1be" providerId="AD" clId="Web-{9B75B6AC-C89E-496C-B944-369E57152DDD}" dt="2022-02-11T01:38:18.031" v="230" actId="20577"/>
        <pc:sldMkLst>
          <pc:docMk/>
          <pc:sldMk cId="454615157" sldId="259"/>
        </pc:sldMkLst>
        <pc:spChg chg="mod">
          <ac:chgData name="Madhurima Chatterjee" userId="S::chatterjee.m@northeastern.edu::540b8e0b-a702-4cbb-9b4d-ac94aa8ef1be" providerId="AD" clId="Web-{9B75B6AC-C89E-496C-B944-369E57152DDD}" dt="2022-02-11T01:25:11.396" v="10" actId="20577"/>
          <ac:spMkLst>
            <pc:docMk/>
            <pc:sldMk cId="454615157" sldId="259"/>
            <ac:spMk id="2" creationId="{E8C5C16C-F6F7-4201-80FB-D53DA358AA9D}"/>
          </ac:spMkLst>
        </pc:spChg>
        <pc:spChg chg="mod">
          <ac:chgData name="Madhurima Chatterjee" userId="S::chatterjee.m@northeastern.edu::540b8e0b-a702-4cbb-9b4d-ac94aa8ef1be" providerId="AD" clId="Web-{9B75B6AC-C89E-496C-B944-369E57152DDD}" dt="2022-02-11T01:38:11.922" v="229" actId="20577"/>
          <ac:spMkLst>
            <pc:docMk/>
            <pc:sldMk cId="454615157" sldId="259"/>
            <ac:spMk id="3" creationId="{9C673347-6EFC-4FD7-9564-842085A0901D}"/>
          </ac:spMkLst>
        </pc:spChg>
        <pc:spChg chg="add mod">
          <ac:chgData name="Madhurima Chatterjee" userId="S::chatterjee.m@northeastern.edu::540b8e0b-a702-4cbb-9b4d-ac94aa8ef1be" providerId="AD" clId="Web-{9B75B6AC-C89E-496C-B944-369E57152DDD}" dt="2022-02-11T01:38:18.031" v="230" actId="20577"/>
          <ac:spMkLst>
            <pc:docMk/>
            <pc:sldMk cId="454615157" sldId="259"/>
            <ac:spMk id="5" creationId="{EFBE08AB-0F6B-4F82-AE26-1B8C6EDF0079}"/>
          </ac:spMkLst>
        </pc:spChg>
      </pc:sldChg>
    </pc:docChg>
  </pc:docChgLst>
  <pc:docChgLst>
    <pc:chgData name="Srushti Manojkumar Desai" userId="S::desai.sr@northeastern.edu::385faa1a-467f-4ac2-ae34-19653fcd4bbc" providerId="AD" clId="Web-{D7F964A8-A55D-4926-B071-E20D12470C57}"/>
    <pc:docChg chg="modSld">
      <pc:chgData name="Srushti Manojkumar Desai" userId="S::desai.sr@northeastern.edu::385faa1a-467f-4ac2-ae34-19653fcd4bbc" providerId="AD" clId="Web-{D7F964A8-A55D-4926-B071-E20D12470C57}" dt="2022-02-11T02:16:45.724" v="14" actId="1076"/>
      <pc:docMkLst>
        <pc:docMk/>
      </pc:docMkLst>
      <pc:sldChg chg="modSp">
        <pc:chgData name="Srushti Manojkumar Desai" userId="S::desai.sr@northeastern.edu::385faa1a-467f-4ac2-ae34-19653fcd4bbc" providerId="AD" clId="Web-{D7F964A8-A55D-4926-B071-E20D12470C57}" dt="2022-02-11T02:16:45.724" v="14" actId="1076"/>
        <pc:sldMkLst>
          <pc:docMk/>
          <pc:sldMk cId="1884390771" sldId="257"/>
        </pc:sldMkLst>
        <pc:picChg chg="mod">
          <ac:chgData name="Srushti Manojkumar Desai" userId="S::desai.sr@northeastern.edu::385faa1a-467f-4ac2-ae34-19653fcd4bbc" providerId="AD" clId="Web-{D7F964A8-A55D-4926-B071-E20D12470C57}" dt="2022-02-11T02:16:45.724" v="14" actId="1076"/>
          <ac:picMkLst>
            <pc:docMk/>
            <pc:sldMk cId="1884390771" sldId="257"/>
            <ac:picMk id="23" creationId="{FC7686B7-27AD-4ECB-8059-2F4BA8F84EB4}"/>
          </ac:picMkLst>
        </pc:picChg>
      </pc:sldChg>
      <pc:sldChg chg="modSp">
        <pc:chgData name="Srushti Manojkumar Desai" userId="S::desai.sr@northeastern.edu::385faa1a-467f-4ac2-ae34-19653fcd4bbc" providerId="AD" clId="Web-{D7F964A8-A55D-4926-B071-E20D12470C57}" dt="2022-02-11T02:16:33.223" v="13" actId="14100"/>
        <pc:sldMkLst>
          <pc:docMk/>
          <pc:sldMk cId="1050161772" sldId="261"/>
        </pc:sldMkLst>
        <pc:spChg chg="mod">
          <ac:chgData name="Srushti Manojkumar Desai" userId="S::desai.sr@northeastern.edu::385faa1a-467f-4ac2-ae34-19653fcd4bbc" providerId="AD" clId="Web-{D7F964A8-A55D-4926-B071-E20D12470C57}" dt="2022-02-11T02:16:33.223" v="13" actId="14100"/>
          <ac:spMkLst>
            <pc:docMk/>
            <pc:sldMk cId="1050161772" sldId="261"/>
            <ac:spMk id="4" creationId="{6DC910F5-17F8-483E-9FDC-E209705EA536}"/>
          </ac:spMkLst>
        </pc:spChg>
      </pc:sldChg>
    </pc:docChg>
  </pc:docChgLst>
  <pc:docChgLst>
    <pc:chgData name="Madhurima Chatterjee" userId="S::chatterjee.m@northeastern.edu::540b8e0b-a702-4cbb-9b4d-ac94aa8ef1be" providerId="AD" clId="Web-{55811DA3-74CA-47ED-80BA-A5D4630D374E}"/>
    <pc:docChg chg="modSld addMainMaster delMainMaster">
      <pc:chgData name="Madhurima Chatterjee" userId="S::chatterjee.m@northeastern.edu::540b8e0b-a702-4cbb-9b4d-ac94aa8ef1be" providerId="AD" clId="Web-{55811DA3-74CA-47ED-80BA-A5D4630D374E}" dt="2022-02-09T22:47:39.854" v="0"/>
      <pc:docMkLst>
        <pc:docMk/>
      </pc:docMkLst>
      <pc:sldChg chg="addSp modSp mod setBg modClrScheme chgLayout">
        <pc:chgData name="Madhurima Chatterjee" userId="S::chatterjee.m@northeastern.edu::540b8e0b-a702-4cbb-9b4d-ac94aa8ef1be" providerId="AD" clId="Web-{55811DA3-74CA-47ED-80BA-A5D4630D374E}" dt="2022-02-09T22:47:39.854" v="0"/>
        <pc:sldMkLst>
          <pc:docMk/>
          <pc:sldMk cId="109857222" sldId="256"/>
        </pc:sldMkLst>
        <pc:spChg chg="mod">
          <ac:chgData name="Madhurima Chatterjee" userId="S::chatterjee.m@northeastern.edu::540b8e0b-a702-4cbb-9b4d-ac94aa8ef1be" providerId="AD" clId="Web-{55811DA3-74CA-47ED-80BA-A5D4630D374E}" dt="2022-02-09T22:47:39.854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dhurima Chatterjee" userId="S::chatterjee.m@northeastern.edu::540b8e0b-a702-4cbb-9b4d-ac94aa8ef1be" providerId="AD" clId="Web-{55811DA3-74CA-47ED-80BA-A5D4630D374E}" dt="2022-02-09T22:47:39.854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adhurima Chatterjee" userId="S::chatterjee.m@northeastern.edu::540b8e0b-a702-4cbb-9b4d-ac94aa8ef1be" providerId="AD" clId="Web-{55811DA3-74CA-47ED-80BA-A5D4630D374E}" dt="2022-02-09T22:47:39.854" v="0"/>
          <ac:spMkLst>
            <pc:docMk/>
            <pc:sldMk cId="109857222" sldId="256"/>
            <ac:spMk id="9" creationId="{0671A8AE-40A1-4631-A6B8-581AFF065482}"/>
          </ac:spMkLst>
        </pc:spChg>
        <pc:spChg chg="add">
          <ac:chgData name="Madhurima Chatterjee" userId="S::chatterjee.m@northeastern.edu::540b8e0b-a702-4cbb-9b4d-ac94aa8ef1be" providerId="AD" clId="Web-{55811DA3-74CA-47ED-80BA-A5D4630D374E}" dt="2022-02-09T22:47:39.854" v="0"/>
          <ac:spMkLst>
            <pc:docMk/>
            <pc:sldMk cId="109857222" sldId="256"/>
            <ac:spMk id="11" creationId="{A44CD100-6267-4E62-AA64-2182A3A6A1C0}"/>
          </ac:spMkLst>
        </pc:spChg>
        <pc:picChg chg="add">
          <ac:chgData name="Madhurima Chatterjee" userId="S::chatterjee.m@northeastern.edu::540b8e0b-a702-4cbb-9b4d-ac94aa8ef1be" providerId="AD" clId="Web-{55811DA3-74CA-47ED-80BA-A5D4630D374E}" dt="2022-02-09T22:47:39.854" v="0"/>
          <ac:picMkLst>
            <pc:docMk/>
            <pc:sldMk cId="109857222" sldId="256"/>
            <ac:picMk id="4" creationId="{CD2E9286-4A45-42D0-AFAB-FB3DDA953E51}"/>
          </ac:picMkLst>
        </pc:picChg>
      </pc:sldChg>
      <pc:sldMasterChg chg="del delSldLayout">
        <pc:chgData name="Madhurima Chatterjee" userId="S::chatterjee.m@northeastern.edu::540b8e0b-a702-4cbb-9b4d-ac94aa8ef1be" providerId="AD" clId="Web-{55811DA3-74CA-47ED-80BA-A5D4630D374E}" dt="2022-02-09T22:47:39.854" v="0"/>
        <pc:sldMasterMkLst>
          <pc:docMk/>
          <pc:sldMasterMk cId="2460954070" sldId="2147483660"/>
        </pc:sldMasterMkLst>
        <pc:sldLayoutChg chg="del">
          <pc:chgData name="Madhurima Chatterjee" userId="S::chatterjee.m@northeastern.edu::540b8e0b-a702-4cbb-9b4d-ac94aa8ef1be" providerId="AD" clId="Web-{55811DA3-74CA-47ED-80BA-A5D4630D374E}" dt="2022-02-09T22:47:39.85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dhurima Chatterjee" userId="S::chatterjee.m@northeastern.edu::540b8e0b-a702-4cbb-9b4d-ac94aa8ef1be" providerId="AD" clId="Web-{55811DA3-74CA-47ED-80BA-A5D4630D374E}" dt="2022-02-09T22:47:39.85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dhurima Chatterjee" userId="S::chatterjee.m@northeastern.edu::540b8e0b-a702-4cbb-9b4d-ac94aa8ef1be" providerId="AD" clId="Web-{55811DA3-74CA-47ED-80BA-A5D4630D374E}" dt="2022-02-09T22:47:39.85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dhurima Chatterjee" userId="S::chatterjee.m@northeastern.edu::540b8e0b-a702-4cbb-9b4d-ac94aa8ef1be" providerId="AD" clId="Web-{55811DA3-74CA-47ED-80BA-A5D4630D374E}" dt="2022-02-09T22:47:39.85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dhurima Chatterjee" userId="S::chatterjee.m@northeastern.edu::540b8e0b-a702-4cbb-9b4d-ac94aa8ef1be" providerId="AD" clId="Web-{55811DA3-74CA-47ED-80BA-A5D4630D374E}" dt="2022-02-09T22:47:39.85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dhurima Chatterjee" userId="S::chatterjee.m@northeastern.edu::540b8e0b-a702-4cbb-9b4d-ac94aa8ef1be" providerId="AD" clId="Web-{55811DA3-74CA-47ED-80BA-A5D4630D374E}" dt="2022-02-09T22:47:39.85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dhurima Chatterjee" userId="S::chatterjee.m@northeastern.edu::540b8e0b-a702-4cbb-9b4d-ac94aa8ef1be" providerId="AD" clId="Web-{55811DA3-74CA-47ED-80BA-A5D4630D374E}" dt="2022-02-09T22:47:39.85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dhurima Chatterjee" userId="S::chatterjee.m@northeastern.edu::540b8e0b-a702-4cbb-9b4d-ac94aa8ef1be" providerId="AD" clId="Web-{55811DA3-74CA-47ED-80BA-A5D4630D374E}" dt="2022-02-09T22:47:39.85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dhurima Chatterjee" userId="S::chatterjee.m@northeastern.edu::540b8e0b-a702-4cbb-9b4d-ac94aa8ef1be" providerId="AD" clId="Web-{55811DA3-74CA-47ED-80BA-A5D4630D374E}" dt="2022-02-09T22:47:39.85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dhurima Chatterjee" userId="S::chatterjee.m@northeastern.edu::540b8e0b-a702-4cbb-9b4d-ac94aa8ef1be" providerId="AD" clId="Web-{55811DA3-74CA-47ED-80BA-A5D4630D374E}" dt="2022-02-09T22:47:39.85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dhurima Chatterjee" userId="S::chatterjee.m@northeastern.edu::540b8e0b-a702-4cbb-9b4d-ac94aa8ef1be" providerId="AD" clId="Web-{55811DA3-74CA-47ED-80BA-A5D4630D374E}" dt="2022-02-09T22:47:39.85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Madhurima Chatterjee" userId="S::chatterjee.m@northeastern.edu::540b8e0b-a702-4cbb-9b4d-ac94aa8ef1be" providerId="AD" clId="Web-{55811DA3-74CA-47ED-80BA-A5D4630D374E}" dt="2022-02-09T22:47:39.854" v="0"/>
        <pc:sldMasterMkLst>
          <pc:docMk/>
          <pc:sldMasterMk cId="3719349490" sldId="2147483672"/>
        </pc:sldMasterMkLst>
        <pc:sldLayoutChg chg="add">
          <pc:chgData name="Madhurima Chatterjee" userId="S::chatterjee.m@northeastern.edu::540b8e0b-a702-4cbb-9b4d-ac94aa8ef1be" providerId="AD" clId="Web-{55811DA3-74CA-47ED-80BA-A5D4630D374E}" dt="2022-02-09T22:47:39.854" v="0"/>
          <pc:sldLayoutMkLst>
            <pc:docMk/>
            <pc:sldMasterMk cId="3719349490" sldId="2147483672"/>
            <pc:sldLayoutMk cId="1491476046" sldId="2147483673"/>
          </pc:sldLayoutMkLst>
        </pc:sldLayoutChg>
        <pc:sldLayoutChg chg="add replId">
          <pc:chgData name="Madhurima Chatterjee" userId="S::chatterjee.m@northeastern.edu::540b8e0b-a702-4cbb-9b4d-ac94aa8ef1be" providerId="AD" clId="Web-{55811DA3-74CA-47ED-80BA-A5D4630D374E}" dt="2022-02-09T22:47:39.854" v="0"/>
          <pc:sldLayoutMkLst>
            <pc:docMk/>
            <pc:sldMasterMk cId="3719349490" sldId="2147483672"/>
            <pc:sldLayoutMk cId="3225273039" sldId="2147483674"/>
          </pc:sldLayoutMkLst>
        </pc:sldLayoutChg>
        <pc:sldLayoutChg chg="add replId">
          <pc:chgData name="Madhurima Chatterjee" userId="S::chatterjee.m@northeastern.edu::540b8e0b-a702-4cbb-9b4d-ac94aa8ef1be" providerId="AD" clId="Web-{55811DA3-74CA-47ED-80BA-A5D4630D374E}" dt="2022-02-09T22:47:39.854" v="0"/>
          <pc:sldLayoutMkLst>
            <pc:docMk/>
            <pc:sldMasterMk cId="3719349490" sldId="2147483672"/>
            <pc:sldLayoutMk cId="4249313062" sldId="2147483675"/>
          </pc:sldLayoutMkLst>
        </pc:sldLayoutChg>
        <pc:sldLayoutChg chg="add replId">
          <pc:chgData name="Madhurima Chatterjee" userId="S::chatterjee.m@northeastern.edu::540b8e0b-a702-4cbb-9b4d-ac94aa8ef1be" providerId="AD" clId="Web-{55811DA3-74CA-47ED-80BA-A5D4630D374E}" dt="2022-02-09T22:47:39.854" v="0"/>
          <pc:sldLayoutMkLst>
            <pc:docMk/>
            <pc:sldMasterMk cId="3719349490" sldId="2147483672"/>
            <pc:sldLayoutMk cId="3965338533" sldId="2147483676"/>
          </pc:sldLayoutMkLst>
        </pc:sldLayoutChg>
        <pc:sldLayoutChg chg="add replId">
          <pc:chgData name="Madhurima Chatterjee" userId="S::chatterjee.m@northeastern.edu::540b8e0b-a702-4cbb-9b4d-ac94aa8ef1be" providerId="AD" clId="Web-{55811DA3-74CA-47ED-80BA-A5D4630D374E}" dt="2022-02-09T22:47:39.854" v="0"/>
          <pc:sldLayoutMkLst>
            <pc:docMk/>
            <pc:sldMasterMk cId="3719349490" sldId="2147483672"/>
            <pc:sldLayoutMk cId="1799632585" sldId="2147483677"/>
          </pc:sldLayoutMkLst>
        </pc:sldLayoutChg>
        <pc:sldLayoutChg chg="add replId">
          <pc:chgData name="Madhurima Chatterjee" userId="S::chatterjee.m@northeastern.edu::540b8e0b-a702-4cbb-9b4d-ac94aa8ef1be" providerId="AD" clId="Web-{55811DA3-74CA-47ED-80BA-A5D4630D374E}" dt="2022-02-09T22:47:39.854" v="0"/>
          <pc:sldLayoutMkLst>
            <pc:docMk/>
            <pc:sldMasterMk cId="3719349490" sldId="2147483672"/>
            <pc:sldLayoutMk cId="796435883" sldId="2147483678"/>
          </pc:sldLayoutMkLst>
        </pc:sldLayoutChg>
        <pc:sldLayoutChg chg="add replId">
          <pc:chgData name="Madhurima Chatterjee" userId="S::chatterjee.m@northeastern.edu::540b8e0b-a702-4cbb-9b4d-ac94aa8ef1be" providerId="AD" clId="Web-{55811DA3-74CA-47ED-80BA-A5D4630D374E}" dt="2022-02-09T22:47:39.854" v="0"/>
          <pc:sldLayoutMkLst>
            <pc:docMk/>
            <pc:sldMasterMk cId="3719349490" sldId="2147483672"/>
            <pc:sldLayoutMk cId="3541715506" sldId="2147483679"/>
          </pc:sldLayoutMkLst>
        </pc:sldLayoutChg>
        <pc:sldLayoutChg chg="add replId">
          <pc:chgData name="Madhurima Chatterjee" userId="S::chatterjee.m@northeastern.edu::540b8e0b-a702-4cbb-9b4d-ac94aa8ef1be" providerId="AD" clId="Web-{55811DA3-74CA-47ED-80BA-A5D4630D374E}" dt="2022-02-09T22:47:39.854" v="0"/>
          <pc:sldLayoutMkLst>
            <pc:docMk/>
            <pc:sldMasterMk cId="3719349490" sldId="2147483672"/>
            <pc:sldLayoutMk cId="653122025" sldId="2147483680"/>
          </pc:sldLayoutMkLst>
        </pc:sldLayoutChg>
        <pc:sldLayoutChg chg="add replId">
          <pc:chgData name="Madhurima Chatterjee" userId="S::chatterjee.m@northeastern.edu::540b8e0b-a702-4cbb-9b4d-ac94aa8ef1be" providerId="AD" clId="Web-{55811DA3-74CA-47ED-80BA-A5D4630D374E}" dt="2022-02-09T22:47:39.854" v="0"/>
          <pc:sldLayoutMkLst>
            <pc:docMk/>
            <pc:sldMasterMk cId="3719349490" sldId="2147483672"/>
            <pc:sldLayoutMk cId="2723142467" sldId="2147483681"/>
          </pc:sldLayoutMkLst>
        </pc:sldLayoutChg>
        <pc:sldLayoutChg chg="add replId">
          <pc:chgData name="Madhurima Chatterjee" userId="S::chatterjee.m@northeastern.edu::540b8e0b-a702-4cbb-9b4d-ac94aa8ef1be" providerId="AD" clId="Web-{55811DA3-74CA-47ED-80BA-A5D4630D374E}" dt="2022-02-09T22:47:39.854" v="0"/>
          <pc:sldLayoutMkLst>
            <pc:docMk/>
            <pc:sldMasterMk cId="3719349490" sldId="2147483672"/>
            <pc:sldLayoutMk cId="1410792181" sldId="2147483682"/>
          </pc:sldLayoutMkLst>
        </pc:sldLayoutChg>
        <pc:sldLayoutChg chg="add replId">
          <pc:chgData name="Madhurima Chatterjee" userId="S::chatterjee.m@northeastern.edu::540b8e0b-a702-4cbb-9b4d-ac94aa8ef1be" providerId="AD" clId="Web-{55811DA3-74CA-47ED-80BA-A5D4630D374E}" dt="2022-02-09T22:47:39.854" v="0"/>
          <pc:sldLayoutMkLst>
            <pc:docMk/>
            <pc:sldMasterMk cId="3719349490" sldId="2147483672"/>
            <pc:sldLayoutMk cId="2896863445" sldId="2147483683"/>
          </pc:sldLayoutMkLst>
        </pc:sldLayoutChg>
      </pc:sldMasterChg>
    </pc:docChg>
  </pc:docChgLst>
  <pc:docChgLst>
    <pc:chgData name="Jiaqi Wang" userId="S::wang.jiaqi6@northeastern.edu::658bfafd-51fd-47a3-b2b9-e28508e8ecea" providerId="AD" clId="Web-{60240ED7-7387-40E5-8448-EE135EE50F92}"/>
    <pc:docChg chg="modSld">
      <pc:chgData name="Jiaqi Wang" userId="S::wang.jiaqi6@northeastern.edu::658bfafd-51fd-47a3-b2b9-e28508e8ecea" providerId="AD" clId="Web-{60240ED7-7387-40E5-8448-EE135EE50F92}" dt="2022-02-11T02:12:26.975" v="4"/>
      <pc:docMkLst>
        <pc:docMk/>
      </pc:docMkLst>
      <pc:sldChg chg="modSp mod setBg">
        <pc:chgData name="Jiaqi Wang" userId="S::wang.jiaqi6@northeastern.edu::658bfafd-51fd-47a3-b2b9-e28508e8ecea" providerId="AD" clId="Web-{60240ED7-7387-40E5-8448-EE135EE50F92}" dt="2022-02-11T02:12:26.975" v="4"/>
        <pc:sldMkLst>
          <pc:docMk/>
          <pc:sldMk cId="1050161772" sldId="261"/>
        </pc:sldMkLst>
        <pc:picChg chg="mod">
          <ac:chgData name="Jiaqi Wang" userId="S::wang.jiaqi6@northeastern.edu::658bfafd-51fd-47a3-b2b9-e28508e8ecea" providerId="AD" clId="Web-{60240ED7-7387-40E5-8448-EE135EE50F92}" dt="2022-02-11T02:11:35.254" v="2" actId="1076"/>
          <ac:picMkLst>
            <pc:docMk/>
            <pc:sldMk cId="1050161772" sldId="261"/>
            <ac:picMk id="1026" creationId="{2B5FAB28-EC72-429B-85B6-1F65CD9AC27E}"/>
          </ac:picMkLst>
        </pc:picChg>
      </pc:sldChg>
    </pc:docChg>
  </pc:docChgLst>
  <pc:docChgLst>
    <pc:chgData name="Jiaqi Wang" userId="S::wang.jiaqi6@northeastern.edu::658bfafd-51fd-47a3-b2b9-e28508e8ecea" providerId="AD" clId="Web-{0D0B401F-0A10-43B7-A5B6-139DB0B65B75}"/>
    <pc:docChg chg="addSld modSld sldOrd">
      <pc:chgData name="Jiaqi Wang" userId="S::wang.jiaqi6@northeastern.edu::658bfafd-51fd-47a3-b2b9-e28508e8ecea" providerId="AD" clId="Web-{0D0B401F-0A10-43B7-A5B6-139DB0B65B75}" dt="2022-02-11T02:26:31.310" v="7" actId="14100"/>
      <pc:docMkLst>
        <pc:docMk/>
      </pc:docMkLst>
      <pc:sldChg chg="addSp delSp modSp new mod ord modClrScheme chgLayout">
        <pc:chgData name="Jiaqi Wang" userId="S::wang.jiaqi6@northeastern.edu::658bfafd-51fd-47a3-b2b9-e28508e8ecea" providerId="AD" clId="Web-{0D0B401F-0A10-43B7-A5B6-139DB0B65B75}" dt="2022-02-11T02:26:31.310" v="7" actId="14100"/>
        <pc:sldMkLst>
          <pc:docMk/>
          <pc:sldMk cId="3111909609" sldId="262"/>
        </pc:sldMkLst>
        <pc:spChg chg="del">
          <ac:chgData name="Jiaqi Wang" userId="S::wang.jiaqi6@northeastern.edu::658bfafd-51fd-47a3-b2b9-e28508e8ecea" providerId="AD" clId="Web-{0D0B401F-0A10-43B7-A5B6-139DB0B65B75}" dt="2022-02-11T02:26:14.935" v="3"/>
          <ac:spMkLst>
            <pc:docMk/>
            <pc:sldMk cId="3111909609" sldId="262"/>
            <ac:spMk id="2" creationId="{68DBF21A-A708-4526-AC77-29D705E9BC87}"/>
          </ac:spMkLst>
        </pc:spChg>
        <pc:spChg chg="del">
          <ac:chgData name="Jiaqi Wang" userId="S::wang.jiaqi6@northeastern.edu::658bfafd-51fd-47a3-b2b9-e28508e8ecea" providerId="AD" clId="Web-{0D0B401F-0A10-43B7-A5B6-139DB0B65B75}" dt="2022-02-11T02:26:13.560" v="2"/>
          <ac:spMkLst>
            <pc:docMk/>
            <pc:sldMk cId="3111909609" sldId="262"/>
            <ac:spMk id="3" creationId="{3092587E-428B-4B30-B961-3C3B7E238A1E}"/>
          </ac:spMkLst>
        </pc:spChg>
        <pc:picChg chg="add mod">
          <ac:chgData name="Jiaqi Wang" userId="S::wang.jiaqi6@northeastern.edu::658bfafd-51fd-47a3-b2b9-e28508e8ecea" providerId="AD" clId="Web-{0D0B401F-0A10-43B7-A5B6-139DB0B65B75}" dt="2022-02-11T02:26:31.310" v="7" actId="14100"/>
          <ac:picMkLst>
            <pc:docMk/>
            <pc:sldMk cId="3111909609" sldId="262"/>
            <ac:picMk id="4" creationId="{6A128A43-B618-42C3-985C-255132956C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6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9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4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2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71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3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3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1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4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.pressbooks.pub/westernworlddailyreadingsgeography/chapter/europe-urban-geography-i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BD7928E-D0DF-4BA0-A1B5-B592AE648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6193" y="2203"/>
            <a:ext cx="12238432" cy="685359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295502" cy="2802219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Global Communications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EUROPE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8FC55ED-74BF-4DF5-AD85-3BD328F9C3D5}"/>
              </a:ext>
            </a:extLst>
          </p:cNvPr>
          <p:cNvSpPr txBox="1">
            <a:spLocks/>
          </p:cNvSpPr>
          <p:nvPr/>
        </p:nvSpPr>
        <p:spPr>
          <a:xfrm>
            <a:off x="8127916" y="3924449"/>
            <a:ext cx="4023359" cy="2847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>
                <a:solidFill>
                  <a:schemeClr val="bg1"/>
                </a:solidFill>
              </a:rPr>
              <a:t>Presentation by:</a:t>
            </a:r>
          </a:p>
          <a:p>
            <a:pPr algn="r"/>
            <a:r>
              <a:rPr lang="en-US" b="1">
                <a:solidFill>
                  <a:schemeClr val="bg1"/>
                </a:solidFill>
              </a:rPr>
              <a:t>Hanbo Huang (001539865)</a:t>
            </a:r>
            <a:br>
              <a:rPr lang="en-US" b="1"/>
            </a:br>
            <a:r>
              <a:rPr lang="en-US" b="1">
                <a:solidFill>
                  <a:schemeClr val="bg1"/>
                </a:solidFill>
              </a:rPr>
              <a:t>Jiaqi Wang (001023711)</a:t>
            </a:r>
            <a:br>
              <a:rPr lang="en-US" b="1"/>
            </a:br>
            <a:r>
              <a:rPr lang="en-US" b="1">
                <a:solidFill>
                  <a:schemeClr val="bg1"/>
                </a:solidFill>
              </a:rPr>
              <a:t>Madhurima Chatterjee (001003806)</a:t>
            </a:r>
          </a:p>
          <a:p>
            <a:pPr algn="r"/>
            <a:r>
              <a:rPr lang="en-US" b="1">
                <a:solidFill>
                  <a:schemeClr val="bg1"/>
                </a:solidFill>
              </a:rPr>
              <a:t>Srushti Manojkumar Desai (002117465)</a:t>
            </a:r>
          </a:p>
          <a:p>
            <a:pPr algn="r"/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0623D5D3-194C-4DDF-AC3E-783078C9E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012" y="1884209"/>
            <a:ext cx="1988370" cy="123668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E1574B-1E15-49EB-A0D1-66F044CB5623}"/>
              </a:ext>
            </a:extLst>
          </p:cNvPr>
          <p:cNvSpPr txBox="1"/>
          <p:nvPr/>
        </p:nvSpPr>
        <p:spPr>
          <a:xfrm>
            <a:off x="1523989" y="3394843"/>
            <a:ext cx="14705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latin typeface="The Hand Bold"/>
                <a:cs typeface="Calibri"/>
              </a:rPr>
              <a:t>Netherlands</a:t>
            </a:r>
          </a:p>
        </p:txBody>
      </p:sp>
      <p:pic>
        <p:nvPicPr>
          <p:cNvPr id="6" name="Picture 6" descr="Shape, background pattern&#10;&#10;Description automatically generated">
            <a:extLst>
              <a:ext uri="{FF2B5EF4-FFF2-40B4-BE49-F238E27FC236}">
                <a16:creationId xmlns:a16="http://schemas.microsoft.com/office/drawing/2014/main" id="{D7E9E775-F55F-41BA-997F-4B9A9C3B9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466" y="1876436"/>
            <a:ext cx="2271860" cy="1237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73A243-6722-49BF-A90B-6BB40DF0D0A2}"/>
              </a:ext>
            </a:extLst>
          </p:cNvPr>
          <p:cNvSpPr txBox="1"/>
          <p:nvPr/>
        </p:nvSpPr>
        <p:spPr>
          <a:xfrm>
            <a:off x="9366529" y="3394842"/>
            <a:ext cx="14705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latin typeface="The Hand Bold"/>
                <a:cs typeface="Calibri"/>
              </a:rPr>
              <a:t>Germany</a:t>
            </a:r>
          </a:p>
        </p:txBody>
      </p:sp>
      <p:pic>
        <p:nvPicPr>
          <p:cNvPr id="10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963017CA-DD1D-4387-AE98-FDC65F430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715" y="1885613"/>
            <a:ext cx="2287572" cy="1277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0DD440-5674-4752-8433-19753A711C0D}"/>
              </a:ext>
            </a:extLst>
          </p:cNvPr>
          <p:cNvSpPr txBox="1"/>
          <p:nvPr/>
        </p:nvSpPr>
        <p:spPr>
          <a:xfrm>
            <a:off x="5151702" y="3474719"/>
            <a:ext cx="18869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he Hand Bold"/>
                <a:cs typeface="Calibri"/>
              </a:rPr>
              <a:t>United Kingdom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4BFBC-21BC-4EC7-8B15-754109C18EEA}"/>
              </a:ext>
            </a:extLst>
          </p:cNvPr>
          <p:cNvSpPr txBox="1"/>
          <p:nvPr/>
        </p:nvSpPr>
        <p:spPr>
          <a:xfrm>
            <a:off x="4768667" y="4323761"/>
            <a:ext cx="298672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he Hand Bold"/>
                <a:cs typeface="Calibri"/>
              </a:rPr>
              <a:t>Diplomatic language, self-deprecating, </a:t>
            </a:r>
            <a:r>
              <a:rPr lang="en-US" sz="3200" b="1"/>
              <a:t>value politeness</a:t>
            </a:r>
            <a:endParaRPr lang="en-US" sz="3200" b="1">
              <a:latin typeface="The Hand Bold"/>
              <a:cs typeface="Calibri"/>
            </a:endParaRPr>
          </a:p>
          <a:p>
            <a:endParaRPr lang="en-US" sz="3200" b="1">
              <a:latin typeface="The Hand Bold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38DDB-3C83-44F3-8A7E-C7A723AE7140}"/>
              </a:ext>
            </a:extLst>
          </p:cNvPr>
          <p:cNvSpPr txBox="1"/>
          <p:nvPr/>
        </p:nvSpPr>
        <p:spPr>
          <a:xfrm>
            <a:off x="1354433" y="4321181"/>
            <a:ext cx="27432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Punctuality, Direct Communication</a:t>
            </a:r>
            <a:endParaRPr lang="en-US" sz="32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4C0AB-FE07-47F2-A7A7-388D2F69E102}"/>
              </a:ext>
            </a:extLst>
          </p:cNvPr>
          <p:cNvSpPr txBox="1"/>
          <p:nvPr/>
        </p:nvSpPr>
        <p:spPr>
          <a:xfrm>
            <a:off x="1410052" y="602717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454545"/>
                </a:solidFill>
                <a:latin typeface="Open Sans"/>
                <a:ea typeface="Open Sans"/>
                <a:cs typeface="Open Sans"/>
              </a:rPr>
              <a:t>‘</a:t>
            </a:r>
            <a:r>
              <a:rPr lang="en-US" sz="2800">
                <a:solidFill>
                  <a:srgbClr val="454545"/>
                </a:solidFill>
                <a:latin typeface="The Serif Hand Black"/>
                <a:ea typeface="Open Sans"/>
                <a:cs typeface="Open Sans"/>
              </a:rPr>
              <a:t>Time is money</a:t>
            </a:r>
            <a:r>
              <a:rPr lang="en-US" sz="2800">
                <a:solidFill>
                  <a:srgbClr val="454545"/>
                </a:solidFill>
                <a:latin typeface="Open Sans"/>
                <a:ea typeface="Open Sans"/>
                <a:cs typeface="Open Sans"/>
              </a:rPr>
              <a:t>’</a:t>
            </a:r>
            <a:endParaRPr lang="en-US" sz="2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7DAC3F-BBA4-4E60-A69A-DDF625D3A3CA}"/>
              </a:ext>
            </a:extLst>
          </p:cNvPr>
          <p:cNvSpPr txBox="1"/>
          <p:nvPr/>
        </p:nvSpPr>
        <p:spPr>
          <a:xfrm>
            <a:off x="4863221" y="6028441"/>
            <a:ext cx="261750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he Hand Bold"/>
                <a:cs typeface="Calibri"/>
              </a:rPr>
              <a:t>'</a:t>
            </a:r>
            <a:r>
              <a:rPr lang="en-US" sz="2800" b="1">
                <a:latin typeface="The Hand Bold"/>
                <a:cs typeface="Calibri"/>
              </a:rPr>
              <a:t>PLEASE, THANK YOU, SORRY'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788612-9467-49B4-B3F2-5EB7B3FEDA54}"/>
              </a:ext>
            </a:extLst>
          </p:cNvPr>
          <p:cNvSpPr txBox="1"/>
          <p:nvPr/>
        </p:nvSpPr>
        <p:spPr>
          <a:xfrm>
            <a:off x="8523334" y="4262578"/>
            <a:ext cx="324596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he Hand Bold"/>
                <a:cs typeface="Calibri"/>
              </a:rPr>
              <a:t>Straightforward, organized, dislike taking risks and analytical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FC2180-BF57-4798-81AF-EA64B3BAF7D6}"/>
              </a:ext>
            </a:extLst>
          </p:cNvPr>
          <p:cNvSpPr txBox="1"/>
          <p:nvPr/>
        </p:nvSpPr>
        <p:spPr>
          <a:xfrm>
            <a:off x="8774715" y="602844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454545"/>
                </a:solidFill>
                <a:latin typeface="Open Sans"/>
                <a:ea typeface="Open Sans"/>
                <a:cs typeface="Open Sans"/>
              </a:rPr>
              <a:t>'</a:t>
            </a:r>
            <a:r>
              <a:rPr lang="en-US" sz="2800">
                <a:solidFill>
                  <a:srgbClr val="454545"/>
                </a:solidFill>
                <a:latin typeface="The Serif Hand Black"/>
                <a:ea typeface="Open Sans"/>
                <a:cs typeface="Open Sans"/>
              </a:rPr>
              <a:t>I will just wing it'</a:t>
            </a:r>
          </a:p>
        </p:txBody>
      </p:sp>
      <p:pic>
        <p:nvPicPr>
          <p:cNvPr id="23" name="Picture 23" descr="A picture containing logo&#10;&#10;Description automatically generated">
            <a:extLst>
              <a:ext uri="{FF2B5EF4-FFF2-40B4-BE49-F238E27FC236}">
                <a16:creationId xmlns:a16="http://schemas.microsoft.com/office/drawing/2014/main" id="{FC7686B7-27AD-4ECB-8059-2F4BA8F84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10920630" y="5970330"/>
            <a:ext cx="732149" cy="636267"/>
          </a:xfrm>
          <a:prstGeom prst="rect">
            <a:avLst/>
          </a:prstGeom>
        </p:spPr>
      </p:pic>
      <p:sp>
        <p:nvSpPr>
          <p:cNvPr id="25" name="标题 1">
            <a:extLst>
              <a:ext uri="{FF2B5EF4-FFF2-40B4-BE49-F238E27FC236}">
                <a16:creationId xmlns:a16="http://schemas.microsoft.com/office/drawing/2014/main" id="{D4AF460C-AB4C-4D6D-A80A-C30B0469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99" y="774209"/>
            <a:ext cx="10515600" cy="1325563"/>
          </a:xfrm>
        </p:spPr>
        <p:txBody>
          <a:bodyPr/>
          <a:lstStyle/>
          <a:p>
            <a:r>
              <a:rPr lang="en-US" altLang="zh-CN" sz="6000"/>
              <a:t>Communication Style</a:t>
            </a:r>
            <a:endParaRPr lang="zh-CN" sz="60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39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2D3AD-53EF-4A6B-A98A-B14E6E3F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075"/>
            <a:ext cx="10515600" cy="1325563"/>
          </a:xfrm>
        </p:spPr>
        <p:txBody>
          <a:bodyPr/>
          <a:lstStyle/>
          <a:p>
            <a:r>
              <a:rPr lang="zh-CN" sz="6000">
                <a:ea typeface="+mj-lt"/>
                <a:cs typeface="+mj-lt"/>
              </a:rPr>
              <a:t>European bussiness communication approaches</a:t>
            </a:r>
            <a:endParaRPr lang="zh-CN" sz="6000"/>
          </a:p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7893E-07E3-470F-9E05-006A5F57F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b="1">
                <a:ea typeface="+mn-lt"/>
                <a:cs typeface="+mn-lt"/>
              </a:rPr>
              <a:t>Europeans have a strong sense of integrity and time, so if you make an appointment with a customer, you must be punctual.</a:t>
            </a:r>
            <a:endParaRPr lang="zh-CN" b="1"/>
          </a:p>
          <a:p>
            <a:r>
              <a:rPr lang="zh-CN" b="1">
                <a:ea typeface="+mn-lt"/>
                <a:cs typeface="+mn-lt"/>
              </a:rPr>
              <a:t>For European</a:t>
            </a:r>
            <a:r>
              <a:rPr lang="zh-CN" altLang="en-US" b="1">
                <a:ea typeface="+mn-lt"/>
                <a:cs typeface="+mn-lt"/>
              </a:rPr>
              <a:t> </a:t>
            </a:r>
            <a:r>
              <a:rPr lang="en-US" altLang="zh-CN" b="1">
                <a:ea typeface="+mn-lt"/>
                <a:cs typeface="+mn-lt"/>
              </a:rPr>
              <a:t>customers</a:t>
            </a:r>
            <a:r>
              <a:rPr lang="zh-CN" b="1">
                <a:ea typeface="+mn-lt"/>
                <a:cs typeface="+mn-lt"/>
              </a:rPr>
              <a:t>, we must not judge people by their appearance, treat people with orders, and treat every European customer sincerely.</a:t>
            </a:r>
          </a:p>
          <a:p>
            <a:r>
              <a:rPr lang="zh-CN" b="1">
                <a:ea typeface="+mn-lt"/>
                <a:cs typeface="+mn-lt"/>
              </a:rPr>
              <a:t>Pay attention to social etiquette in different countries.</a:t>
            </a:r>
            <a:endParaRPr lang="zh-CN" altLang="en-US" b="1">
              <a:ea typeface="+mn-lt"/>
              <a:cs typeface="+mn-lt"/>
            </a:endParaRPr>
          </a:p>
          <a:p>
            <a:r>
              <a:rPr lang="zh-CN" b="1">
                <a:ea typeface="+mn-lt"/>
                <a:cs typeface="+mn-lt"/>
              </a:rPr>
              <a:t>Europeans pay attention to quality, even if it is some small items. </a:t>
            </a:r>
          </a:p>
          <a:p>
            <a:pPr marL="0" indent="0">
              <a:buNone/>
            </a:pP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89045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C16C-F6F7-4201-80FB-D53DA358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 of working in </a:t>
            </a:r>
            <a:r>
              <a:rPr lang="en-US" err="1"/>
              <a:t>europe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3347-6EFC-4FD7-9564-842085A09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4923065" cy="493231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/>
              <a:t>Pros:</a:t>
            </a:r>
          </a:p>
          <a:p>
            <a:r>
              <a:rPr lang="en-US" sz="3200"/>
              <a:t>One month (or longer) paid leave</a:t>
            </a:r>
          </a:p>
          <a:p>
            <a:r>
              <a:rPr lang="en-US" sz="3200"/>
              <a:t>Great work-life balance - It may be a crime to contact someone after office hours</a:t>
            </a:r>
          </a:p>
          <a:p>
            <a:r>
              <a:rPr lang="en-US" sz="3200"/>
              <a:t>Not asked to start work on Friday and finish by Monday</a:t>
            </a:r>
          </a:p>
          <a:p>
            <a:r>
              <a:rPr lang="en-US" sz="3200"/>
              <a:t>Very supportive of research and startups</a:t>
            </a:r>
          </a:p>
          <a:p>
            <a:r>
              <a:rPr lang="en-US" sz="3200"/>
              <a:t>Customary to have at least one coffee a day with the team</a:t>
            </a:r>
          </a:p>
          <a:p>
            <a:endParaRPr lang="en-US" sz="3200" b="1"/>
          </a:p>
          <a:p>
            <a:pPr marL="0" indent="0">
              <a:buNone/>
            </a:pPr>
            <a:endParaRPr lang="en-US" sz="3200" b="1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BE08AB-0F6B-4F82-AE26-1B8C6EDF0079}"/>
              </a:ext>
            </a:extLst>
          </p:cNvPr>
          <p:cNvSpPr txBox="1">
            <a:spLocks/>
          </p:cNvSpPr>
          <p:nvPr/>
        </p:nvSpPr>
        <p:spPr>
          <a:xfrm>
            <a:off x="6093279" y="1932105"/>
            <a:ext cx="4923065" cy="4251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/>
              <a:t>Cons:</a:t>
            </a:r>
          </a:p>
          <a:p>
            <a:r>
              <a:rPr lang="en-US" sz="3200"/>
              <a:t>France, Italy, Spain, Portugal – Knowing English isn't enough</a:t>
            </a:r>
          </a:p>
          <a:p>
            <a:r>
              <a:rPr lang="en-US" sz="3200"/>
              <a:t>High competition in research and startups</a:t>
            </a:r>
          </a:p>
          <a:p>
            <a:endParaRPr lang="en-US" sz="3200" b="1"/>
          </a:p>
          <a:p>
            <a:pPr marL="0" indent="0">
              <a:buNone/>
            </a:pP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45461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3149-0748-4197-BF77-269D6A3D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8"/>
          </a:xfrm>
        </p:spPr>
        <p:txBody>
          <a:bodyPr/>
          <a:lstStyle/>
          <a:p>
            <a:r>
              <a:rPr lang="en-US"/>
              <a:t>Tips for better communication</a:t>
            </a:r>
          </a:p>
        </p:txBody>
      </p:sp>
      <p:pic>
        <p:nvPicPr>
          <p:cNvPr id="1026" name="Picture 2" descr="Communication during the Covid crisis: learning from our mistakes">
            <a:extLst>
              <a:ext uri="{FF2B5EF4-FFF2-40B4-BE49-F238E27FC236}">
                <a16:creationId xmlns:a16="http://schemas.microsoft.com/office/drawing/2014/main" id="{2B5FAB28-EC72-429B-85B6-1F65CD9AC2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204" y="1883720"/>
            <a:ext cx="4588097" cy="39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C910F5-17F8-483E-9FDC-E209705EA536}"/>
              </a:ext>
            </a:extLst>
          </p:cNvPr>
          <p:cNvSpPr txBox="1"/>
          <p:nvPr/>
        </p:nvSpPr>
        <p:spPr>
          <a:xfrm>
            <a:off x="580571" y="1944914"/>
            <a:ext cx="6071633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b="1">
                <a:effectLst/>
                <a:cs typeface="Segoe UI Light" panose="020B0502040204020203" pitchFamily="34" charset="0"/>
              </a:rPr>
              <a:t>Be confident and don't be afraid to make mistakes.</a:t>
            </a:r>
          </a:p>
          <a:p>
            <a:endParaRPr lang="en-US" sz="3200" b="1"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>
                <a:cs typeface="Segoe UI Light" panose="020B0502040204020203" pitchFamily="34" charset="0"/>
              </a:rPr>
              <a:t>Sincerity and courtesy have always been a very important part.</a:t>
            </a:r>
          </a:p>
          <a:p>
            <a:endParaRPr lang="en-US" sz="3200" b="1"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>
                <a:cs typeface="Segoe UI Light" panose="020B0502040204020203" pitchFamily="34" charset="0"/>
              </a:rPr>
              <a:t>Listen carefully to other people's questions or answers</a:t>
            </a:r>
          </a:p>
          <a:p>
            <a:endParaRPr lang="en-US" sz="3200" b="1"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>
                <a:cs typeface="Segoe UI Light" panose="020B0502040204020203" pitchFamily="34" charset="0"/>
              </a:rPr>
              <a:t>Don't keep talking about unhappy things, or even start complaining</a:t>
            </a:r>
          </a:p>
          <a:p>
            <a:endParaRPr lang="en-US" sz="2400" b="1">
              <a:latin typeface="The Serif Hand Black"/>
            </a:endParaRPr>
          </a:p>
        </p:txBody>
      </p:sp>
    </p:spTree>
    <p:extLst>
      <p:ext uri="{BB962C8B-B14F-4D97-AF65-F5344CB8AC3E}">
        <p14:creationId xmlns:p14="http://schemas.microsoft.com/office/powerpoint/2010/main" val="105016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文本&#10;&#10;已自动生成说明">
            <a:extLst>
              <a:ext uri="{FF2B5EF4-FFF2-40B4-BE49-F238E27FC236}">
                <a16:creationId xmlns:a16="http://schemas.microsoft.com/office/drawing/2014/main" id="{6A128A43-B618-42C3-985C-255132956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68" y="371475"/>
            <a:ext cx="10654552" cy="599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0960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RightStep">
      <a:dk1>
        <a:srgbClr val="000000"/>
      </a:dk1>
      <a:lt1>
        <a:srgbClr val="FFFFFF"/>
      </a:lt1>
      <a:dk2>
        <a:srgbClr val="321C1D"/>
      </a:dk2>
      <a:lt2>
        <a:srgbClr val="F0F3F3"/>
      </a:lt2>
      <a:accent1>
        <a:srgbClr val="D83838"/>
      </a:accent1>
      <a:accent2>
        <a:srgbClr val="C66926"/>
      </a:accent2>
      <a:accent3>
        <a:srgbClr val="BBA430"/>
      </a:accent3>
      <a:accent4>
        <a:srgbClr val="8CAF22"/>
      </a:accent4>
      <a:accent5>
        <a:srgbClr val="5DB830"/>
      </a:accent5>
      <a:accent6>
        <a:srgbClr val="24BB31"/>
      </a:accent6>
      <a:hlink>
        <a:srgbClr val="8B51C5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E99B75C30A004082010B45755A3326" ma:contentTypeVersion="2" ma:contentTypeDescription="Create a new document." ma:contentTypeScope="" ma:versionID="d0ee41c86e0b14a87582dc259e3db0cd">
  <xsd:schema xmlns:xsd="http://www.w3.org/2001/XMLSchema" xmlns:xs="http://www.w3.org/2001/XMLSchema" xmlns:p="http://schemas.microsoft.com/office/2006/metadata/properties" xmlns:ns2="f98a7bd9-b045-425d-a0fb-65095075634b" targetNamespace="http://schemas.microsoft.com/office/2006/metadata/properties" ma:root="true" ma:fieldsID="b86db0c2036865de6c8e1ca9c81cdea3" ns2:_="">
    <xsd:import namespace="f98a7bd9-b045-425d-a0fb-6509507563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8a7bd9-b045-425d-a0fb-6509507563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9F471-3C44-4966-AEAD-B062410FD86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E1B0121-B23B-4844-A78B-FF552DA197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5E93D5-5B76-477E-BA80-E72BA49AB9CC}">
  <ds:schemaRefs>
    <ds:schemaRef ds:uri="f98a7bd9-b045-425d-a0fb-6509507563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556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The Hand Bold</vt:lpstr>
      <vt:lpstr>Arial</vt:lpstr>
      <vt:lpstr>Open Sans</vt:lpstr>
      <vt:lpstr>The Serif Hand Black</vt:lpstr>
      <vt:lpstr>SketchyVTI</vt:lpstr>
      <vt:lpstr>Global Communications</vt:lpstr>
      <vt:lpstr>Communication Style </vt:lpstr>
      <vt:lpstr>European bussiness communication approaches </vt:lpstr>
      <vt:lpstr>Pros and cons of working in europe</vt:lpstr>
      <vt:lpstr>Tips for better communication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王 家琪</cp:lastModifiedBy>
  <cp:revision>6</cp:revision>
  <dcterms:created xsi:type="dcterms:W3CDTF">2022-02-09T22:47:26Z</dcterms:created>
  <dcterms:modified xsi:type="dcterms:W3CDTF">2022-02-11T16:52:17Z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0x010100BDE99B75C30A004082010B45755A3326</vt:lpwstr>
  </property>
</Properties>
</file>