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9" r:id="rId4"/>
  </p:sldMasterIdLst>
  <p:notesMasterIdLst>
    <p:notesMasterId r:id="rId12"/>
  </p:notes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</p:sldIdLst>
  <p:sldSz cx="9144000" cy="5143500" type="screen16x9"/>
  <p:notesSz cx="6858000" cy="9144000"/>
  <p:embeddedFontLst>
    <p:embeddedFont>
      <p:font typeface="Gill Sans MT" panose="020B060402020202020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E11D5-A282-42B2-8340-C2C7F9260FCB}" v="73" dt="2022-02-25T14:01:48.160"/>
    <p1510:client id="{B67C5BD0-4D8C-46F7-B8A8-E12272E8FDF3}" v="3" dt="2022-02-25T16:14:43.253"/>
    <p1510:client id="{E3C7EA68-E5F3-804B-A7DC-ED8B44DA3567}" v="280" dt="2022-02-25T16:15:57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Mansinghka" userId="S::mansinghka.m@northeastern.edu::c0b5ba96-69cb-4b1f-8132-12b3cbf7e5f0" providerId="AD" clId="Web-{7ED1FB18-0B14-40FA-8854-E9D9D2CA9A8A}"/>
    <pc:docChg chg="modSld">
      <pc:chgData name="Mayank Mansinghka" userId="S::mansinghka.m@northeastern.edu::c0b5ba96-69cb-4b1f-8132-12b3cbf7e5f0" providerId="AD" clId="Web-{7ED1FB18-0B14-40FA-8854-E9D9D2CA9A8A}" dt="2022-02-18T05:37:21.822" v="95" actId="14100"/>
      <pc:docMkLst>
        <pc:docMk/>
      </pc:docMkLst>
      <pc:sldChg chg="modSp">
        <pc:chgData name="Mayank Mansinghka" userId="S::mansinghka.m@northeastern.edu::c0b5ba96-69cb-4b1f-8132-12b3cbf7e5f0" providerId="AD" clId="Web-{7ED1FB18-0B14-40FA-8854-E9D9D2CA9A8A}" dt="2022-02-18T05:37:21.822" v="95" actId="14100"/>
        <pc:sldMkLst>
          <pc:docMk/>
          <pc:sldMk cId="0" sldId="259"/>
        </pc:sldMkLst>
        <pc:spChg chg="mod">
          <ac:chgData name="Mayank Mansinghka" userId="S::mansinghka.m@northeastern.edu::c0b5ba96-69cb-4b1f-8132-12b3cbf7e5f0" providerId="AD" clId="Web-{7ED1FB18-0B14-40FA-8854-E9D9D2CA9A8A}" dt="2022-02-18T05:26:25.635" v="5" actId="14100"/>
          <ac:spMkLst>
            <pc:docMk/>
            <pc:sldMk cId="0" sldId="259"/>
            <ac:spMk id="7" creationId="{0A24FFE2-2702-48BB-BCB1-C788EF5AE373}"/>
          </ac:spMkLst>
        </pc:spChg>
        <pc:spChg chg="mod">
          <ac:chgData name="Mayank Mansinghka" userId="S::mansinghka.m@northeastern.edu::c0b5ba96-69cb-4b1f-8132-12b3cbf7e5f0" providerId="AD" clId="Web-{7ED1FB18-0B14-40FA-8854-E9D9D2CA9A8A}" dt="2022-02-18T05:37:21.118" v="94" actId="20577"/>
          <ac:spMkLst>
            <pc:docMk/>
            <pc:sldMk cId="0" sldId="259"/>
            <ac:spMk id="8" creationId="{3DDC7422-3D8A-4C56-8CCF-91C3C73473E8}"/>
          </ac:spMkLst>
        </pc:spChg>
        <pc:picChg chg="mod">
          <ac:chgData name="Mayank Mansinghka" userId="S::mansinghka.m@northeastern.edu::c0b5ba96-69cb-4b1f-8132-12b3cbf7e5f0" providerId="AD" clId="Web-{7ED1FB18-0B14-40FA-8854-E9D9D2CA9A8A}" dt="2022-02-18T05:37:21.822" v="95" actId="14100"/>
          <ac:picMkLst>
            <pc:docMk/>
            <pc:sldMk cId="0" sldId="259"/>
            <ac:picMk id="1026" creationId="{2FEFD283-C3E0-4B4F-8981-727D80900B26}"/>
          </ac:picMkLst>
        </pc:picChg>
      </pc:sldChg>
    </pc:docChg>
  </pc:docChgLst>
  <pc:docChgLst>
    <pc:chgData name="Jiaqi Wang" userId="S::wang.jiaqi6@northeastern.edu::658bfafd-51fd-47a3-b2b9-e28508e8ecea" providerId="AD" clId="Web-{E670CBE2-64B5-43E1-81F0-118F1548A1CB}"/>
    <pc:docChg chg="modSld">
      <pc:chgData name="Jiaqi Wang" userId="S::wang.jiaqi6@northeastern.edu::658bfafd-51fd-47a3-b2b9-e28508e8ecea" providerId="AD" clId="Web-{E670CBE2-64B5-43E1-81F0-118F1548A1CB}" dt="2022-02-18T10:15:07.546" v="9" actId="20577"/>
      <pc:docMkLst>
        <pc:docMk/>
      </pc:docMkLst>
      <pc:sldChg chg="modSp">
        <pc:chgData name="Jiaqi Wang" userId="S::wang.jiaqi6@northeastern.edu::658bfafd-51fd-47a3-b2b9-e28508e8ecea" providerId="AD" clId="Web-{E670CBE2-64B5-43E1-81F0-118F1548A1CB}" dt="2022-02-18T10:15:07.546" v="9" actId="20577"/>
        <pc:sldMkLst>
          <pc:docMk/>
          <pc:sldMk cId="0" sldId="256"/>
        </pc:sldMkLst>
        <pc:spChg chg="mod">
          <ac:chgData name="Jiaqi Wang" userId="S::wang.jiaqi6@northeastern.edu::658bfafd-51fd-47a3-b2b9-e28508e8ecea" providerId="AD" clId="Web-{E670CBE2-64B5-43E1-81F0-118F1548A1CB}" dt="2022-02-18T10:15:07.546" v="9" actId="20577"/>
          <ac:spMkLst>
            <pc:docMk/>
            <pc:sldMk cId="0" sldId="256"/>
            <ac:spMk id="135" creationId="{00000000-0000-0000-0000-000000000000}"/>
          </ac:spMkLst>
        </pc:spChg>
      </pc:sldChg>
    </pc:docChg>
  </pc:docChgLst>
  <pc:docChgLst>
    <pc:chgData name="Mayank Mansinghka" userId="S::mansinghka.m@northeastern.edu::c0b5ba96-69cb-4b1f-8132-12b3cbf7e5f0" providerId="AD" clId="Web-{3507A6D1-3754-43DC-8C3F-91D86C1151F4}"/>
    <pc:docChg chg="modSld">
      <pc:chgData name="Mayank Mansinghka" userId="S::mansinghka.m@northeastern.edu::c0b5ba96-69cb-4b1f-8132-12b3cbf7e5f0" providerId="AD" clId="Web-{3507A6D1-3754-43DC-8C3F-91D86C1151F4}" dt="2022-02-18T05:24:46.370" v="1" actId="20577"/>
      <pc:docMkLst>
        <pc:docMk/>
      </pc:docMkLst>
      <pc:sldChg chg="modSp">
        <pc:chgData name="Mayank Mansinghka" userId="S::mansinghka.m@northeastern.edu::c0b5ba96-69cb-4b1f-8132-12b3cbf7e5f0" providerId="AD" clId="Web-{3507A6D1-3754-43DC-8C3F-91D86C1151F4}" dt="2022-02-18T05:24:46.370" v="1" actId="20577"/>
        <pc:sldMkLst>
          <pc:docMk/>
          <pc:sldMk cId="0" sldId="259"/>
        </pc:sldMkLst>
        <pc:spChg chg="mod">
          <ac:chgData name="Mayank Mansinghka" userId="S::mansinghka.m@northeastern.edu::c0b5ba96-69cb-4b1f-8132-12b3cbf7e5f0" providerId="AD" clId="Web-{3507A6D1-3754-43DC-8C3F-91D86C1151F4}" dt="2022-02-18T05:24:46.370" v="1" actId="20577"/>
          <ac:spMkLst>
            <pc:docMk/>
            <pc:sldMk cId="0" sldId="259"/>
            <ac:spMk id="8" creationId="{3DDC7422-3D8A-4C56-8CCF-91C3C73473E8}"/>
          </ac:spMkLst>
        </pc:spChg>
      </pc:sldChg>
    </pc:docChg>
  </pc:docChgLst>
  <pc:docChgLst>
    <pc:chgData name="Vagisha Deo Prakash" userId="edf1bdc7-b116-4d69-b586-688a67a6dc7d" providerId="ADAL" clId="{E3C7EA68-E5F3-804B-A7DC-ED8B44DA3567}"/>
    <pc:docChg chg="undo custSel addSld delSld modSld">
      <pc:chgData name="Vagisha Deo Prakash" userId="edf1bdc7-b116-4d69-b586-688a67a6dc7d" providerId="ADAL" clId="{E3C7EA68-E5F3-804B-A7DC-ED8B44DA3567}" dt="2022-02-25T16:15:57.888" v="400" actId="26606"/>
      <pc:docMkLst>
        <pc:docMk/>
      </pc:docMkLst>
      <pc:sldChg chg="modSp mod setBg">
        <pc:chgData name="Vagisha Deo Prakash" userId="edf1bdc7-b116-4d69-b586-688a67a6dc7d" providerId="ADAL" clId="{E3C7EA68-E5F3-804B-A7DC-ED8B44DA3567}" dt="2022-02-18T15:45:08.108" v="350" actId="255"/>
        <pc:sldMkLst>
          <pc:docMk/>
          <pc:sldMk cId="0" sldId="256"/>
        </pc:sldMkLst>
        <pc:spChg chg="mod">
          <ac:chgData name="Vagisha Deo Prakash" userId="edf1bdc7-b116-4d69-b586-688a67a6dc7d" providerId="ADAL" clId="{E3C7EA68-E5F3-804B-A7DC-ED8B44DA3567}" dt="2022-02-18T15:45:08.108" v="350" actId="255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Vagisha Deo Prakash" userId="edf1bdc7-b116-4d69-b586-688a67a6dc7d" providerId="ADAL" clId="{E3C7EA68-E5F3-804B-A7DC-ED8B44DA3567}" dt="2022-02-18T14:06:52.765" v="289" actId="20577"/>
          <ac:spMkLst>
            <pc:docMk/>
            <pc:sldMk cId="0" sldId="256"/>
            <ac:spMk id="135" creationId="{00000000-0000-0000-0000-000000000000}"/>
          </ac:spMkLst>
        </pc:spChg>
        <pc:picChg chg="mod ord">
          <ac:chgData name="Vagisha Deo Prakash" userId="edf1bdc7-b116-4d69-b586-688a67a6dc7d" providerId="ADAL" clId="{E3C7EA68-E5F3-804B-A7DC-ED8B44DA3567}" dt="2022-02-18T05:35:06.171" v="98" actId="26606"/>
          <ac:picMkLst>
            <pc:docMk/>
            <pc:sldMk cId="0" sldId="256"/>
            <ac:picMk id="1030" creationId="{30D50BA2-4271-4FDF-B586-5CD253B44AD9}"/>
          </ac:picMkLst>
        </pc:picChg>
      </pc:sldChg>
      <pc:sldChg chg="addSp delSp modSp mod setBg">
        <pc:chgData name="Vagisha Deo Prakash" userId="edf1bdc7-b116-4d69-b586-688a67a6dc7d" providerId="ADAL" clId="{E3C7EA68-E5F3-804B-A7DC-ED8B44DA3567}" dt="2022-02-18T14:02:56.716" v="234" actId="255"/>
        <pc:sldMkLst>
          <pc:docMk/>
          <pc:sldMk cId="0" sldId="257"/>
        </pc:sldMkLst>
        <pc:spChg chg="mod">
          <ac:chgData name="Vagisha Deo Prakash" userId="edf1bdc7-b116-4d69-b586-688a67a6dc7d" providerId="ADAL" clId="{E3C7EA68-E5F3-804B-A7DC-ED8B44DA3567}" dt="2022-02-18T14:02:56.716" v="234" actId="255"/>
          <ac:spMkLst>
            <pc:docMk/>
            <pc:sldMk cId="0" sldId="257"/>
            <ac:spMk id="2" creationId="{B4A6BC57-6141-408A-B914-5DD1DDB91A33}"/>
          </ac:spMkLst>
        </pc:spChg>
        <pc:spChg chg="add del">
          <ac:chgData name="Vagisha Deo Prakash" userId="edf1bdc7-b116-4d69-b586-688a67a6dc7d" providerId="ADAL" clId="{E3C7EA68-E5F3-804B-A7DC-ED8B44DA3567}" dt="2022-02-18T05:28:21.805" v="70" actId="26606"/>
          <ac:spMkLst>
            <pc:docMk/>
            <pc:sldMk cId="0" sldId="257"/>
            <ac:spMk id="79" creationId="{6D118E90-A8D1-41A8-B29B-06A3554D99BE}"/>
          </ac:spMkLst>
        </pc:spChg>
        <pc:spChg chg="add del">
          <ac:chgData name="Vagisha Deo Prakash" userId="edf1bdc7-b116-4d69-b586-688a67a6dc7d" providerId="ADAL" clId="{E3C7EA68-E5F3-804B-A7DC-ED8B44DA3567}" dt="2022-02-18T05:28:21.805" v="70" actId="26606"/>
          <ac:spMkLst>
            <pc:docMk/>
            <pc:sldMk cId="0" sldId="257"/>
            <ac:spMk id="81" creationId="{23737A38-06E9-444D-9349-4EA8F3A8C070}"/>
          </ac:spMkLst>
        </pc:spChg>
        <pc:spChg chg="add del">
          <ac:chgData name="Vagisha Deo Prakash" userId="edf1bdc7-b116-4d69-b586-688a67a6dc7d" providerId="ADAL" clId="{E3C7EA68-E5F3-804B-A7DC-ED8B44DA3567}" dt="2022-02-18T05:28:21.805" v="70" actId="26606"/>
          <ac:spMkLst>
            <pc:docMk/>
            <pc:sldMk cId="0" sldId="257"/>
            <ac:spMk id="83" creationId="{219FCCB8-5A8A-43BA-B60E-759FC80FF1B0}"/>
          </ac:spMkLst>
        </pc:spChg>
        <pc:spChg chg="add">
          <ac:chgData name="Vagisha Deo Prakash" userId="edf1bdc7-b116-4d69-b586-688a67a6dc7d" providerId="ADAL" clId="{E3C7EA68-E5F3-804B-A7DC-ED8B44DA3567}" dt="2022-02-18T05:35:47.427" v="100" actId="26606"/>
          <ac:spMkLst>
            <pc:docMk/>
            <pc:sldMk cId="0" sldId="257"/>
            <ac:spMk id="84" creationId="{EC7FF834-B204-4967-8D47-8BB36EAF0EF5}"/>
          </ac:spMkLst>
        </pc:spChg>
        <pc:spChg chg="add">
          <ac:chgData name="Vagisha Deo Prakash" userId="edf1bdc7-b116-4d69-b586-688a67a6dc7d" providerId="ADAL" clId="{E3C7EA68-E5F3-804B-A7DC-ED8B44DA3567}" dt="2022-02-18T05:35:47.427" v="100" actId="26606"/>
          <ac:spMkLst>
            <pc:docMk/>
            <pc:sldMk cId="0" sldId="257"/>
            <ac:spMk id="86" creationId="{F780A22D-61EA-43E3-BD94-3E39CF902160}"/>
          </ac:spMkLst>
        </pc:spChg>
        <pc:spChg chg="add del">
          <ac:chgData name="Vagisha Deo Prakash" userId="edf1bdc7-b116-4d69-b586-688a67a6dc7d" providerId="ADAL" clId="{E3C7EA68-E5F3-804B-A7DC-ED8B44DA3567}" dt="2022-02-18T05:28:51.862" v="73" actId="26606"/>
          <ac:spMkLst>
            <pc:docMk/>
            <pc:sldMk cId="0" sldId="257"/>
            <ac:spMk id="2060" creationId="{3F47E20B-1205-4238-A82B-90EF577F32D8}"/>
          </ac:spMkLst>
        </pc:spChg>
        <pc:spChg chg="add del">
          <ac:chgData name="Vagisha Deo Prakash" userId="edf1bdc7-b116-4d69-b586-688a67a6dc7d" providerId="ADAL" clId="{E3C7EA68-E5F3-804B-A7DC-ED8B44DA3567}" dt="2022-02-18T05:28:51.862" v="73" actId="26606"/>
          <ac:spMkLst>
            <pc:docMk/>
            <pc:sldMk cId="0" sldId="257"/>
            <ac:spMk id="2061" creationId="{D13567AC-EB9A-47A9-B6EC-B5BDB73B113C}"/>
          </ac:spMkLst>
        </pc:spChg>
        <pc:spChg chg="add del">
          <ac:chgData name="Vagisha Deo Prakash" userId="edf1bdc7-b116-4d69-b586-688a67a6dc7d" providerId="ADAL" clId="{E3C7EA68-E5F3-804B-A7DC-ED8B44DA3567}" dt="2022-02-18T05:35:47.427" v="100" actId="26606"/>
          <ac:spMkLst>
            <pc:docMk/>
            <pc:sldMk cId="0" sldId="257"/>
            <ac:spMk id="2063" creationId="{7AD7C5BE-418C-4A44-91BF-28E411F75BCA}"/>
          </ac:spMkLst>
        </pc:spChg>
        <pc:picChg chg="mod">
          <ac:chgData name="Vagisha Deo Prakash" userId="edf1bdc7-b116-4d69-b586-688a67a6dc7d" providerId="ADAL" clId="{E3C7EA68-E5F3-804B-A7DC-ED8B44DA3567}" dt="2022-02-18T05:35:47.427" v="100" actId="26606"/>
          <ac:picMkLst>
            <pc:docMk/>
            <pc:sldMk cId="0" sldId="257"/>
            <ac:picMk id="2058" creationId="{82571FFD-088F-4BE1-9115-8F07773018F7}"/>
          </ac:picMkLst>
        </pc:picChg>
      </pc:sldChg>
      <pc:sldChg chg="addSp delSp modSp mod setBg setClrOvrMap">
        <pc:chgData name="Vagisha Deo Prakash" userId="edf1bdc7-b116-4d69-b586-688a67a6dc7d" providerId="ADAL" clId="{E3C7EA68-E5F3-804B-A7DC-ED8B44DA3567}" dt="2022-02-18T14:03:21.806" v="245" actId="255"/>
        <pc:sldMkLst>
          <pc:docMk/>
          <pc:sldMk cId="0" sldId="258"/>
        </pc:sldMkLst>
        <pc:spChg chg="mod ord">
          <ac:chgData name="Vagisha Deo Prakash" userId="edf1bdc7-b116-4d69-b586-688a67a6dc7d" providerId="ADAL" clId="{E3C7EA68-E5F3-804B-A7DC-ED8B44DA3567}" dt="2022-02-18T14:03:21.806" v="245" actId="255"/>
          <ac:spMkLst>
            <pc:docMk/>
            <pc:sldMk cId="0" sldId="258"/>
            <ac:spMk id="2" creationId="{52F46B01-642F-46C5-9CAC-C61B2D18D6CD}"/>
          </ac:spMkLst>
        </pc:spChg>
        <pc:spChg chg="del mod">
          <ac:chgData name="Vagisha Deo Prakash" userId="edf1bdc7-b116-4d69-b586-688a67a6dc7d" providerId="ADAL" clId="{E3C7EA68-E5F3-804B-A7DC-ED8B44DA3567}" dt="2022-02-18T05:25:07.147" v="34" actId="26606"/>
          <ac:spMkLst>
            <pc:docMk/>
            <pc:sldMk cId="0" sldId="258"/>
            <ac:spMk id="4" creationId="{3B99F230-C215-4C71-B02D-FEAA7349F2EB}"/>
          </ac:spMkLst>
        </pc:spChg>
        <pc:spChg chg="add del">
          <ac:chgData name="Vagisha Deo Prakash" userId="edf1bdc7-b116-4d69-b586-688a67a6dc7d" providerId="ADAL" clId="{E3C7EA68-E5F3-804B-A7DC-ED8B44DA3567}" dt="2022-02-18T05:24:59.545" v="31" actId="26606"/>
          <ac:spMkLst>
            <pc:docMk/>
            <pc:sldMk cId="0" sldId="258"/>
            <ac:spMk id="73" creationId="{343EE4E4-4F6E-4D0C-8241-7422485C5917}"/>
          </ac:spMkLst>
        </pc:spChg>
        <pc:spChg chg="add del">
          <ac:chgData name="Vagisha Deo Prakash" userId="edf1bdc7-b116-4d69-b586-688a67a6dc7d" providerId="ADAL" clId="{E3C7EA68-E5F3-804B-A7DC-ED8B44DA3567}" dt="2022-02-18T05:24:59.545" v="31" actId="26606"/>
          <ac:spMkLst>
            <pc:docMk/>
            <pc:sldMk cId="0" sldId="258"/>
            <ac:spMk id="75" creationId="{39CDFF21-67C6-4C4C-9A1C-C7726D3D3970}"/>
          </ac:spMkLst>
        </pc:spChg>
        <pc:spChg chg="add del">
          <ac:chgData name="Vagisha Deo Prakash" userId="edf1bdc7-b116-4d69-b586-688a67a6dc7d" providerId="ADAL" clId="{E3C7EA68-E5F3-804B-A7DC-ED8B44DA3567}" dt="2022-02-18T05:24:59.545" v="31" actId="26606"/>
          <ac:spMkLst>
            <pc:docMk/>
            <pc:sldMk cId="0" sldId="258"/>
            <ac:spMk id="77" creationId="{E98F8D60-BC6F-4B41-9481-5F49C96A1053}"/>
          </ac:spMkLst>
        </pc:spChg>
        <pc:spChg chg="add del">
          <ac:chgData name="Vagisha Deo Prakash" userId="edf1bdc7-b116-4d69-b586-688a67a6dc7d" providerId="ADAL" clId="{E3C7EA68-E5F3-804B-A7DC-ED8B44DA3567}" dt="2022-02-18T05:25:45.447" v="38" actId="26606"/>
          <ac:spMkLst>
            <pc:docMk/>
            <pc:sldMk cId="0" sldId="258"/>
            <ac:spMk id="78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05:25:45.447" v="38" actId="26606"/>
          <ac:spMkLst>
            <pc:docMk/>
            <pc:sldMk cId="0" sldId="258"/>
            <ac:spMk id="80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05:27:57.277" v="57" actId="26606"/>
          <ac:spMkLst>
            <pc:docMk/>
            <pc:sldMk cId="0" sldId="258"/>
            <ac:spMk id="83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05:27:57.277" v="57" actId="26606"/>
          <ac:spMkLst>
            <pc:docMk/>
            <pc:sldMk cId="0" sldId="258"/>
            <ac:spMk id="85" creationId="{867D4867-5BA7-4462-B2F6-A23F4A622AA7}"/>
          </ac:spMkLst>
        </pc:spChg>
        <pc:spChg chg="add">
          <ac:chgData name="Vagisha Deo Prakash" userId="edf1bdc7-b116-4d69-b586-688a67a6dc7d" providerId="ADAL" clId="{E3C7EA68-E5F3-804B-A7DC-ED8B44DA3567}" dt="2022-02-18T05:40:13.492" v="175" actId="26606"/>
          <ac:spMkLst>
            <pc:docMk/>
            <pc:sldMk cId="0" sldId="258"/>
            <ac:spMk id="93" creationId="{1660E788-AFA9-4A1B-9991-6AA74632A15B}"/>
          </ac:spMkLst>
        </pc:spChg>
        <pc:spChg chg="add">
          <ac:chgData name="Vagisha Deo Prakash" userId="edf1bdc7-b116-4d69-b586-688a67a6dc7d" providerId="ADAL" clId="{E3C7EA68-E5F3-804B-A7DC-ED8B44DA3567}" dt="2022-02-18T05:40:13.492" v="175" actId="26606"/>
          <ac:spMkLst>
            <pc:docMk/>
            <pc:sldMk cId="0" sldId="258"/>
            <ac:spMk id="95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05:25:07.133" v="33" actId="26606"/>
          <ac:spMkLst>
            <pc:docMk/>
            <pc:sldMk cId="0" sldId="258"/>
            <ac:spMk id="3078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05:25:07.133" v="33" actId="26606"/>
          <ac:spMkLst>
            <pc:docMk/>
            <pc:sldMk cId="0" sldId="258"/>
            <ac:spMk id="3079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05:26:41.657" v="43" actId="26606"/>
          <ac:spMkLst>
            <pc:docMk/>
            <pc:sldMk cId="0" sldId="258"/>
            <ac:spMk id="3083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05:26:41.657" v="43" actId="26606"/>
          <ac:spMkLst>
            <pc:docMk/>
            <pc:sldMk cId="0" sldId="258"/>
            <ac:spMk id="3084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05:28:23.272" v="71" actId="26606"/>
          <ac:spMkLst>
            <pc:docMk/>
            <pc:sldMk cId="0" sldId="258"/>
            <ac:spMk id="3085" creationId="{DE6656AB-B8B3-4895-AD32-B928A43C4B1A}"/>
          </ac:spMkLst>
        </pc:spChg>
        <pc:spChg chg="add del">
          <ac:chgData name="Vagisha Deo Prakash" userId="edf1bdc7-b116-4d69-b586-688a67a6dc7d" providerId="ADAL" clId="{E3C7EA68-E5F3-804B-A7DC-ED8B44DA3567}" dt="2022-02-18T05:28:23.272" v="71" actId="26606"/>
          <ac:spMkLst>
            <pc:docMk/>
            <pc:sldMk cId="0" sldId="258"/>
            <ac:spMk id="3086" creationId="{188BDAE2-5EE0-4B2F-9C9B-7E86A0B4C293}"/>
          </ac:spMkLst>
        </pc:spChg>
        <pc:spChg chg="add del">
          <ac:chgData name="Vagisha Deo Prakash" userId="edf1bdc7-b116-4d69-b586-688a67a6dc7d" providerId="ADAL" clId="{E3C7EA68-E5F3-804B-A7DC-ED8B44DA3567}" dt="2022-02-18T05:40:13.492" v="175" actId="26606"/>
          <ac:spMkLst>
            <pc:docMk/>
            <pc:sldMk cId="0" sldId="258"/>
            <ac:spMk id="3087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05:28:02.826" v="59" actId="26606"/>
          <ac:spMkLst>
            <pc:docMk/>
            <pc:sldMk cId="0" sldId="258"/>
            <ac:spMk id="3088" creationId="{DE6656AB-B8B3-4895-AD32-B928A43C4B1A}"/>
          </ac:spMkLst>
        </pc:spChg>
        <pc:spChg chg="add del">
          <ac:chgData name="Vagisha Deo Prakash" userId="edf1bdc7-b116-4d69-b586-688a67a6dc7d" providerId="ADAL" clId="{E3C7EA68-E5F3-804B-A7DC-ED8B44DA3567}" dt="2022-02-18T05:28:02.826" v="59" actId="26606"/>
          <ac:spMkLst>
            <pc:docMk/>
            <pc:sldMk cId="0" sldId="258"/>
            <ac:spMk id="3089" creationId="{188BDAE2-5EE0-4B2F-9C9B-7E86A0B4C293}"/>
          </ac:spMkLst>
        </pc:spChg>
        <pc:spChg chg="add del">
          <ac:chgData name="Vagisha Deo Prakash" userId="edf1bdc7-b116-4d69-b586-688a67a6dc7d" providerId="ADAL" clId="{E3C7EA68-E5F3-804B-A7DC-ED8B44DA3567}" dt="2022-02-18T05:28:15.312" v="67" actId="26606"/>
          <ac:spMkLst>
            <pc:docMk/>
            <pc:sldMk cId="0" sldId="258"/>
            <ac:spMk id="3090" creationId="{DE6656AB-B8B3-4895-AD32-B928A43C4B1A}"/>
          </ac:spMkLst>
        </pc:spChg>
        <pc:spChg chg="add del">
          <ac:chgData name="Vagisha Deo Prakash" userId="edf1bdc7-b116-4d69-b586-688a67a6dc7d" providerId="ADAL" clId="{E3C7EA68-E5F3-804B-A7DC-ED8B44DA3567}" dt="2022-02-18T05:28:07.239" v="61" actId="26606"/>
          <ac:spMkLst>
            <pc:docMk/>
            <pc:sldMk cId="0" sldId="258"/>
            <ac:spMk id="3091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05:28:07.239" v="61" actId="26606"/>
          <ac:spMkLst>
            <pc:docMk/>
            <pc:sldMk cId="0" sldId="258"/>
            <ac:spMk id="3092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05:28:15.312" v="67" actId="26606"/>
          <ac:spMkLst>
            <pc:docMk/>
            <pc:sldMk cId="0" sldId="258"/>
            <ac:spMk id="3093" creationId="{188BDAE2-5EE0-4B2F-9C9B-7E86A0B4C293}"/>
          </ac:spMkLst>
        </pc:spChg>
        <pc:spChg chg="add del">
          <ac:chgData name="Vagisha Deo Prakash" userId="edf1bdc7-b116-4d69-b586-688a67a6dc7d" providerId="ADAL" clId="{E3C7EA68-E5F3-804B-A7DC-ED8B44DA3567}" dt="2022-02-18T05:28:09.166" v="63" actId="26606"/>
          <ac:spMkLst>
            <pc:docMk/>
            <pc:sldMk cId="0" sldId="258"/>
            <ac:spMk id="3094" creationId="{DE6656AB-B8B3-4895-AD32-B928A43C4B1A}"/>
          </ac:spMkLst>
        </pc:spChg>
        <pc:spChg chg="add del">
          <ac:chgData name="Vagisha Deo Prakash" userId="edf1bdc7-b116-4d69-b586-688a67a6dc7d" providerId="ADAL" clId="{E3C7EA68-E5F3-804B-A7DC-ED8B44DA3567}" dt="2022-02-18T05:28:09.166" v="63" actId="26606"/>
          <ac:spMkLst>
            <pc:docMk/>
            <pc:sldMk cId="0" sldId="258"/>
            <ac:spMk id="3095" creationId="{188BDAE2-5EE0-4B2F-9C9B-7E86A0B4C293}"/>
          </ac:spMkLst>
        </pc:spChg>
        <pc:spChg chg="add del">
          <ac:chgData name="Vagisha Deo Prakash" userId="edf1bdc7-b116-4d69-b586-688a67a6dc7d" providerId="ADAL" clId="{E3C7EA68-E5F3-804B-A7DC-ED8B44DA3567}" dt="2022-02-18T05:40:13.492" v="175" actId="26606"/>
          <ac:spMkLst>
            <pc:docMk/>
            <pc:sldMk cId="0" sldId="258"/>
            <ac:spMk id="3096" creationId="{867D4867-5BA7-4462-B2F6-A23F4A622AA7}"/>
          </ac:spMkLst>
        </pc:spChg>
        <pc:graphicFrameChg chg="add mod modGraphic">
          <ac:chgData name="Vagisha Deo Prakash" userId="edf1bdc7-b116-4d69-b586-688a67a6dc7d" providerId="ADAL" clId="{E3C7EA68-E5F3-804B-A7DC-ED8B44DA3567}" dt="2022-02-18T05:40:13.492" v="175" actId="26606"/>
          <ac:graphicFrameMkLst>
            <pc:docMk/>
            <pc:sldMk cId="0" sldId="258"/>
            <ac:graphicFrameMk id="3081" creationId="{7C15EB95-71A3-4DAF-9CC0-4357F2F7C730}"/>
          </ac:graphicFrameMkLst>
        </pc:graphicFrameChg>
        <pc:picChg chg="mod ord">
          <ac:chgData name="Vagisha Deo Prakash" userId="edf1bdc7-b116-4d69-b586-688a67a6dc7d" providerId="ADAL" clId="{E3C7EA68-E5F3-804B-A7DC-ED8B44DA3567}" dt="2022-02-18T05:30:39.554" v="86" actId="26606"/>
          <ac:picMkLst>
            <pc:docMk/>
            <pc:sldMk cId="0" sldId="258"/>
            <ac:picMk id="3076" creationId="{6D431198-4C99-4A29-8D8C-3612FCAA8187}"/>
          </ac:picMkLst>
        </pc:picChg>
      </pc:sldChg>
      <pc:sldChg chg="addSp delSp modSp mod setBg">
        <pc:chgData name="Vagisha Deo Prakash" userId="edf1bdc7-b116-4d69-b586-688a67a6dc7d" providerId="ADAL" clId="{E3C7EA68-E5F3-804B-A7DC-ED8B44DA3567}" dt="2022-02-25T15:55:33.987" v="392" actId="20577"/>
        <pc:sldMkLst>
          <pc:docMk/>
          <pc:sldMk cId="0" sldId="259"/>
        </pc:sldMkLst>
        <pc:spChg chg="mod">
          <ac:chgData name="Vagisha Deo Prakash" userId="edf1bdc7-b116-4d69-b586-688a67a6dc7d" providerId="ADAL" clId="{E3C7EA68-E5F3-804B-A7DC-ED8B44DA3567}" dt="2022-02-18T14:01:34.780" v="226" actId="26606"/>
          <ac:spMkLst>
            <pc:docMk/>
            <pc:sldMk cId="0" sldId="259"/>
            <ac:spMk id="7" creationId="{0A24FFE2-2702-48BB-BCB1-C788EF5AE373}"/>
          </ac:spMkLst>
        </pc:spChg>
        <pc:spChg chg="add del mod ord">
          <ac:chgData name="Vagisha Deo Prakash" userId="edf1bdc7-b116-4d69-b586-688a67a6dc7d" providerId="ADAL" clId="{E3C7EA68-E5F3-804B-A7DC-ED8B44DA3567}" dt="2022-02-18T14:01:34.780" v="226" actId="26606"/>
          <ac:spMkLst>
            <pc:docMk/>
            <pc:sldMk cId="0" sldId="259"/>
            <ac:spMk id="8" creationId="{3DDC7422-3D8A-4C56-8CCF-91C3C73473E8}"/>
          </ac:spMkLst>
        </pc:spChg>
        <pc:spChg chg="add del">
          <ac:chgData name="Vagisha Deo Prakash" userId="edf1bdc7-b116-4d69-b586-688a67a6dc7d" providerId="ADAL" clId="{E3C7EA68-E5F3-804B-A7DC-ED8B44DA3567}" dt="2022-02-18T05:39:23.174" v="174" actId="26606"/>
          <ac:spMkLst>
            <pc:docMk/>
            <pc:sldMk cId="0" sldId="259"/>
            <ac:spMk id="71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05:39:23.174" v="174" actId="26606"/>
          <ac:spMkLst>
            <pc:docMk/>
            <pc:sldMk cId="0" sldId="259"/>
            <ac:spMk id="73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14:01:34.780" v="226" actId="26606"/>
          <ac:spMkLst>
            <pc:docMk/>
            <pc:sldMk cId="0" sldId="259"/>
            <ac:spMk id="135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14:01:34.780" v="226" actId="26606"/>
          <ac:spMkLst>
            <pc:docMk/>
            <pc:sldMk cId="0" sldId="259"/>
            <ac:spMk id="137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13:59:52.744" v="197" actId="26606"/>
          <ac:spMkLst>
            <pc:docMk/>
            <pc:sldMk cId="0" sldId="259"/>
            <ac:spMk id="192" creationId="{C966A4D4-049A-4389-B407-0E7091A07C8D}"/>
          </ac:spMkLst>
        </pc:spChg>
        <pc:spChg chg="add del">
          <ac:chgData name="Vagisha Deo Prakash" userId="edf1bdc7-b116-4d69-b586-688a67a6dc7d" providerId="ADAL" clId="{E3C7EA68-E5F3-804B-A7DC-ED8B44DA3567}" dt="2022-02-18T13:59:52.744" v="197" actId="26606"/>
          <ac:spMkLst>
            <pc:docMk/>
            <pc:sldMk cId="0" sldId="259"/>
            <ac:spMk id="193" creationId="{B5899359-8523-4D4D-B568-3FDFAF9821C7}"/>
          </ac:spMkLst>
        </pc:spChg>
        <pc:spChg chg="add del">
          <ac:chgData name="Vagisha Deo Prakash" userId="edf1bdc7-b116-4d69-b586-688a67a6dc7d" providerId="ADAL" clId="{E3C7EA68-E5F3-804B-A7DC-ED8B44DA3567}" dt="2022-02-18T13:59:52.744" v="197" actId="26606"/>
          <ac:spMkLst>
            <pc:docMk/>
            <pc:sldMk cId="0" sldId="259"/>
            <ac:spMk id="194" creationId="{2E9C9585-DA89-4D7E-BCDF-576461A1A2D9}"/>
          </ac:spMkLst>
        </pc:spChg>
        <pc:spChg chg="add del">
          <ac:chgData name="Vagisha Deo Prakash" userId="edf1bdc7-b116-4d69-b586-688a67a6dc7d" providerId="ADAL" clId="{E3C7EA68-E5F3-804B-A7DC-ED8B44DA3567}" dt="2022-02-18T13:59:57.617" v="199" actId="26606"/>
          <ac:spMkLst>
            <pc:docMk/>
            <pc:sldMk cId="0" sldId="259"/>
            <ac:spMk id="1028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13:59:57.617" v="199" actId="26606"/>
          <ac:spMkLst>
            <pc:docMk/>
            <pc:sldMk cId="0" sldId="259"/>
            <ac:spMk id="1029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14:00:00.774" v="201" actId="26606"/>
          <ac:spMkLst>
            <pc:docMk/>
            <pc:sldMk cId="0" sldId="259"/>
            <ac:spMk id="1031" creationId="{930BC020-BDBF-49EB-9898-BAB5BF559317}"/>
          </ac:spMkLst>
        </pc:spChg>
        <pc:spChg chg="add del">
          <ac:chgData name="Vagisha Deo Prakash" userId="edf1bdc7-b116-4d69-b586-688a67a6dc7d" providerId="ADAL" clId="{E3C7EA68-E5F3-804B-A7DC-ED8B44DA3567}" dt="2022-02-18T14:00:00.774" v="201" actId="26606"/>
          <ac:spMkLst>
            <pc:docMk/>
            <pc:sldMk cId="0" sldId="259"/>
            <ac:spMk id="1032" creationId="{64950C64-5D81-40F1-9601-8BA0D63BAE74}"/>
          </ac:spMkLst>
        </pc:spChg>
        <pc:spChg chg="add del">
          <ac:chgData name="Vagisha Deo Prakash" userId="edf1bdc7-b116-4d69-b586-688a67a6dc7d" providerId="ADAL" clId="{E3C7EA68-E5F3-804B-A7DC-ED8B44DA3567}" dt="2022-02-18T14:00:04.715" v="203" actId="26606"/>
          <ac:spMkLst>
            <pc:docMk/>
            <pc:sldMk cId="0" sldId="259"/>
            <ac:spMk id="1034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14:00:04.715" v="203" actId="26606"/>
          <ac:spMkLst>
            <pc:docMk/>
            <pc:sldMk cId="0" sldId="259"/>
            <ac:spMk id="1035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14:00:14.897" v="205" actId="26606"/>
          <ac:spMkLst>
            <pc:docMk/>
            <pc:sldMk cId="0" sldId="259"/>
            <ac:spMk id="1038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14:00:14.897" v="205" actId="26606"/>
          <ac:spMkLst>
            <pc:docMk/>
            <pc:sldMk cId="0" sldId="259"/>
            <ac:spMk id="1039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14:00:17.489" v="207" actId="26606"/>
          <ac:spMkLst>
            <pc:docMk/>
            <pc:sldMk cId="0" sldId="259"/>
            <ac:spMk id="1042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14:00:17.489" v="207" actId="26606"/>
          <ac:spMkLst>
            <pc:docMk/>
            <pc:sldMk cId="0" sldId="259"/>
            <ac:spMk id="1043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14:00:20.342" v="209" actId="26606"/>
          <ac:spMkLst>
            <pc:docMk/>
            <pc:sldMk cId="0" sldId="259"/>
            <ac:spMk id="1046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14:00:20.342" v="209" actId="26606"/>
          <ac:spMkLst>
            <pc:docMk/>
            <pc:sldMk cId="0" sldId="259"/>
            <ac:spMk id="1047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14:00:33.491" v="211" actId="26606"/>
          <ac:spMkLst>
            <pc:docMk/>
            <pc:sldMk cId="0" sldId="259"/>
            <ac:spMk id="1050" creationId="{DE6656AB-B8B3-4895-AD32-B928A43C4B1A}"/>
          </ac:spMkLst>
        </pc:spChg>
        <pc:spChg chg="add del">
          <ac:chgData name="Vagisha Deo Prakash" userId="edf1bdc7-b116-4d69-b586-688a67a6dc7d" providerId="ADAL" clId="{E3C7EA68-E5F3-804B-A7DC-ED8B44DA3567}" dt="2022-02-18T14:00:33.491" v="211" actId="26606"/>
          <ac:spMkLst>
            <pc:docMk/>
            <pc:sldMk cId="0" sldId="259"/>
            <ac:spMk id="1051" creationId="{188BDAE2-5EE0-4B2F-9C9B-7E86A0B4C293}"/>
          </ac:spMkLst>
        </pc:spChg>
        <pc:spChg chg="add del">
          <ac:chgData name="Vagisha Deo Prakash" userId="edf1bdc7-b116-4d69-b586-688a67a6dc7d" providerId="ADAL" clId="{E3C7EA68-E5F3-804B-A7DC-ED8B44DA3567}" dt="2022-02-18T14:00:33.491" v="211" actId="26606"/>
          <ac:spMkLst>
            <pc:docMk/>
            <pc:sldMk cId="0" sldId="259"/>
            <ac:spMk id="1052" creationId="{3DDC7422-3D8A-4C56-8CCF-91C3C73473E8}"/>
          </ac:spMkLst>
        </pc:spChg>
        <pc:spChg chg="add del">
          <ac:chgData name="Vagisha Deo Prakash" userId="edf1bdc7-b116-4d69-b586-688a67a6dc7d" providerId="ADAL" clId="{E3C7EA68-E5F3-804B-A7DC-ED8B44DA3567}" dt="2022-02-18T14:00:35.604" v="213" actId="26606"/>
          <ac:spMkLst>
            <pc:docMk/>
            <pc:sldMk cId="0" sldId="259"/>
            <ac:spMk id="1054" creationId="{343EE4E4-4F6E-4D0C-8241-7422485C5917}"/>
          </ac:spMkLst>
        </pc:spChg>
        <pc:spChg chg="add del">
          <ac:chgData name="Vagisha Deo Prakash" userId="edf1bdc7-b116-4d69-b586-688a67a6dc7d" providerId="ADAL" clId="{E3C7EA68-E5F3-804B-A7DC-ED8B44DA3567}" dt="2022-02-18T14:00:35.604" v="213" actId="26606"/>
          <ac:spMkLst>
            <pc:docMk/>
            <pc:sldMk cId="0" sldId="259"/>
            <ac:spMk id="1055" creationId="{39CDFF21-67C6-4C4C-9A1C-C7726D3D3970}"/>
          </ac:spMkLst>
        </pc:spChg>
        <pc:spChg chg="add del">
          <ac:chgData name="Vagisha Deo Prakash" userId="edf1bdc7-b116-4d69-b586-688a67a6dc7d" providerId="ADAL" clId="{E3C7EA68-E5F3-804B-A7DC-ED8B44DA3567}" dt="2022-02-18T14:00:35.604" v="213" actId="26606"/>
          <ac:spMkLst>
            <pc:docMk/>
            <pc:sldMk cId="0" sldId="259"/>
            <ac:spMk id="1056" creationId="{E98F8D60-BC6F-4B41-9481-5F49C96A1053}"/>
          </ac:spMkLst>
        </pc:spChg>
        <pc:spChg chg="add del">
          <ac:chgData name="Vagisha Deo Prakash" userId="edf1bdc7-b116-4d69-b586-688a67a6dc7d" providerId="ADAL" clId="{E3C7EA68-E5F3-804B-A7DC-ED8B44DA3567}" dt="2022-02-18T14:00:35.604" v="213" actId="26606"/>
          <ac:spMkLst>
            <pc:docMk/>
            <pc:sldMk cId="0" sldId="259"/>
            <ac:spMk id="1057" creationId="{3DDC7422-3D8A-4C56-8CCF-91C3C73473E8}"/>
          </ac:spMkLst>
        </pc:spChg>
        <pc:spChg chg="add del">
          <ac:chgData name="Vagisha Deo Prakash" userId="edf1bdc7-b116-4d69-b586-688a67a6dc7d" providerId="ADAL" clId="{E3C7EA68-E5F3-804B-A7DC-ED8B44DA3567}" dt="2022-02-18T14:01:03.452" v="215" actId="26606"/>
          <ac:spMkLst>
            <pc:docMk/>
            <pc:sldMk cId="0" sldId="259"/>
            <ac:spMk id="1059" creationId="{8DCA398B-8CB4-4C0C-89C6-A8AB6F78D7DD}"/>
          </ac:spMkLst>
        </pc:spChg>
        <pc:spChg chg="add del">
          <ac:chgData name="Vagisha Deo Prakash" userId="edf1bdc7-b116-4d69-b586-688a67a6dc7d" providerId="ADAL" clId="{E3C7EA68-E5F3-804B-A7DC-ED8B44DA3567}" dt="2022-02-18T14:01:03.452" v="215" actId="26606"/>
          <ac:spMkLst>
            <pc:docMk/>
            <pc:sldMk cId="0" sldId="259"/>
            <ac:spMk id="1060" creationId="{3DDC7422-3D8A-4C56-8CCF-91C3C73473E8}"/>
          </ac:spMkLst>
        </pc:spChg>
        <pc:spChg chg="add del">
          <ac:chgData name="Vagisha Deo Prakash" userId="edf1bdc7-b116-4d69-b586-688a67a6dc7d" providerId="ADAL" clId="{E3C7EA68-E5F3-804B-A7DC-ED8B44DA3567}" dt="2022-02-18T14:01:03.452" v="215" actId="26606"/>
          <ac:spMkLst>
            <pc:docMk/>
            <pc:sldMk cId="0" sldId="259"/>
            <ac:spMk id="1061" creationId="{9E8345C6-0280-4226-BD83-7333BA6C3AA3}"/>
          </ac:spMkLst>
        </pc:spChg>
        <pc:spChg chg="add del">
          <ac:chgData name="Vagisha Deo Prakash" userId="edf1bdc7-b116-4d69-b586-688a67a6dc7d" providerId="ADAL" clId="{E3C7EA68-E5F3-804B-A7DC-ED8B44DA3567}" dt="2022-02-18T14:01:03.452" v="215" actId="26606"/>
          <ac:spMkLst>
            <pc:docMk/>
            <pc:sldMk cId="0" sldId="259"/>
            <ac:spMk id="1062" creationId="{99823778-D290-4538-B146-1F73C3755C9D}"/>
          </ac:spMkLst>
        </pc:spChg>
        <pc:spChg chg="add del">
          <ac:chgData name="Vagisha Deo Prakash" userId="edf1bdc7-b116-4d69-b586-688a67a6dc7d" providerId="ADAL" clId="{E3C7EA68-E5F3-804B-A7DC-ED8B44DA3567}" dt="2022-02-18T14:01:05.109" v="217" actId="26606"/>
          <ac:spMkLst>
            <pc:docMk/>
            <pc:sldMk cId="0" sldId="259"/>
            <ac:spMk id="1064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14:01:05.109" v="217" actId="26606"/>
          <ac:spMkLst>
            <pc:docMk/>
            <pc:sldMk cId="0" sldId="259"/>
            <ac:spMk id="1065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14:01:06.590" v="219" actId="26606"/>
          <ac:spMkLst>
            <pc:docMk/>
            <pc:sldMk cId="0" sldId="259"/>
            <ac:spMk id="1068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14:01:06.590" v="219" actId="26606"/>
          <ac:spMkLst>
            <pc:docMk/>
            <pc:sldMk cId="0" sldId="259"/>
            <ac:spMk id="1069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14:01:07.718" v="221" actId="26606"/>
          <ac:spMkLst>
            <pc:docMk/>
            <pc:sldMk cId="0" sldId="259"/>
            <ac:spMk id="1072" creationId="{930BC020-BDBF-49EB-9898-BAB5BF559317}"/>
          </ac:spMkLst>
        </pc:spChg>
        <pc:spChg chg="add del">
          <ac:chgData name="Vagisha Deo Prakash" userId="edf1bdc7-b116-4d69-b586-688a67a6dc7d" providerId="ADAL" clId="{E3C7EA68-E5F3-804B-A7DC-ED8B44DA3567}" dt="2022-02-18T14:01:07.718" v="221" actId="26606"/>
          <ac:spMkLst>
            <pc:docMk/>
            <pc:sldMk cId="0" sldId="259"/>
            <ac:spMk id="1073" creationId="{64950C64-5D81-40F1-9601-8BA0D63BAE74}"/>
          </ac:spMkLst>
        </pc:spChg>
        <pc:spChg chg="add del">
          <ac:chgData name="Vagisha Deo Prakash" userId="edf1bdc7-b116-4d69-b586-688a67a6dc7d" providerId="ADAL" clId="{E3C7EA68-E5F3-804B-A7DC-ED8B44DA3567}" dt="2022-02-18T14:01:07.718" v="221" actId="26606"/>
          <ac:spMkLst>
            <pc:docMk/>
            <pc:sldMk cId="0" sldId="259"/>
            <ac:spMk id="1074" creationId="{3DDC7422-3D8A-4C56-8CCF-91C3C73473E8}"/>
          </ac:spMkLst>
        </pc:spChg>
        <pc:spChg chg="add del">
          <ac:chgData name="Vagisha Deo Prakash" userId="edf1bdc7-b116-4d69-b586-688a67a6dc7d" providerId="ADAL" clId="{E3C7EA68-E5F3-804B-A7DC-ED8B44DA3567}" dt="2022-02-18T14:01:09.760" v="223" actId="26606"/>
          <ac:spMkLst>
            <pc:docMk/>
            <pc:sldMk cId="0" sldId="259"/>
            <ac:spMk id="1076" creationId="{DE6656AB-B8B3-4895-AD32-B928A43C4B1A}"/>
          </ac:spMkLst>
        </pc:spChg>
        <pc:spChg chg="add del">
          <ac:chgData name="Vagisha Deo Prakash" userId="edf1bdc7-b116-4d69-b586-688a67a6dc7d" providerId="ADAL" clId="{E3C7EA68-E5F3-804B-A7DC-ED8B44DA3567}" dt="2022-02-18T14:01:09.760" v="223" actId="26606"/>
          <ac:spMkLst>
            <pc:docMk/>
            <pc:sldMk cId="0" sldId="259"/>
            <ac:spMk id="1077" creationId="{188BDAE2-5EE0-4B2F-9C9B-7E86A0B4C293}"/>
          </ac:spMkLst>
        </pc:spChg>
        <pc:spChg chg="add del">
          <ac:chgData name="Vagisha Deo Prakash" userId="edf1bdc7-b116-4d69-b586-688a67a6dc7d" providerId="ADAL" clId="{E3C7EA68-E5F3-804B-A7DC-ED8B44DA3567}" dt="2022-02-18T14:01:09.760" v="223" actId="26606"/>
          <ac:spMkLst>
            <pc:docMk/>
            <pc:sldMk cId="0" sldId="259"/>
            <ac:spMk id="1078" creationId="{3DDC7422-3D8A-4C56-8CCF-91C3C73473E8}"/>
          </ac:spMkLst>
        </pc:spChg>
        <pc:spChg chg="add del">
          <ac:chgData name="Vagisha Deo Prakash" userId="edf1bdc7-b116-4d69-b586-688a67a6dc7d" providerId="ADAL" clId="{E3C7EA68-E5F3-804B-A7DC-ED8B44DA3567}" dt="2022-02-18T14:01:34.773" v="225" actId="26606"/>
          <ac:spMkLst>
            <pc:docMk/>
            <pc:sldMk cId="0" sldId="259"/>
            <ac:spMk id="1080" creationId="{CF4680D4-DEE2-49EE-AF90-EFEAF50AEC23}"/>
          </ac:spMkLst>
        </pc:spChg>
        <pc:spChg chg="add del">
          <ac:chgData name="Vagisha Deo Prakash" userId="edf1bdc7-b116-4d69-b586-688a67a6dc7d" providerId="ADAL" clId="{E3C7EA68-E5F3-804B-A7DC-ED8B44DA3567}" dt="2022-02-18T14:01:34.773" v="225" actId="26606"/>
          <ac:spMkLst>
            <pc:docMk/>
            <pc:sldMk cId="0" sldId="259"/>
            <ac:spMk id="1081" creationId="{3DDC7422-3D8A-4C56-8CCF-91C3C73473E8}"/>
          </ac:spMkLst>
        </pc:spChg>
        <pc:spChg chg="add del">
          <ac:chgData name="Vagisha Deo Prakash" userId="edf1bdc7-b116-4d69-b586-688a67a6dc7d" providerId="ADAL" clId="{E3C7EA68-E5F3-804B-A7DC-ED8B44DA3567}" dt="2022-02-18T14:01:34.773" v="225" actId="26606"/>
          <ac:spMkLst>
            <pc:docMk/>
            <pc:sldMk cId="0" sldId="259"/>
            <ac:spMk id="1082" creationId="{50C52EE1-5085-4960-AD29-A926E62ECC9F}"/>
          </ac:spMkLst>
        </pc:spChg>
        <pc:spChg chg="add del">
          <ac:chgData name="Vagisha Deo Prakash" userId="edf1bdc7-b116-4d69-b586-688a67a6dc7d" providerId="ADAL" clId="{E3C7EA68-E5F3-804B-A7DC-ED8B44DA3567}" dt="2022-02-18T14:01:34.773" v="225" actId="26606"/>
          <ac:spMkLst>
            <pc:docMk/>
            <pc:sldMk cId="0" sldId="259"/>
            <ac:spMk id="1083" creationId="{CD15AA94-C237-4412-B37B-EB317D2B05B7}"/>
          </ac:spMkLst>
        </pc:spChg>
        <pc:spChg chg="add">
          <ac:chgData name="Vagisha Deo Prakash" userId="edf1bdc7-b116-4d69-b586-688a67a6dc7d" providerId="ADAL" clId="{E3C7EA68-E5F3-804B-A7DC-ED8B44DA3567}" dt="2022-02-18T14:01:34.780" v="226" actId="26606"/>
          <ac:spMkLst>
            <pc:docMk/>
            <pc:sldMk cId="0" sldId="259"/>
            <ac:spMk id="1085" creationId="{1660E788-AFA9-4A1B-9991-6AA74632A15B}"/>
          </ac:spMkLst>
        </pc:spChg>
        <pc:spChg chg="add">
          <ac:chgData name="Vagisha Deo Prakash" userId="edf1bdc7-b116-4d69-b586-688a67a6dc7d" providerId="ADAL" clId="{E3C7EA68-E5F3-804B-A7DC-ED8B44DA3567}" dt="2022-02-18T14:01:34.780" v="226" actId="26606"/>
          <ac:spMkLst>
            <pc:docMk/>
            <pc:sldMk cId="0" sldId="259"/>
            <ac:spMk id="1086" creationId="{867D4867-5BA7-4462-B2F6-A23F4A622AA7}"/>
          </ac:spMkLst>
        </pc:spChg>
        <pc:spChg chg="add mod">
          <ac:chgData name="Vagisha Deo Prakash" userId="edf1bdc7-b116-4d69-b586-688a67a6dc7d" providerId="ADAL" clId="{E3C7EA68-E5F3-804B-A7DC-ED8B44DA3567}" dt="2022-02-25T15:55:33.987" v="392" actId="20577"/>
          <ac:spMkLst>
            <pc:docMk/>
            <pc:sldMk cId="0" sldId="259"/>
            <ac:spMk id="1087" creationId="{3DDC7422-3D8A-4C56-8CCF-91C3C73473E8}"/>
          </ac:spMkLst>
        </pc:spChg>
        <pc:graphicFrameChg chg="add del">
          <ac:chgData name="Vagisha Deo Prakash" userId="edf1bdc7-b116-4d69-b586-688a67a6dc7d" providerId="ADAL" clId="{E3C7EA68-E5F3-804B-A7DC-ED8B44DA3567}" dt="2022-02-18T14:00:04.715" v="203" actId="26606"/>
          <ac:graphicFrameMkLst>
            <pc:docMk/>
            <pc:sldMk cId="0" sldId="259"/>
            <ac:graphicFrameMk id="1036" creationId="{7D8DEF45-AC22-4C83-91F8-63A5ED76938F}"/>
          </ac:graphicFrameMkLst>
        </pc:graphicFrameChg>
        <pc:graphicFrameChg chg="add del">
          <ac:chgData name="Vagisha Deo Prakash" userId="edf1bdc7-b116-4d69-b586-688a67a6dc7d" providerId="ADAL" clId="{E3C7EA68-E5F3-804B-A7DC-ED8B44DA3567}" dt="2022-02-18T14:00:14.897" v="205" actId="26606"/>
          <ac:graphicFrameMkLst>
            <pc:docMk/>
            <pc:sldMk cId="0" sldId="259"/>
            <ac:graphicFrameMk id="1040" creationId="{49C3E61D-1360-464C-9D49-191524961C6B}"/>
          </ac:graphicFrameMkLst>
        </pc:graphicFrameChg>
        <pc:graphicFrameChg chg="add del">
          <ac:chgData name="Vagisha Deo Prakash" userId="edf1bdc7-b116-4d69-b586-688a67a6dc7d" providerId="ADAL" clId="{E3C7EA68-E5F3-804B-A7DC-ED8B44DA3567}" dt="2022-02-18T14:00:17.489" v="207" actId="26606"/>
          <ac:graphicFrameMkLst>
            <pc:docMk/>
            <pc:sldMk cId="0" sldId="259"/>
            <ac:graphicFrameMk id="1044" creationId="{3B06FF61-36D1-4918-A55D-307D0BDF1CBB}"/>
          </ac:graphicFrameMkLst>
        </pc:graphicFrameChg>
        <pc:graphicFrameChg chg="add del">
          <ac:chgData name="Vagisha Deo Prakash" userId="edf1bdc7-b116-4d69-b586-688a67a6dc7d" providerId="ADAL" clId="{E3C7EA68-E5F3-804B-A7DC-ED8B44DA3567}" dt="2022-02-18T14:00:20.342" v="209" actId="26606"/>
          <ac:graphicFrameMkLst>
            <pc:docMk/>
            <pc:sldMk cId="0" sldId="259"/>
            <ac:graphicFrameMk id="1048" creationId="{7D8DEF45-AC22-4C83-91F8-63A5ED76938F}"/>
          </ac:graphicFrameMkLst>
        </pc:graphicFrameChg>
        <pc:graphicFrameChg chg="add del">
          <ac:chgData name="Vagisha Deo Prakash" userId="edf1bdc7-b116-4d69-b586-688a67a6dc7d" providerId="ADAL" clId="{E3C7EA68-E5F3-804B-A7DC-ED8B44DA3567}" dt="2022-02-18T14:01:05.109" v="217" actId="26606"/>
          <ac:graphicFrameMkLst>
            <pc:docMk/>
            <pc:sldMk cId="0" sldId="259"/>
            <ac:graphicFrameMk id="1066" creationId="{49C3E61D-1360-464C-9D49-191524961C6B}"/>
          </ac:graphicFrameMkLst>
        </pc:graphicFrameChg>
        <pc:graphicFrameChg chg="add del">
          <ac:chgData name="Vagisha Deo Prakash" userId="edf1bdc7-b116-4d69-b586-688a67a6dc7d" providerId="ADAL" clId="{E3C7EA68-E5F3-804B-A7DC-ED8B44DA3567}" dt="2022-02-18T14:01:06.590" v="219" actId="26606"/>
          <ac:graphicFrameMkLst>
            <pc:docMk/>
            <pc:sldMk cId="0" sldId="259"/>
            <ac:graphicFrameMk id="1070" creationId="{7D8DEF45-AC22-4C83-91F8-63A5ED76938F}"/>
          </ac:graphicFrameMkLst>
        </pc:graphicFrameChg>
        <pc:picChg chg="mod">
          <ac:chgData name="Vagisha Deo Prakash" userId="edf1bdc7-b116-4d69-b586-688a67a6dc7d" providerId="ADAL" clId="{E3C7EA68-E5F3-804B-A7DC-ED8B44DA3567}" dt="2022-02-18T14:01:34.780" v="226" actId="26606"/>
          <ac:picMkLst>
            <pc:docMk/>
            <pc:sldMk cId="0" sldId="259"/>
            <ac:picMk id="1026" creationId="{2FEFD283-C3E0-4B4F-8981-727D80900B26}"/>
          </ac:picMkLst>
        </pc:picChg>
      </pc:sldChg>
      <pc:sldChg chg="addSp delSp modSp mod setBg delDesignElem">
        <pc:chgData name="Vagisha Deo Prakash" userId="edf1bdc7-b116-4d69-b586-688a67a6dc7d" providerId="ADAL" clId="{E3C7EA68-E5F3-804B-A7DC-ED8B44DA3567}" dt="2022-02-18T14:39:42.023" v="306" actId="14100"/>
        <pc:sldMkLst>
          <pc:docMk/>
          <pc:sldMk cId="78169393" sldId="260"/>
        </pc:sldMkLst>
        <pc:spChg chg="mod ord">
          <ac:chgData name="Vagisha Deo Prakash" userId="edf1bdc7-b116-4d69-b586-688a67a6dc7d" providerId="ADAL" clId="{E3C7EA68-E5F3-804B-A7DC-ED8B44DA3567}" dt="2022-02-18T14:39:42.023" v="306" actId="14100"/>
          <ac:spMkLst>
            <pc:docMk/>
            <pc:sldMk cId="78169393" sldId="260"/>
            <ac:spMk id="2" creationId="{12311134-78F3-4F22-A5C2-10EC7A740B6D}"/>
          </ac:spMkLst>
        </pc:spChg>
        <pc:spChg chg="add del mod">
          <ac:chgData name="Vagisha Deo Prakash" userId="edf1bdc7-b116-4d69-b586-688a67a6dc7d" providerId="ADAL" clId="{E3C7EA68-E5F3-804B-A7DC-ED8B44DA3567}" dt="2022-02-18T05:21:17.055" v="5" actId="931"/>
          <ac:spMkLst>
            <pc:docMk/>
            <pc:sldMk cId="78169393" sldId="260"/>
            <ac:spMk id="3" creationId="{C6D8BDDD-3890-A243-8886-33B0C50D8945}"/>
          </ac:spMkLst>
        </pc:spChg>
        <pc:spChg chg="mod">
          <ac:chgData name="Vagisha Deo Prakash" userId="edf1bdc7-b116-4d69-b586-688a67a6dc7d" providerId="ADAL" clId="{E3C7EA68-E5F3-804B-A7DC-ED8B44DA3567}" dt="2022-02-18T14:12:05.911" v="305"/>
          <ac:spMkLst>
            <pc:docMk/>
            <pc:sldMk cId="78169393" sldId="260"/>
            <ac:spMk id="9" creationId="{E58F2145-3FDA-4923-9EAD-B92FC520E00A}"/>
          </ac:spMkLst>
        </pc:spChg>
        <pc:spChg chg="add del">
          <ac:chgData name="Vagisha Deo Prakash" userId="edf1bdc7-b116-4d69-b586-688a67a6dc7d" providerId="ADAL" clId="{E3C7EA68-E5F3-804B-A7DC-ED8B44DA3567}" dt="2022-02-18T05:40:35.133" v="178" actId="26606"/>
          <ac:spMkLst>
            <pc:docMk/>
            <pc:sldMk cId="78169393" sldId="260"/>
            <ac:spMk id="11" creationId="{9291BAA3-FE23-4A48-BA9E-EF0D56A833D0}"/>
          </ac:spMkLst>
        </pc:spChg>
        <pc:spChg chg="add del">
          <ac:chgData name="Vagisha Deo Prakash" userId="edf1bdc7-b116-4d69-b586-688a67a6dc7d" providerId="ADAL" clId="{E3C7EA68-E5F3-804B-A7DC-ED8B44DA3567}" dt="2022-02-18T05:40:35.125" v="177" actId="26606"/>
          <ac:spMkLst>
            <pc:docMk/>
            <pc:sldMk cId="78169393" sldId="260"/>
            <ac:spMk id="13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05:25:15.855" v="36"/>
          <ac:spMkLst>
            <pc:docMk/>
            <pc:sldMk cId="78169393" sldId="260"/>
            <ac:spMk id="14" creationId="{8DCA398B-8CB4-4C0C-89C6-A8AB6F78D7DD}"/>
          </ac:spMkLst>
        </pc:spChg>
        <pc:spChg chg="add del">
          <ac:chgData name="Vagisha Deo Prakash" userId="edf1bdc7-b116-4d69-b586-688a67a6dc7d" providerId="ADAL" clId="{E3C7EA68-E5F3-804B-A7DC-ED8B44DA3567}" dt="2022-02-18T05:40:35.125" v="177" actId="26606"/>
          <ac:spMkLst>
            <pc:docMk/>
            <pc:sldMk cId="78169393" sldId="260"/>
            <ac:spMk id="15" creationId="{867D4867-5BA7-4462-B2F6-A23F4A622AA7}"/>
          </ac:spMkLst>
        </pc:spChg>
        <pc:spChg chg="add del">
          <ac:chgData name="Vagisha Deo Prakash" userId="edf1bdc7-b116-4d69-b586-688a67a6dc7d" providerId="ADAL" clId="{E3C7EA68-E5F3-804B-A7DC-ED8B44DA3567}" dt="2022-02-18T05:25:15.855" v="36"/>
          <ac:spMkLst>
            <pc:docMk/>
            <pc:sldMk cId="78169393" sldId="260"/>
            <ac:spMk id="16" creationId="{9E8345C6-0280-4226-BD83-7333BA6C3AA3}"/>
          </ac:spMkLst>
        </pc:spChg>
        <pc:spChg chg="add">
          <ac:chgData name="Vagisha Deo Prakash" userId="edf1bdc7-b116-4d69-b586-688a67a6dc7d" providerId="ADAL" clId="{E3C7EA68-E5F3-804B-A7DC-ED8B44DA3567}" dt="2022-02-18T05:40:35.133" v="178" actId="26606"/>
          <ac:spMkLst>
            <pc:docMk/>
            <pc:sldMk cId="78169393" sldId="260"/>
            <ac:spMk id="17" creationId="{1660E788-AFA9-4A1B-9991-6AA74632A15B}"/>
          </ac:spMkLst>
        </pc:spChg>
        <pc:spChg chg="add del">
          <ac:chgData name="Vagisha Deo Prakash" userId="edf1bdc7-b116-4d69-b586-688a67a6dc7d" providerId="ADAL" clId="{E3C7EA68-E5F3-804B-A7DC-ED8B44DA3567}" dt="2022-02-18T05:25:15.855" v="36"/>
          <ac:spMkLst>
            <pc:docMk/>
            <pc:sldMk cId="78169393" sldId="260"/>
            <ac:spMk id="18" creationId="{99823778-D290-4538-B146-1F73C3755C9D}"/>
          </ac:spMkLst>
        </pc:spChg>
        <pc:spChg chg="add">
          <ac:chgData name="Vagisha Deo Prakash" userId="edf1bdc7-b116-4d69-b586-688a67a6dc7d" providerId="ADAL" clId="{E3C7EA68-E5F3-804B-A7DC-ED8B44DA3567}" dt="2022-02-18T05:40:35.133" v="178" actId="26606"/>
          <ac:spMkLst>
            <pc:docMk/>
            <pc:sldMk cId="78169393" sldId="260"/>
            <ac:spMk id="19" creationId="{867D4867-5BA7-4462-B2F6-A23F4A622AA7}"/>
          </ac:spMkLst>
        </pc:spChg>
        <pc:picChg chg="add mod ord">
          <ac:chgData name="Vagisha Deo Prakash" userId="edf1bdc7-b116-4d69-b586-688a67a6dc7d" providerId="ADAL" clId="{E3C7EA68-E5F3-804B-A7DC-ED8B44DA3567}" dt="2022-02-18T05:40:35.133" v="178" actId="26606"/>
          <ac:picMkLst>
            <pc:docMk/>
            <pc:sldMk cId="78169393" sldId="260"/>
            <ac:picMk id="5" creationId="{863AE0FF-E651-2C4E-A7DF-4CC63534BFDD}"/>
          </ac:picMkLst>
        </pc:picChg>
        <pc:picChg chg="del">
          <ac:chgData name="Vagisha Deo Prakash" userId="edf1bdc7-b116-4d69-b586-688a67a6dc7d" providerId="ADAL" clId="{E3C7EA68-E5F3-804B-A7DC-ED8B44DA3567}" dt="2022-02-18T05:20:53.523" v="4" actId="478"/>
          <ac:picMkLst>
            <pc:docMk/>
            <pc:sldMk cId="78169393" sldId="260"/>
            <ac:picMk id="2050" creationId="{6E42061B-B152-4D1B-AD34-677F72DE3BEB}"/>
          </ac:picMkLst>
        </pc:picChg>
      </pc:sldChg>
      <pc:sldChg chg="addSp delSp modSp new mod setBg addAnim setClrOvrMap">
        <pc:chgData name="Vagisha Deo Prakash" userId="edf1bdc7-b116-4d69-b586-688a67a6dc7d" providerId="ADAL" clId="{E3C7EA68-E5F3-804B-A7DC-ED8B44DA3567}" dt="2022-02-18T15:43:55.855" v="349"/>
        <pc:sldMkLst>
          <pc:docMk/>
          <pc:sldMk cId="1454928978" sldId="261"/>
        </pc:sldMkLst>
        <pc:spChg chg="mod">
          <ac:chgData name="Vagisha Deo Prakash" userId="edf1bdc7-b116-4d69-b586-688a67a6dc7d" providerId="ADAL" clId="{E3C7EA68-E5F3-804B-A7DC-ED8B44DA3567}" dt="2022-02-18T15:43:55.806" v="348" actId="26606"/>
          <ac:spMkLst>
            <pc:docMk/>
            <pc:sldMk cId="1454928978" sldId="261"/>
            <ac:spMk id="2" creationId="{FAE954BB-D0FE-314E-9528-EA323583352F}"/>
          </ac:spMkLst>
        </pc:spChg>
        <pc:spChg chg="del">
          <ac:chgData name="Vagisha Deo Prakash" userId="edf1bdc7-b116-4d69-b586-688a67a6dc7d" providerId="ADAL" clId="{E3C7EA68-E5F3-804B-A7DC-ED8B44DA3567}" dt="2022-02-18T15:43:21.066" v="347" actId="478"/>
          <ac:spMkLst>
            <pc:docMk/>
            <pc:sldMk cId="1454928978" sldId="261"/>
            <ac:spMk id="3" creationId="{1C30B4E9-8327-0542-82F9-CACD2EC8C7EA}"/>
          </ac:spMkLst>
        </pc:spChg>
        <pc:spChg chg="del mod">
          <ac:chgData name="Vagisha Deo Prakash" userId="edf1bdc7-b116-4d69-b586-688a67a6dc7d" providerId="ADAL" clId="{E3C7EA68-E5F3-804B-A7DC-ED8B44DA3567}" dt="2022-02-18T15:43:16.254" v="346" actId="478"/>
          <ac:spMkLst>
            <pc:docMk/>
            <pc:sldMk cId="1454928978" sldId="261"/>
            <ac:spMk id="4" creationId="{ED44F797-BEBC-1C47-9DB0-EBBBB0060797}"/>
          </ac:spMkLst>
        </pc:spChg>
        <pc:picChg chg="add">
          <ac:chgData name="Vagisha Deo Prakash" userId="edf1bdc7-b116-4d69-b586-688a67a6dc7d" providerId="ADAL" clId="{E3C7EA68-E5F3-804B-A7DC-ED8B44DA3567}" dt="2022-02-18T15:43:55.806" v="348" actId="26606"/>
          <ac:picMkLst>
            <pc:docMk/>
            <pc:sldMk cId="1454928978" sldId="261"/>
            <ac:picMk id="5" creationId="{A8342761-0FBF-47EF-BCA6-8A38E6FCC371}"/>
          </ac:picMkLst>
        </pc:picChg>
      </pc:sldChg>
      <pc:sldChg chg="modSp new del mod">
        <pc:chgData name="Vagisha Deo Prakash" userId="edf1bdc7-b116-4d69-b586-688a67a6dc7d" providerId="ADAL" clId="{E3C7EA68-E5F3-804B-A7DC-ED8B44DA3567}" dt="2022-02-18T14:10:15.202" v="302" actId="2696"/>
        <pc:sldMkLst>
          <pc:docMk/>
          <pc:sldMk cId="2289151675" sldId="261"/>
        </pc:sldMkLst>
        <pc:spChg chg="mod">
          <ac:chgData name="Vagisha Deo Prakash" userId="edf1bdc7-b116-4d69-b586-688a67a6dc7d" providerId="ADAL" clId="{E3C7EA68-E5F3-804B-A7DC-ED8B44DA3567}" dt="2022-02-18T14:08:37.706" v="301" actId="20577"/>
          <ac:spMkLst>
            <pc:docMk/>
            <pc:sldMk cId="2289151675" sldId="261"/>
            <ac:spMk id="2" creationId="{7B0D80E2-B248-9C45-9142-10D1D436DCC5}"/>
          </ac:spMkLst>
        </pc:spChg>
      </pc:sldChg>
      <pc:sldChg chg="addSp delSp modSp mod setBg">
        <pc:chgData name="Vagisha Deo Prakash" userId="edf1bdc7-b116-4d69-b586-688a67a6dc7d" providerId="ADAL" clId="{E3C7EA68-E5F3-804B-A7DC-ED8B44DA3567}" dt="2022-02-25T16:15:57.888" v="400" actId="26606"/>
        <pc:sldMkLst>
          <pc:docMk/>
          <pc:sldMk cId="254599466" sldId="263"/>
        </pc:sldMkLst>
        <pc:spChg chg="mod">
          <ac:chgData name="Vagisha Deo Prakash" userId="edf1bdc7-b116-4d69-b586-688a67a6dc7d" providerId="ADAL" clId="{E3C7EA68-E5F3-804B-A7DC-ED8B44DA3567}" dt="2022-02-25T16:15:57.888" v="400" actId="26606"/>
          <ac:spMkLst>
            <pc:docMk/>
            <pc:sldMk cId="254599466" sldId="263"/>
            <ac:spMk id="7" creationId="{1B8A013F-FFA1-4A84-81F1-08C7F7C77CFD}"/>
          </ac:spMkLst>
        </pc:spChg>
        <pc:spChg chg="add del">
          <ac:chgData name="Vagisha Deo Prakash" userId="edf1bdc7-b116-4d69-b586-688a67a6dc7d" providerId="ADAL" clId="{E3C7EA68-E5F3-804B-A7DC-ED8B44DA3567}" dt="2022-02-25T16:15:22.179" v="395" actId="26606"/>
          <ac:spMkLst>
            <pc:docMk/>
            <pc:sldMk cId="254599466" sldId="263"/>
            <ac:spMk id="8" creationId="{1318532E-458E-4316-A984-4B8DF3761B86}"/>
          </ac:spMkLst>
        </pc:spChg>
        <pc:spChg chg="add del">
          <ac:chgData name="Vagisha Deo Prakash" userId="edf1bdc7-b116-4d69-b586-688a67a6dc7d" providerId="ADAL" clId="{E3C7EA68-E5F3-804B-A7DC-ED8B44DA3567}" dt="2022-02-25T16:15:22.166" v="394" actId="26606"/>
          <ac:spMkLst>
            <pc:docMk/>
            <pc:sldMk cId="254599466" sldId="263"/>
            <ac:spMk id="14" creationId="{93F0ADB5-A0B4-4B01-A8C4-FDC34CE22BD4}"/>
          </ac:spMkLst>
        </pc:spChg>
        <pc:spChg chg="add del">
          <ac:chgData name="Vagisha Deo Prakash" userId="edf1bdc7-b116-4d69-b586-688a67a6dc7d" providerId="ADAL" clId="{E3C7EA68-E5F3-804B-A7DC-ED8B44DA3567}" dt="2022-02-25T16:15:22.166" v="394" actId="26606"/>
          <ac:spMkLst>
            <pc:docMk/>
            <pc:sldMk cId="254599466" sldId="263"/>
            <ac:spMk id="16" creationId="{AA6D0FDE-0241-4C21-A720-A69475358235}"/>
          </ac:spMkLst>
        </pc:spChg>
        <pc:spChg chg="add del">
          <ac:chgData name="Vagisha Deo Prakash" userId="edf1bdc7-b116-4d69-b586-688a67a6dc7d" providerId="ADAL" clId="{E3C7EA68-E5F3-804B-A7DC-ED8B44DA3567}" dt="2022-02-25T16:15:57.868" v="399" actId="26606"/>
          <ac:spMkLst>
            <pc:docMk/>
            <pc:sldMk cId="254599466" sldId="263"/>
            <ac:spMk id="23" creationId="{0AF33C27-9C85-4B30-9AD7-879D48AFE4FF}"/>
          </ac:spMkLst>
        </pc:spChg>
        <pc:spChg chg="add del">
          <ac:chgData name="Vagisha Deo Prakash" userId="edf1bdc7-b116-4d69-b586-688a67a6dc7d" providerId="ADAL" clId="{E3C7EA68-E5F3-804B-A7DC-ED8B44DA3567}" dt="2022-02-25T16:15:57.868" v="399" actId="26606"/>
          <ac:spMkLst>
            <pc:docMk/>
            <pc:sldMk cId="254599466" sldId="263"/>
            <ac:spMk id="25" creationId="{6D5089DD-882D-4413-B8BF-4798BFD84A98}"/>
          </ac:spMkLst>
        </pc:spChg>
        <pc:spChg chg="add">
          <ac:chgData name="Vagisha Deo Prakash" userId="edf1bdc7-b116-4d69-b586-688a67a6dc7d" providerId="ADAL" clId="{E3C7EA68-E5F3-804B-A7DC-ED8B44DA3567}" dt="2022-02-25T16:15:57.888" v="400" actId="26606"/>
          <ac:spMkLst>
            <pc:docMk/>
            <pc:sldMk cId="254599466" sldId="263"/>
            <ac:spMk id="27" creationId="{93F0ADB5-A0B4-4B01-A8C4-FDC34CE22BD4}"/>
          </ac:spMkLst>
        </pc:spChg>
        <pc:spChg chg="add">
          <ac:chgData name="Vagisha Deo Prakash" userId="edf1bdc7-b116-4d69-b586-688a67a6dc7d" providerId="ADAL" clId="{E3C7EA68-E5F3-804B-A7DC-ED8B44DA3567}" dt="2022-02-25T16:15:57.888" v="400" actId="26606"/>
          <ac:spMkLst>
            <pc:docMk/>
            <pc:sldMk cId="254599466" sldId="263"/>
            <ac:spMk id="28" creationId="{AA6D0FDE-0241-4C21-A720-A69475358235}"/>
          </ac:spMkLst>
        </pc:spChg>
        <pc:graphicFrameChg chg="add del">
          <ac:chgData name="Vagisha Deo Prakash" userId="edf1bdc7-b116-4d69-b586-688a67a6dc7d" providerId="ADAL" clId="{E3C7EA68-E5F3-804B-A7DC-ED8B44DA3567}" dt="2022-02-25T16:15:22.166" v="394" actId="26606"/>
          <ac:graphicFrameMkLst>
            <pc:docMk/>
            <pc:sldMk cId="254599466" sldId="263"/>
            <ac:graphicFrameMk id="10" creationId="{A637BE17-8E81-429D-B7B3-D37710C60623}"/>
          </ac:graphicFrameMkLst>
        </pc:graphicFrameChg>
        <pc:graphicFrameChg chg="add mod modGraphic">
          <ac:chgData name="Vagisha Deo Prakash" userId="edf1bdc7-b116-4d69-b586-688a67a6dc7d" providerId="ADAL" clId="{E3C7EA68-E5F3-804B-A7DC-ED8B44DA3567}" dt="2022-02-25T16:15:57.888" v="400" actId="26606"/>
          <ac:graphicFrameMkLst>
            <pc:docMk/>
            <pc:sldMk cId="254599466" sldId="263"/>
            <ac:graphicFrameMk id="18" creationId="{35108842-4750-4A75-9116-D1FFC8788132}"/>
          </ac:graphicFrameMkLst>
        </pc:graphicFrameChg>
      </pc:sldChg>
    </pc:docChg>
  </pc:docChgLst>
  <pc:docChgLst>
    <pc:chgData name="Vagisha Deo Prakash" userId="S::prakash.va@northeastern.edu::edf1bdc7-b116-4d69-b586-688a67a6dc7d" providerId="AD" clId="Web-{61FE11D5-A282-42B2-8340-C2C7F9260FCB}"/>
    <pc:docChg chg="modSld">
      <pc:chgData name="Vagisha Deo Prakash" userId="S::prakash.va@northeastern.edu::edf1bdc7-b116-4d69-b586-688a67a6dc7d" providerId="AD" clId="Web-{61FE11D5-A282-42B2-8340-C2C7F9260FCB}" dt="2022-02-25T14:01:48.160" v="68" actId="20577"/>
      <pc:docMkLst>
        <pc:docMk/>
      </pc:docMkLst>
      <pc:sldChg chg="modSp">
        <pc:chgData name="Vagisha Deo Prakash" userId="S::prakash.va@northeastern.edu::edf1bdc7-b116-4d69-b586-688a67a6dc7d" providerId="AD" clId="Web-{61FE11D5-A282-42B2-8340-C2C7F9260FCB}" dt="2022-02-25T14:00:33.346" v="51" actId="20577"/>
        <pc:sldMkLst>
          <pc:docMk/>
          <pc:sldMk cId="0" sldId="256"/>
        </pc:sldMkLst>
        <pc:spChg chg="mod">
          <ac:chgData name="Vagisha Deo Prakash" userId="S::prakash.va@northeastern.edu::edf1bdc7-b116-4d69-b586-688a67a6dc7d" providerId="AD" clId="Web-{61FE11D5-A282-42B2-8340-C2C7F9260FCB}" dt="2022-02-25T14:00:33.346" v="51" actId="20577"/>
          <ac:spMkLst>
            <pc:docMk/>
            <pc:sldMk cId="0" sldId="256"/>
            <ac:spMk id="135" creationId="{00000000-0000-0000-0000-000000000000}"/>
          </ac:spMkLst>
        </pc:spChg>
      </pc:sldChg>
      <pc:sldChg chg="modSp">
        <pc:chgData name="Vagisha Deo Prakash" userId="S::prakash.va@northeastern.edu::edf1bdc7-b116-4d69-b586-688a67a6dc7d" providerId="AD" clId="Web-{61FE11D5-A282-42B2-8340-C2C7F9260FCB}" dt="2022-02-25T14:01:48.160" v="68" actId="20577"/>
        <pc:sldMkLst>
          <pc:docMk/>
          <pc:sldMk cId="78169393" sldId="260"/>
        </pc:sldMkLst>
        <pc:spChg chg="mod">
          <ac:chgData name="Vagisha Deo Prakash" userId="S::prakash.va@northeastern.edu::edf1bdc7-b116-4d69-b586-688a67a6dc7d" providerId="AD" clId="Web-{61FE11D5-A282-42B2-8340-C2C7F9260FCB}" dt="2022-02-25T14:01:48.160" v="68" actId="20577"/>
          <ac:spMkLst>
            <pc:docMk/>
            <pc:sldMk cId="78169393" sldId="260"/>
            <ac:spMk id="9" creationId="{E58F2145-3FDA-4923-9EAD-B92FC520E00A}"/>
          </ac:spMkLst>
        </pc:spChg>
      </pc:sldChg>
    </pc:docChg>
  </pc:docChgLst>
  <pc:docChgLst>
    <pc:chgData name="Jiaqi Wang" userId="S::wang.jiaqi6@northeastern.edu::658bfafd-51fd-47a3-b2b9-e28508e8ecea" providerId="AD" clId="Web-{9B2175D1-0565-4C1D-B06F-B3DE1C6AC43C}"/>
    <pc:docChg chg="modSld">
      <pc:chgData name="Jiaqi Wang" userId="S::wang.jiaqi6@northeastern.edu::658bfafd-51fd-47a3-b2b9-e28508e8ecea" providerId="AD" clId="Web-{9B2175D1-0565-4C1D-B06F-B3DE1C6AC43C}" dt="2022-02-18T10:15:26.704" v="4" actId="20577"/>
      <pc:docMkLst>
        <pc:docMk/>
      </pc:docMkLst>
      <pc:sldChg chg="modSp">
        <pc:chgData name="Jiaqi Wang" userId="S::wang.jiaqi6@northeastern.edu::658bfafd-51fd-47a3-b2b9-e28508e8ecea" providerId="AD" clId="Web-{9B2175D1-0565-4C1D-B06F-B3DE1C6AC43C}" dt="2022-02-18T10:15:26.704" v="4" actId="20577"/>
        <pc:sldMkLst>
          <pc:docMk/>
          <pc:sldMk cId="0" sldId="256"/>
        </pc:sldMkLst>
        <pc:spChg chg="mod">
          <ac:chgData name="Jiaqi Wang" userId="S::wang.jiaqi6@northeastern.edu::658bfafd-51fd-47a3-b2b9-e28508e8ecea" providerId="AD" clId="Web-{9B2175D1-0565-4C1D-B06F-B3DE1C6AC43C}" dt="2022-02-18T10:15:26.704" v="4" actId="20577"/>
          <ac:spMkLst>
            <pc:docMk/>
            <pc:sldMk cId="0" sldId="256"/>
            <ac:spMk id="135" creationId="{00000000-0000-0000-0000-000000000000}"/>
          </ac:spMkLst>
        </pc:spChg>
      </pc:sldChg>
    </pc:docChg>
  </pc:docChgLst>
  <pc:docChgLst>
    <pc:chgData name="Jiaqi Wang" userId="S::wang.jiaqi6@northeastern.edu::658bfafd-51fd-47a3-b2b9-e28508e8ecea" providerId="AD" clId="Web-{B67C5BD0-4D8C-46F7-B8A8-E12272E8FDF3}"/>
    <pc:docChg chg="addSld delSld">
      <pc:chgData name="Jiaqi Wang" userId="S::wang.jiaqi6@northeastern.edu::658bfafd-51fd-47a3-b2b9-e28508e8ecea" providerId="AD" clId="Web-{B67C5BD0-4D8C-46F7-B8A8-E12272E8FDF3}" dt="2022-02-25T16:14:43.253" v="2"/>
      <pc:docMkLst>
        <pc:docMk/>
      </pc:docMkLst>
      <pc:sldChg chg="new del">
        <pc:chgData name="Jiaqi Wang" userId="S::wang.jiaqi6@northeastern.edu::658bfafd-51fd-47a3-b2b9-e28508e8ecea" providerId="AD" clId="Web-{B67C5BD0-4D8C-46F7-B8A8-E12272E8FDF3}" dt="2022-02-25T16:14:43.253" v="2"/>
        <pc:sldMkLst>
          <pc:docMk/>
          <pc:sldMk cId="1865417606" sldId="262"/>
        </pc:sldMkLst>
      </pc:sldChg>
      <pc:sldChg chg="add">
        <pc:chgData name="Jiaqi Wang" userId="S::wang.jiaqi6@northeastern.edu::658bfafd-51fd-47a3-b2b9-e28508e8ecea" providerId="AD" clId="Web-{B67C5BD0-4D8C-46F7-B8A8-E12272E8FDF3}" dt="2022-02-25T16:14:41.097" v="1"/>
        <pc:sldMkLst>
          <pc:docMk/>
          <pc:sldMk cId="254599466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FA6655-A5EB-4693-8123-802FEB9C489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51F361-8F36-4E03-B47C-C8D39FAC3B0E}">
      <dgm:prSet/>
      <dgm:spPr/>
      <dgm:t>
        <a:bodyPr/>
        <a:lstStyle/>
        <a:p>
          <a:r>
            <a:rPr lang="en-US" b="0" i="0"/>
            <a:t>What does communication mean to you?</a:t>
          </a:r>
          <a:endParaRPr lang="en-US"/>
        </a:p>
      </dgm:t>
    </dgm:pt>
    <dgm:pt modelId="{8AE35129-25E9-4D2F-82A4-EDA101E32654}" type="parTrans" cxnId="{D1056199-41B2-496C-9DA6-4D4851636D8D}">
      <dgm:prSet/>
      <dgm:spPr/>
      <dgm:t>
        <a:bodyPr/>
        <a:lstStyle/>
        <a:p>
          <a:endParaRPr lang="en-US"/>
        </a:p>
      </dgm:t>
    </dgm:pt>
    <dgm:pt modelId="{421D7095-D49E-401C-9217-A0D12B2932F9}" type="sibTrans" cxnId="{D1056199-41B2-496C-9DA6-4D4851636D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5BC81C-F8CB-46FD-A3B0-0831D9DAE5D9}">
      <dgm:prSet/>
      <dgm:spPr/>
      <dgm:t>
        <a:bodyPr/>
        <a:lstStyle/>
        <a:p>
          <a:r>
            <a:rPr lang="en-US" b="0" i="0"/>
            <a:t>How can you manage time with communication?</a:t>
          </a:r>
          <a:endParaRPr lang="en-US"/>
        </a:p>
      </dgm:t>
    </dgm:pt>
    <dgm:pt modelId="{7EE1A368-0822-40C6-92F9-D74761CDDDF5}" type="parTrans" cxnId="{F4F91C5B-17BE-4299-B21A-161F7574FD0F}">
      <dgm:prSet/>
      <dgm:spPr/>
      <dgm:t>
        <a:bodyPr/>
        <a:lstStyle/>
        <a:p>
          <a:endParaRPr lang="en-US"/>
        </a:p>
      </dgm:t>
    </dgm:pt>
    <dgm:pt modelId="{E2628724-6544-49F1-8921-57FA6A7E2FFB}" type="sibTrans" cxnId="{F4F91C5B-17BE-4299-B21A-161F7574FD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FB42BE-B97D-498C-9514-94E054E2C538}">
      <dgm:prSet/>
      <dgm:spPr/>
      <dgm:t>
        <a:bodyPr/>
        <a:lstStyle/>
        <a:p>
          <a:r>
            <a:rPr lang="en-US" b="0" i="0"/>
            <a:t>How does time management help in business communication?</a:t>
          </a:r>
          <a:endParaRPr lang="en-US"/>
        </a:p>
      </dgm:t>
    </dgm:pt>
    <dgm:pt modelId="{1DD880D6-9EA5-4E40-97A4-C93E5E2E4A24}" type="parTrans" cxnId="{75DBF995-4605-45B1-8590-DECA54D1F5AC}">
      <dgm:prSet/>
      <dgm:spPr/>
      <dgm:t>
        <a:bodyPr/>
        <a:lstStyle/>
        <a:p>
          <a:endParaRPr lang="en-US"/>
        </a:p>
      </dgm:t>
    </dgm:pt>
    <dgm:pt modelId="{EE71D62F-3A33-4004-A7A3-2CF331779361}" type="sibTrans" cxnId="{75DBF995-4605-45B1-8590-DECA54D1F5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841870-D118-4DAE-AC3B-3269569A7C24}">
      <dgm:prSet/>
      <dgm:spPr/>
      <dgm:t>
        <a:bodyPr/>
        <a:lstStyle/>
        <a:p>
          <a:r>
            <a:rPr lang="en-US" b="0" i="0"/>
            <a:t>How effective can time management be in managing relationships?</a:t>
          </a:r>
          <a:endParaRPr lang="en-US"/>
        </a:p>
      </dgm:t>
    </dgm:pt>
    <dgm:pt modelId="{D17EB378-DA29-41B1-BC87-B09372E8A915}" type="parTrans" cxnId="{E118A84C-D165-48AE-A1A5-EADBABD57361}">
      <dgm:prSet/>
      <dgm:spPr/>
      <dgm:t>
        <a:bodyPr/>
        <a:lstStyle/>
        <a:p>
          <a:endParaRPr lang="en-US"/>
        </a:p>
      </dgm:t>
    </dgm:pt>
    <dgm:pt modelId="{22732183-022B-4D79-955E-D08B5A9B12E1}" type="sibTrans" cxnId="{E118A84C-D165-48AE-A1A5-EADBABD57361}">
      <dgm:prSet/>
      <dgm:spPr/>
      <dgm:t>
        <a:bodyPr/>
        <a:lstStyle/>
        <a:p>
          <a:endParaRPr lang="en-US"/>
        </a:p>
      </dgm:t>
    </dgm:pt>
    <dgm:pt modelId="{0730E6E7-926A-3140-B359-FB2B93D07141}" type="pres">
      <dgm:prSet presAssocID="{0BFA6655-A5EB-4693-8123-802FEB9C489A}" presName="vert0" presStyleCnt="0">
        <dgm:presLayoutVars>
          <dgm:dir/>
          <dgm:animOne val="branch"/>
          <dgm:animLvl val="lvl"/>
        </dgm:presLayoutVars>
      </dgm:prSet>
      <dgm:spPr/>
    </dgm:pt>
    <dgm:pt modelId="{9AE9F301-9575-7F47-B0A6-91F26A1A66DC}" type="pres">
      <dgm:prSet presAssocID="{0A51F361-8F36-4E03-B47C-C8D39FAC3B0E}" presName="thickLine" presStyleLbl="alignNode1" presStyleIdx="0" presStyleCnt="4"/>
      <dgm:spPr/>
    </dgm:pt>
    <dgm:pt modelId="{9F96DB1F-63BF-534E-8676-8770D40B925D}" type="pres">
      <dgm:prSet presAssocID="{0A51F361-8F36-4E03-B47C-C8D39FAC3B0E}" presName="horz1" presStyleCnt="0"/>
      <dgm:spPr/>
    </dgm:pt>
    <dgm:pt modelId="{19ADDF0F-ED96-3444-9F40-62487012A52E}" type="pres">
      <dgm:prSet presAssocID="{0A51F361-8F36-4E03-B47C-C8D39FAC3B0E}" presName="tx1" presStyleLbl="revTx" presStyleIdx="0" presStyleCnt="4"/>
      <dgm:spPr/>
    </dgm:pt>
    <dgm:pt modelId="{FB5A8661-E180-7E4D-B81C-334081D207FB}" type="pres">
      <dgm:prSet presAssocID="{0A51F361-8F36-4E03-B47C-C8D39FAC3B0E}" presName="vert1" presStyleCnt="0"/>
      <dgm:spPr/>
    </dgm:pt>
    <dgm:pt modelId="{52550E90-051A-9642-82D4-F52CD6B49D5D}" type="pres">
      <dgm:prSet presAssocID="{015BC81C-F8CB-46FD-A3B0-0831D9DAE5D9}" presName="thickLine" presStyleLbl="alignNode1" presStyleIdx="1" presStyleCnt="4"/>
      <dgm:spPr/>
    </dgm:pt>
    <dgm:pt modelId="{35B2C013-2A19-F84D-BE83-8D5ABA248D76}" type="pres">
      <dgm:prSet presAssocID="{015BC81C-F8CB-46FD-A3B0-0831D9DAE5D9}" presName="horz1" presStyleCnt="0"/>
      <dgm:spPr/>
    </dgm:pt>
    <dgm:pt modelId="{599ED3BF-5B71-F343-B269-E815550B0FFA}" type="pres">
      <dgm:prSet presAssocID="{015BC81C-F8CB-46FD-A3B0-0831D9DAE5D9}" presName="tx1" presStyleLbl="revTx" presStyleIdx="1" presStyleCnt="4"/>
      <dgm:spPr/>
    </dgm:pt>
    <dgm:pt modelId="{0CECD169-FF1B-3C4B-B3D9-2491A4C0B582}" type="pres">
      <dgm:prSet presAssocID="{015BC81C-F8CB-46FD-A3B0-0831D9DAE5D9}" presName="vert1" presStyleCnt="0"/>
      <dgm:spPr/>
    </dgm:pt>
    <dgm:pt modelId="{34416FA5-8892-1A4B-AA30-BCA4894C7D7A}" type="pres">
      <dgm:prSet presAssocID="{03FB42BE-B97D-498C-9514-94E054E2C538}" presName="thickLine" presStyleLbl="alignNode1" presStyleIdx="2" presStyleCnt="4"/>
      <dgm:spPr/>
    </dgm:pt>
    <dgm:pt modelId="{4691526F-9941-6D47-945A-4E7E0215F44A}" type="pres">
      <dgm:prSet presAssocID="{03FB42BE-B97D-498C-9514-94E054E2C538}" presName="horz1" presStyleCnt="0"/>
      <dgm:spPr/>
    </dgm:pt>
    <dgm:pt modelId="{715D2E78-3BD7-DB45-8C2C-74ED1F4E42F9}" type="pres">
      <dgm:prSet presAssocID="{03FB42BE-B97D-498C-9514-94E054E2C538}" presName="tx1" presStyleLbl="revTx" presStyleIdx="2" presStyleCnt="4"/>
      <dgm:spPr/>
    </dgm:pt>
    <dgm:pt modelId="{A9793EB7-A0BF-8A4B-ACE0-A3ED107AED60}" type="pres">
      <dgm:prSet presAssocID="{03FB42BE-B97D-498C-9514-94E054E2C538}" presName="vert1" presStyleCnt="0"/>
      <dgm:spPr/>
    </dgm:pt>
    <dgm:pt modelId="{8B887EEE-C0E3-994B-8302-0E2FEC8AB3D2}" type="pres">
      <dgm:prSet presAssocID="{0B841870-D118-4DAE-AC3B-3269569A7C24}" presName="thickLine" presStyleLbl="alignNode1" presStyleIdx="3" presStyleCnt="4"/>
      <dgm:spPr/>
    </dgm:pt>
    <dgm:pt modelId="{98FC7DE1-D9E7-064E-8395-9BA14803B48D}" type="pres">
      <dgm:prSet presAssocID="{0B841870-D118-4DAE-AC3B-3269569A7C24}" presName="horz1" presStyleCnt="0"/>
      <dgm:spPr/>
    </dgm:pt>
    <dgm:pt modelId="{B8C000DC-5337-AD43-B943-1A40CF8C5C3D}" type="pres">
      <dgm:prSet presAssocID="{0B841870-D118-4DAE-AC3B-3269569A7C24}" presName="tx1" presStyleLbl="revTx" presStyleIdx="3" presStyleCnt="4"/>
      <dgm:spPr/>
    </dgm:pt>
    <dgm:pt modelId="{074AB9A4-0E81-8E4D-8539-A570ED0EADA2}" type="pres">
      <dgm:prSet presAssocID="{0B841870-D118-4DAE-AC3B-3269569A7C24}" presName="vert1" presStyleCnt="0"/>
      <dgm:spPr/>
    </dgm:pt>
  </dgm:ptLst>
  <dgm:cxnLst>
    <dgm:cxn modelId="{B309CD11-5D9A-2E41-828F-AEA583EDCBDC}" type="presOf" srcId="{015BC81C-F8CB-46FD-A3B0-0831D9DAE5D9}" destId="{599ED3BF-5B71-F343-B269-E815550B0FFA}" srcOrd="0" destOrd="0" presId="urn:microsoft.com/office/officeart/2008/layout/LinedList"/>
    <dgm:cxn modelId="{81312214-1B88-A743-8796-95A04A25341B}" type="presOf" srcId="{0BFA6655-A5EB-4693-8123-802FEB9C489A}" destId="{0730E6E7-926A-3140-B359-FB2B93D07141}" srcOrd="0" destOrd="0" presId="urn:microsoft.com/office/officeart/2008/layout/LinedList"/>
    <dgm:cxn modelId="{D68CA639-2870-0E4A-ADE4-9201E2D249F9}" type="presOf" srcId="{0B841870-D118-4DAE-AC3B-3269569A7C24}" destId="{B8C000DC-5337-AD43-B943-1A40CF8C5C3D}" srcOrd="0" destOrd="0" presId="urn:microsoft.com/office/officeart/2008/layout/LinedList"/>
    <dgm:cxn modelId="{F4F91C5B-17BE-4299-B21A-161F7574FD0F}" srcId="{0BFA6655-A5EB-4693-8123-802FEB9C489A}" destId="{015BC81C-F8CB-46FD-A3B0-0831D9DAE5D9}" srcOrd="1" destOrd="0" parTransId="{7EE1A368-0822-40C6-92F9-D74761CDDDF5}" sibTransId="{E2628724-6544-49F1-8921-57FA6A7E2FFB}"/>
    <dgm:cxn modelId="{E118A84C-D165-48AE-A1A5-EADBABD57361}" srcId="{0BFA6655-A5EB-4693-8123-802FEB9C489A}" destId="{0B841870-D118-4DAE-AC3B-3269569A7C24}" srcOrd="3" destOrd="0" parTransId="{D17EB378-DA29-41B1-BC87-B09372E8A915}" sibTransId="{22732183-022B-4D79-955E-D08B5A9B12E1}"/>
    <dgm:cxn modelId="{35F40554-6A80-6042-885A-FCCEC000A6A3}" type="presOf" srcId="{0A51F361-8F36-4E03-B47C-C8D39FAC3B0E}" destId="{19ADDF0F-ED96-3444-9F40-62487012A52E}" srcOrd="0" destOrd="0" presId="urn:microsoft.com/office/officeart/2008/layout/LinedList"/>
    <dgm:cxn modelId="{75DBF995-4605-45B1-8590-DECA54D1F5AC}" srcId="{0BFA6655-A5EB-4693-8123-802FEB9C489A}" destId="{03FB42BE-B97D-498C-9514-94E054E2C538}" srcOrd="2" destOrd="0" parTransId="{1DD880D6-9EA5-4E40-97A4-C93E5E2E4A24}" sibTransId="{EE71D62F-3A33-4004-A7A3-2CF331779361}"/>
    <dgm:cxn modelId="{D1056199-41B2-496C-9DA6-4D4851636D8D}" srcId="{0BFA6655-A5EB-4693-8123-802FEB9C489A}" destId="{0A51F361-8F36-4E03-B47C-C8D39FAC3B0E}" srcOrd="0" destOrd="0" parTransId="{8AE35129-25E9-4D2F-82A4-EDA101E32654}" sibTransId="{421D7095-D49E-401C-9217-A0D12B2932F9}"/>
    <dgm:cxn modelId="{6CE1DBDC-C6BF-EB40-BD47-449FDC539A62}" type="presOf" srcId="{03FB42BE-B97D-498C-9514-94E054E2C538}" destId="{715D2E78-3BD7-DB45-8C2C-74ED1F4E42F9}" srcOrd="0" destOrd="0" presId="urn:microsoft.com/office/officeart/2008/layout/LinedList"/>
    <dgm:cxn modelId="{583B5C7C-431A-A74B-BE3C-11877B216866}" type="presParOf" srcId="{0730E6E7-926A-3140-B359-FB2B93D07141}" destId="{9AE9F301-9575-7F47-B0A6-91F26A1A66DC}" srcOrd="0" destOrd="0" presId="urn:microsoft.com/office/officeart/2008/layout/LinedList"/>
    <dgm:cxn modelId="{67E834D4-FB0E-354A-BC3C-4FE5B8B8DD37}" type="presParOf" srcId="{0730E6E7-926A-3140-B359-FB2B93D07141}" destId="{9F96DB1F-63BF-534E-8676-8770D40B925D}" srcOrd="1" destOrd="0" presId="urn:microsoft.com/office/officeart/2008/layout/LinedList"/>
    <dgm:cxn modelId="{5F0BD2B3-4099-EB4E-AAE6-E5B8B0E44668}" type="presParOf" srcId="{9F96DB1F-63BF-534E-8676-8770D40B925D}" destId="{19ADDF0F-ED96-3444-9F40-62487012A52E}" srcOrd="0" destOrd="0" presId="urn:microsoft.com/office/officeart/2008/layout/LinedList"/>
    <dgm:cxn modelId="{4603ED05-4F06-5E43-BC6E-57B79D84F506}" type="presParOf" srcId="{9F96DB1F-63BF-534E-8676-8770D40B925D}" destId="{FB5A8661-E180-7E4D-B81C-334081D207FB}" srcOrd="1" destOrd="0" presId="urn:microsoft.com/office/officeart/2008/layout/LinedList"/>
    <dgm:cxn modelId="{5245A27C-B8D6-6345-8FAF-23FD31F3A27E}" type="presParOf" srcId="{0730E6E7-926A-3140-B359-FB2B93D07141}" destId="{52550E90-051A-9642-82D4-F52CD6B49D5D}" srcOrd="2" destOrd="0" presId="urn:microsoft.com/office/officeart/2008/layout/LinedList"/>
    <dgm:cxn modelId="{835A6D74-E0C8-C242-A2FE-469D2F5BC9CF}" type="presParOf" srcId="{0730E6E7-926A-3140-B359-FB2B93D07141}" destId="{35B2C013-2A19-F84D-BE83-8D5ABA248D76}" srcOrd="3" destOrd="0" presId="urn:microsoft.com/office/officeart/2008/layout/LinedList"/>
    <dgm:cxn modelId="{4B96AD90-D3BD-854A-8882-9FC43D53538F}" type="presParOf" srcId="{35B2C013-2A19-F84D-BE83-8D5ABA248D76}" destId="{599ED3BF-5B71-F343-B269-E815550B0FFA}" srcOrd="0" destOrd="0" presId="urn:microsoft.com/office/officeart/2008/layout/LinedList"/>
    <dgm:cxn modelId="{C26A4C7A-9FFA-1941-A8D3-72D5C4A5BA17}" type="presParOf" srcId="{35B2C013-2A19-F84D-BE83-8D5ABA248D76}" destId="{0CECD169-FF1B-3C4B-B3D9-2491A4C0B582}" srcOrd="1" destOrd="0" presId="urn:microsoft.com/office/officeart/2008/layout/LinedList"/>
    <dgm:cxn modelId="{637CA637-AB07-A046-B6B4-1C921C7C283B}" type="presParOf" srcId="{0730E6E7-926A-3140-B359-FB2B93D07141}" destId="{34416FA5-8892-1A4B-AA30-BCA4894C7D7A}" srcOrd="4" destOrd="0" presId="urn:microsoft.com/office/officeart/2008/layout/LinedList"/>
    <dgm:cxn modelId="{A022B3B0-9E58-6A49-9501-B4940B17C756}" type="presParOf" srcId="{0730E6E7-926A-3140-B359-FB2B93D07141}" destId="{4691526F-9941-6D47-945A-4E7E0215F44A}" srcOrd="5" destOrd="0" presId="urn:microsoft.com/office/officeart/2008/layout/LinedList"/>
    <dgm:cxn modelId="{90497C63-5B08-B245-BDF0-AB70184EF02D}" type="presParOf" srcId="{4691526F-9941-6D47-945A-4E7E0215F44A}" destId="{715D2E78-3BD7-DB45-8C2C-74ED1F4E42F9}" srcOrd="0" destOrd="0" presId="urn:microsoft.com/office/officeart/2008/layout/LinedList"/>
    <dgm:cxn modelId="{DB329A5B-7F59-5643-AD8D-6CFF6A5C797B}" type="presParOf" srcId="{4691526F-9941-6D47-945A-4E7E0215F44A}" destId="{A9793EB7-A0BF-8A4B-ACE0-A3ED107AED60}" srcOrd="1" destOrd="0" presId="urn:microsoft.com/office/officeart/2008/layout/LinedList"/>
    <dgm:cxn modelId="{F4AC8461-6511-3B49-9A4B-E2B4CC30723B}" type="presParOf" srcId="{0730E6E7-926A-3140-B359-FB2B93D07141}" destId="{8B887EEE-C0E3-994B-8302-0E2FEC8AB3D2}" srcOrd="6" destOrd="0" presId="urn:microsoft.com/office/officeart/2008/layout/LinedList"/>
    <dgm:cxn modelId="{11552223-E27C-5F43-A3B5-AC87A3450D32}" type="presParOf" srcId="{0730E6E7-926A-3140-B359-FB2B93D07141}" destId="{98FC7DE1-D9E7-064E-8395-9BA14803B48D}" srcOrd="7" destOrd="0" presId="urn:microsoft.com/office/officeart/2008/layout/LinedList"/>
    <dgm:cxn modelId="{BDAE966F-7E40-E547-A55C-8FBEB4AA9735}" type="presParOf" srcId="{98FC7DE1-D9E7-064E-8395-9BA14803B48D}" destId="{B8C000DC-5337-AD43-B943-1A40CF8C5C3D}" srcOrd="0" destOrd="0" presId="urn:microsoft.com/office/officeart/2008/layout/LinedList"/>
    <dgm:cxn modelId="{6C25AD6C-F2F0-054C-8EA1-D6841F02C2DE}" type="presParOf" srcId="{98FC7DE1-D9E7-064E-8395-9BA14803B48D}" destId="{074AB9A4-0E81-8E4D-8539-A570ED0EAD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C1329-ABA1-4F17-8A1A-B74ADFE64339}" type="doc">
      <dgm:prSet loTypeId="urn:microsoft.com/office/officeart/2005/8/layout/chevron2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99DC66-E273-4CE2-BA90-B2A5F75A1B08}">
      <dgm:prSet/>
      <dgm:spPr/>
      <dgm:t>
        <a:bodyPr/>
        <a:lstStyle/>
        <a:p>
          <a:r>
            <a:rPr lang="en-US"/>
            <a:t>Make</a:t>
          </a:r>
        </a:p>
      </dgm:t>
    </dgm:pt>
    <dgm:pt modelId="{4536A76D-5AFE-4782-A4BD-54E8D263CC74}" type="parTrans" cxnId="{58DF0745-DF7A-4474-8822-A23CBAD6DFAE}">
      <dgm:prSet/>
      <dgm:spPr/>
      <dgm:t>
        <a:bodyPr/>
        <a:lstStyle/>
        <a:p>
          <a:endParaRPr lang="en-US"/>
        </a:p>
      </dgm:t>
    </dgm:pt>
    <dgm:pt modelId="{1D18181D-CB17-4C8D-B158-82CF14FD40F3}" type="sibTrans" cxnId="{58DF0745-DF7A-4474-8822-A23CBAD6DFAE}">
      <dgm:prSet/>
      <dgm:spPr/>
      <dgm:t>
        <a:bodyPr/>
        <a:lstStyle/>
        <a:p>
          <a:endParaRPr lang="en-US"/>
        </a:p>
      </dgm:t>
    </dgm:pt>
    <dgm:pt modelId="{A5E11944-A26D-4D3F-99CE-6CA4A6996A11}">
      <dgm:prSet/>
      <dgm:spPr/>
      <dgm:t>
        <a:bodyPr/>
        <a:lstStyle/>
        <a:p>
          <a:r>
            <a:rPr lang="en-US"/>
            <a:t>Give</a:t>
          </a:r>
        </a:p>
      </dgm:t>
    </dgm:pt>
    <dgm:pt modelId="{8CEC3E7C-B1D8-4669-826D-B022578CA2F1}" type="parTrans" cxnId="{964BC87F-465B-435D-8A08-B4044B47C078}">
      <dgm:prSet/>
      <dgm:spPr/>
      <dgm:t>
        <a:bodyPr/>
        <a:lstStyle/>
        <a:p>
          <a:endParaRPr lang="en-US"/>
        </a:p>
      </dgm:t>
    </dgm:pt>
    <dgm:pt modelId="{67F55997-112B-47F9-A4C7-21E66D555D27}" type="sibTrans" cxnId="{964BC87F-465B-435D-8A08-B4044B47C078}">
      <dgm:prSet/>
      <dgm:spPr/>
      <dgm:t>
        <a:bodyPr/>
        <a:lstStyle/>
        <a:p>
          <a:endParaRPr lang="en-US"/>
        </a:p>
      </dgm:t>
    </dgm:pt>
    <dgm:pt modelId="{50426CF0-A009-4001-9BC0-AAB0C493ABE6}">
      <dgm:prSet/>
      <dgm:spPr/>
      <dgm:t>
        <a:bodyPr/>
        <a:lstStyle/>
        <a:p>
          <a:r>
            <a:rPr lang="en-US"/>
            <a:t>Give timely feedback to focus on behavior and impact</a:t>
          </a:r>
        </a:p>
      </dgm:t>
    </dgm:pt>
    <dgm:pt modelId="{E04A281D-0908-423D-8566-2C6AAF7114C9}" type="parTrans" cxnId="{20E45003-4A7F-4FB3-B067-F011E0D90B87}">
      <dgm:prSet/>
      <dgm:spPr/>
      <dgm:t>
        <a:bodyPr/>
        <a:lstStyle/>
        <a:p>
          <a:endParaRPr lang="en-US"/>
        </a:p>
      </dgm:t>
    </dgm:pt>
    <dgm:pt modelId="{CF4F518D-660A-46F5-80F3-0B6030EEEE06}" type="sibTrans" cxnId="{20E45003-4A7F-4FB3-B067-F011E0D90B87}">
      <dgm:prSet/>
      <dgm:spPr/>
      <dgm:t>
        <a:bodyPr/>
        <a:lstStyle/>
        <a:p>
          <a:endParaRPr lang="en-US"/>
        </a:p>
      </dgm:t>
    </dgm:pt>
    <dgm:pt modelId="{1A6896C4-C36B-49AD-AB9D-7A14CC82E8CA}">
      <dgm:prSet/>
      <dgm:spPr/>
      <dgm:t>
        <a:bodyPr/>
        <a:lstStyle/>
        <a:p>
          <a:r>
            <a:rPr lang="en-US"/>
            <a:t>Establish</a:t>
          </a:r>
        </a:p>
      </dgm:t>
    </dgm:pt>
    <dgm:pt modelId="{522D87E9-5408-40CA-ABEF-B93D7A011478}" type="parTrans" cxnId="{C8021755-3EBF-4FAF-883C-B9FDE8DB8240}">
      <dgm:prSet/>
      <dgm:spPr/>
      <dgm:t>
        <a:bodyPr/>
        <a:lstStyle/>
        <a:p>
          <a:endParaRPr lang="en-US"/>
        </a:p>
      </dgm:t>
    </dgm:pt>
    <dgm:pt modelId="{9F8B01D7-CE46-4A8C-B8D7-903DC6366C9A}" type="sibTrans" cxnId="{C8021755-3EBF-4FAF-883C-B9FDE8DB8240}">
      <dgm:prSet/>
      <dgm:spPr/>
      <dgm:t>
        <a:bodyPr/>
        <a:lstStyle/>
        <a:p>
          <a:endParaRPr lang="en-US"/>
        </a:p>
      </dgm:t>
    </dgm:pt>
    <dgm:pt modelId="{9409C175-4323-4CEE-9381-C2A3AD4A3AA9}">
      <dgm:prSet/>
      <dgm:spPr/>
      <dgm:t>
        <a:bodyPr/>
        <a:lstStyle/>
        <a:p>
          <a:r>
            <a:rPr lang="en-US"/>
            <a:t>Establish regular one-to-one communication channels</a:t>
          </a:r>
        </a:p>
      </dgm:t>
    </dgm:pt>
    <dgm:pt modelId="{BCEF9409-CDC0-4D13-8C92-0643DF893E83}" type="parTrans" cxnId="{CE07DEA8-4EAE-4965-941B-D6383582D81B}">
      <dgm:prSet/>
      <dgm:spPr/>
      <dgm:t>
        <a:bodyPr/>
        <a:lstStyle/>
        <a:p>
          <a:endParaRPr lang="en-US"/>
        </a:p>
      </dgm:t>
    </dgm:pt>
    <dgm:pt modelId="{E83724DB-9EF6-43FC-9809-15A199A50B04}" type="sibTrans" cxnId="{CE07DEA8-4EAE-4965-941B-D6383582D81B}">
      <dgm:prSet/>
      <dgm:spPr/>
      <dgm:t>
        <a:bodyPr/>
        <a:lstStyle/>
        <a:p>
          <a:endParaRPr lang="en-US"/>
        </a:p>
      </dgm:t>
    </dgm:pt>
    <dgm:pt modelId="{EFA7B940-58AB-43F3-83D1-B5244E2609F1}">
      <dgm:prSet/>
      <dgm:spPr/>
      <dgm:t>
        <a:bodyPr/>
        <a:lstStyle/>
        <a:p>
          <a:r>
            <a:rPr lang="en-US"/>
            <a:t>Make sure the goal is clear</a:t>
          </a:r>
        </a:p>
      </dgm:t>
    </dgm:pt>
    <dgm:pt modelId="{6BF4AD52-102A-4BFF-B0DA-321CE05A9A5D}" type="sibTrans" cxnId="{E4DCB500-B755-45A1-916D-3E9829385687}">
      <dgm:prSet/>
      <dgm:spPr/>
      <dgm:t>
        <a:bodyPr/>
        <a:lstStyle/>
        <a:p>
          <a:endParaRPr lang="en-US"/>
        </a:p>
      </dgm:t>
    </dgm:pt>
    <dgm:pt modelId="{9443972E-13E1-4A54-8BB5-2FE5F1142874}" type="parTrans" cxnId="{E4DCB500-B755-45A1-916D-3E9829385687}">
      <dgm:prSet/>
      <dgm:spPr/>
      <dgm:t>
        <a:bodyPr/>
        <a:lstStyle/>
        <a:p>
          <a:endParaRPr lang="en-US"/>
        </a:p>
      </dgm:t>
    </dgm:pt>
    <dgm:pt modelId="{FF154A20-CBF8-9944-9AC1-E9DF20E2D16D}" type="pres">
      <dgm:prSet presAssocID="{A56C1329-ABA1-4F17-8A1A-B74ADFE64339}" presName="linearFlow" presStyleCnt="0">
        <dgm:presLayoutVars>
          <dgm:dir/>
          <dgm:animLvl val="lvl"/>
          <dgm:resizeHandles val="exact"/>
        </dgm:presLayoutVars>
      </dgm:prSet>
      <dgm:spPr/>
    </dgm:pt>
    <dgm:pt modelId="{28046696-2671-C14D-B4DD-518EA2BCBDDF}" type="pres">
      <dgm:prSet presAssocID="{9D99DC66-E273-4CE2-BA90-B2A5F75A1B08}" presName="composite" presStyleCnt="0"/>
      <dgm:spPr/>
    </dgm:pt>
    <dgm:pt modelId="{F6B0D132-0FF6-9B46-80C7-B4391BA9867E}" type="pres">
      <dgm:prSet presAssocID="{9D99DC66-E273-4CE2-BA90-B2A5F75A1B0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E1BA24A-E75A-DA43-8EF6-B8C0E581517F}" type="pres">
      <dgm:prSet presAssocID="{9D99DC66-E273-4CE2-BA90-B2A5F75A1B08}" presName="descendantText" presStyleLbl="alignAcc1" presStyleIdx="0" presStyleCnt="3">
        <dgm:presLayoutVars>
          <dgm:bulletEnabled val="1"/>
        </dgm:presLayoutVars>
      </dgm:prSet>
      <dgm:spPr/>
    </dgm:pt>
    <dgm:pt modelId="{A2616C60-77EB-3E4B-B21E-26DFE3D672C0}" type="pres">
      <dgm:prSet presAssocID="{1D18181D-CB17-4C8D-B158-82CF14FD40F3}" presName="sp" presStyleCnt="0"/>
      <dgm:spPr/>
    </dgm:pt>
    <dgm:pt modelId="{39F5B6AD-5C90-4540-9B60-5624E4E8F70A}" type="pres">
      <dgm:prSet presAssocID="{A5E11944-A26D-4D3F-99CE-6CA4A6996A11}" presName="composite" presStyleCnt="0"/>
      <dgm:spPr/>
    </dgm:pt>
    <dgm:pt modelId="{33774380-0A7E-8544-9633-0A5A71993857}" type="pres">
      <dgm:prSet presAssocID="{A5E11944-A26D-4D3F-99CE-6CA4A6996A1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8A0EE87-6726-4D43-A8AF-E05379CE6C62}" type="pres">
      <dgm:prSet presAssocID="{A5E11944-A26D-4D3F-99CE-6CA4A6996A11}" presName="descendantText" presStyleLbl="alignAcc1" presStyleIdx="1" presStyleCnt="3">
        <dgm:presLayoutVars>
          <dgm:bulletEnabled val="1"/>
        </dgm:presLayoutVars>
      </dgm:prSet>
      <dgm:spPr/>
    </dgm:pt>
    <dgm:pt modelId="{224CAB4F-44F3-9D41-81DC-616052930521}" type="pres">
      <dgm:prSet presAssocID="{67F55997-112B-47F9-A4C7-21E66D555D27}" presName="sp" presStyleCnt="0"/>
      <dgm:spPr/>
    </dgm:pt>
    <dgm:pt modelId="{CC13EBDD-CEDE-8D4A-83A5-ACFE7160E766}" type="pres">
      <dgm:prSet presAssocID="{1A6896C4-C36B-49AD-AB9D-7A14CC82E8CA}" presName="composite" presStyleCnt="0"/>
      <dgm:spPr/>
    </dgm:pt>
    <dgm:pt modelId="{8FDF5C9A-019B-304A-9640-4D0A6293F26D}" type="pres">
      <dgm:prSet presAssocID="{1A6896C4-C36B-49AD-AB9D-7A14CC82E8C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52DD4DA-4A96-1D49-9329-668238B51FC3}" type="pres">
      <dgm:prSet presAssocID="{1A6896C4-C36B-49AD-AB9D-7A14CC82E8C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4DCB500-B755-45A1-916D-3E9829385687}" srcId="{9D99DC66-E273-4CE2-BA90-B2A5F75A1B08}" destId="{EFA7B940-58AB-43F3-83D1-B5244E2609F1}" srcOrd="0" destOrd="0" parTransId="{9443972E-13E1-4A54-8BB5-2FE5F1142874}" sibTransId="{6BF4AD52-102A-4BFF-B0DA-321CE05A9A5D}"/>
    <dgm:cxn modelId="{20E45003-4A7F-4FB3-B067-F011E0D90B87}" srcId="{A5E11944-A26D-4D3F-99CE-6CA4A6996A11}" destId="{50426CF0-A009-4001-9BC0-AAB0C493ABE6}" srcOrd="0" destOrd="0" parTransId="{E04A281D-0908-423D-8566-2C6AAF7114C9}" sibTransId="{CF4F518D-660A-46F5-80F3-0B6030EEEE06}"/>
    <dgm:cxn modelId="{57963F14-EAAF-AE44-B43B-BF3B3162A892}" type="presOf" srcId="{9D99DC66-E273-4CE2-BA90-B2A5F75A1B08}" destId="{F6B0D132-0FF6-9B46-80C7-B4391BA9867E}" srcOrd="0" destOrd="0" presId="urn:microsoft.com/office/officeart/2005/8/layout/chevron2"/>
    <dgm:cxn modelId="{58DF0745-DF7A-4474-8822-A23CBAD6DFAE}" srcId="{A56C1329-ABA1-4F17-8A1A-B74ADFE64339}" destId="{9D99DC66-E273-4CE2-BA90-B2A5F75A1B08}" srcOrd="0" destOrd="0" parTransId="{4536A76D-5AFE-4782-A4BD-54E8D263CC74}" sibTransId="{1D18181D-CB17-4C8D-B158-82CF14FD40F3}"/>
    <dgm:cxn modelId="{1D713D66-A3DB-E240-A699-7CFAC0F8C5FD}" type="presOf" srcId="{50426CF0-A009-4001-9BC0-AAB0C493ABE6}" destId="{C8A0EE87-6726-4D43-A8AF-E05379CE6C62}" srcOrd="0" destOrd="0" presId="urn:microsoft.com/office/officeart/2005/8/layout/chevron2"/>
    <dgm:cxn modelId="{859C1072-922B-5544-A121-FD6C100A6A19}" type="presOf" srcId="{1A6896C4-C36B-49AD-AB9D-7A14CC82E8CA}" destId="{8FDF5C9A-019B-304A-9640-4D0A6293F26D}" srcOrd="0" destOrd="0" presId="urn:microsoft.com/office/officeart/2005/8/layout/chevron2"/>
    <dgm:cxn modelId="{C8021755-3EBF-4FAF-883C-B9FDE8DB8240}" srcId="{A56C1329-ABA1-4F17-8A1A-B74ADFE64339}" destId="{1A6896C4-C36B-49AD-AB9D-7A14CC82E8CA}" srcOrd="2" destOrd="0" parTransId="{522D87E9-5408-40CA-ABEF-B93D7A011478}" sibTransId="{9F8B01D7-CE46-4A8C-B8D7-903DC6366C9A}"/>
    <dgm:cxn modelId="{964BC87F-465B-435D-8A08-B4044B47C078}" srcId="{A56C1329-ABA1-4F17-8A1A-B74ADFE64339}" destId="{A5E11944-A26D-4D3F-99CE-6CA4A6996A11}" srcOrd="1" destOrd="0" parTransId="{8CEC3E7C-B1D8-4669-826D-B022578CA2F1}" sibTransId="{67F55997-112B-47F9-A4C7-21E66D555D27}"/>
    <dgm:cxn modelId="{1512C098-1EBE-FF44-8BF9-21DA6852D973}" type="presOf" srcId="{EFA7B940-58AB-43F3-83D1-B5244E2609F1}" destId="{1E1BA24A-E75A-DA43-8EF6-B8C0E581517F}" srcOrd="0" destOrd="0" presId="urn:microsoft.com/office/officeart/2005/8/layout/chevron2"/>
    <dgm:cxn modelId="{CE07DEA8-4EAE-4965-941B-D6383582D81B}" srcId="{1A6896C4-C36B-49AD-AB9D-7A14CC82E8CA}" destId="{9409C175-4323-4CEE-9381-C2A3AD4A3AA9}" srcOrd="0" destOrd="0" parTransId="{BCEF9409-CDC0-4D13-8C92-0643DF893E83}" sibTransId="{E83724DB-9EF6-43FC-9809-15A199A50B04}"/>
    <dgm:cxn modelId="{425BC8B5-69FE-E844-94D3-DB35880F3189}" type="presOf" srcId="{9409C175-4323-4CEE-9381-C2A3AD4A3AA9}" destId="{E52DD4DA-4A96-1D49-9329-668238B51FC3}" srcOrd="0" destOrd="0" presId="urn:microsoft.com/office/officeart/2005/8/layout/chevron2"/>
    <dgm:cxn modelId="{D5D956F3-AB49-A04E-9B09-82E239E189AD}" type="presOf" srcId="{A5E11944-A26D-4D3F-99CE-6CA4A6996A11}" destId="{33774380-0A7E-8544-9633-0A5A71993857}" srcOrd="0" destOrd="0" presId="urn:microsoft.com/office/officeart/2005/8/layout/chevron2"/>
    <dgm:cxn modelId="{305D39F6-B1E3-D744-ADD0-A744E85B3D1D}" type="presOf" srcId="{A56C1329-ABA1-4F17-8A1A-B74ADFE64339}" destId="{FF154A20-CBF8-9944-9AC1-E9DF20E2D16D}" srcOrd="0" destOrd="0" presId="urn:microsoft.com/office/officeart/2005/8/layout/chevron2"/>
    <dgm:cxn modelId="{990B344A-6523-7C41-AEF6-9ADF51F5C721}" type="presParOf" srcId="{FF154A20-CBF8-9944-9AC1-E9DF20E2D16D}" destId="{28046696-2671-C14D-B4DD-518EA2BCBDDF}" srcOrd="0" destOrd="0" presId="urn:microsoft.com/office/officeart/2005/8/layout/chevron2"/>
    <dgm:cxn modelId="{1B0F4A96-EC87-8E42-8DF3-8EE9CF71ED54}" type="presParOf" srcId="{28046696-2671-C14D-B4DD-518EA2BCBDDF}" destId="{F6B0D132-0FF6-9B46-80C7-B4391BA9867E}" srcOrd="0" destOrd="0" presId="urn:microsoft.com/office/officeart/2005/8/layout/chevron2"/>
    <dgm:cxn modelId="{7332852F-028D-D349-9B7F-6466426723B3}" type="presParOf" srcId="{28046696-2671-C14D-B4DD-518EA2BCBDDF}" destId="{1E1BA24A-E75A-DA43-8EF6-B8C0E581517F}" srcOrd="1" destOrd="0" presId="urn:microsoft.com/office/officeart/2005/8/layout/chevron2"/>
    <dgm:cxn modelId="{560F4180-034D-6242-B2B4-B16EBA465EF4}" type="presParOf" srcId="{FF154A20-CBF8-9944-9AC1-E9DF20E2D16D}" destId="{A2616C60-77EB-3E4B-B21E-26DFE3D672C0}" srcOrd="1" destOrd="0" presId="urn:microsoft.com/office/officeart/2005/8/layout/chevron2"/>
    <dgm:cxn modelId="{B75B2CAA-776E-C64F-9BE7-4765A0D43780}" type="presParOf" srcId="{FF154A20-CBF8-9944-9AC1-E9DF20E2D16D}" destId="{39F5B6AD-5C90-4540-9B60-5624E4E8F70A}" srcOrd="2" destOrd="0" presId="urn:microsoft.com/office/officeart/2005/8/layout/chevron2"/>
    <dgm:cxn modelId="{94E497BE-E83C-494A-AB28-C41765121C51}" type="presParOf" srcId="{39F5B6AD-5C90-4540-9B60-5624E4E8F70A}" destId="{33774380-0A7E-8544-9633-0A5A71993857}" srcOrd="0" destOrd="0" presId="urn:microsoft.com/office/officeart/2005/8/layout/chevron2"/>
    <dgm:cxn modelId="{A2F11294-1276-6C4B-BB4E-74792B00C009}" type="presParOf" srcId="{39F5B6AD-5C90-4540-9B60-5624E4E8F70A}" destId="{C8A0EE87-6726-4D43-A8AF-E05379CE6C62}" srcOrd="1" destOrd="0" presId="urn:microsoft.com/office/officeart/2005/8/layout/chevron2"/>
    <dgm:cxn modelId="{D7EEA2B9-B653-7B41-A955-7A54BCCD3B06}" type="presParOf" srcId="{FF154A20-CBF8-9944-9AC1-E9DF20E2D16D}" destId="{224CAB4F-44F3-9D41-81DC-616052930521}" srcOrd="3" destOrd="0" presId="urn:microsoft.com/office/officeart/2005/8/layout/chevron2"/>
    <dgm:cxn modelId="{01071031-BD0C-074F-9279-9EBBDB1B3A32}" type="presParOf" srcId="{FF154A20-CBF8-9944-9AC1-E9DF20E2D16D}" destId="{CC13EBDD-CEDE-8D4A-83A5-ACFE7160E766}" srcOrd="4" destOrd="0" presId="urn:microsoft.com/office/officeart/2005/8/layout/chevron2"/>
    <dgm:cxn modelId="{6FD08EC1-39C5-0544-9E10-FBBD8B04A0B0}" type="presParOf" srcId="{CC13EBDD-CEDE-8D4A-83A5-ACFE7160E766}" destId="{8FDF5C9A-019B-304A-9640-4D0A6293F26D}" srcOrd="0" destOrd="0" presId="urn:microsoft.com/office/officeart/2005/8/layout/chevron2"/>
    <dgm:cxn modelId="{58D68058-82C7-F54C-95DC-943D3BC38A4D}" type="presParOf" srcId="{CC13EBDD-CEDE-8D4A-83A5-ACFE7160E766}" destId="{E52DD4DA-4A96-1D49-9329-668238B51F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9F301-9575-7F47-B0A6-91F26A1A66DC}">
      <dsp:nvSpPr>
        <dsp:cNvPr id="0" name=""/>
        <dsp:cNvSpPr/>
      </dsp:nvSpPr>
      <dsp:spPr>
        <a:xfrm>
          <a:off x="0" y="0"/>
          <a:ext cx="420528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ADDF0F-ED96-3444-9F40-62487012A52E}">
      <dsp:nvSpPr>
        <dsp:cNvPr id="0" name=""/>
        <dsp:cNvSpPr/>
      </dsp:nvSpPr>
      <dsp:spPr>
        <a:xfrm>
          <a:off x="0" y="0"/>
          <a:ext cx="4205288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What does communication mean to you?</a:t>
          </a:r>
          <a:endParaRPr lang="en-US" sz="2100" kern="1200"/>
        </a:p>
      </dsp:txBody>
      <dsp:txXfrm>
        <a:off x="0" y="0"/>
        <a:ext cx="4205288" cy="923925"/>
      </dsp:txXfrm>
    </dsp:sp>
    <dsp:sp modelId="{52550E90-051A-9642-82D4-F52CD6B49D5D}">
      <dsp:nvSpPr>
        <dsp:cNvPr id="0" name=""/>
        <dsp:cNvSpPr/>
      </dsp:nvSpPr>
      <dsp:spPr>
        <a:xfrm>
          <a:off x="0" y="923924"/>
          <a:ext cx="420528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9ED3BF-5B71-F343-B269-E815550B0FFA}">
      <dsp:nvSpPr>
        <dsp:cNvPr id="0" name=""/>
        <dsp:cNvSpPr/>
      </dsp:nvSpPr>
      <dsp:spPr>
        <a:xfrm>
          <a:off x="0" y="923925"/>
          <a:ext cx="4205288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How can you manage time with communication?</a:t>
          </a:r>
          <a:endParaRPr lang="en-US" sz="2100" kern="1200"/>
        </a:p>
      </dsp:txBody>
      <dsp:txXfrm>
        <a:off x="0" y="923925"/>
        <a:ext cx="4205288" cy="923925"/>
      </dsp:txXfrm>
    </dsp:sp>
    <dsp:sp modelId="{34416FA5-8892-1A4B-AA30-BCA4894C7D7A}">
      <dsp:nvSpPr>
        <dsp:cNvPr id="0" name=""/>
        <dsp:cNvSpPr/>
      </dsp:nvSpPr>
      <dsp:spPr>
        <a:xfrm>
          <a:off x="0" y="1847849"/>
          <a:ext cx="420528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5D2E78-3BD7-DB45-8C2C-74ED1F4E42F9}">
      <dsp:nvSpPr>
        <dsp:cNvPr id="0" name=""/>
        <dsp:cNvSpPr/>
      </dsp:nvSpPr>
      <dsp:spPr>
        <a:xfrm>
          <a:off x="0" y="1847850"/>
          <a:ext cx="4205288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How does time management help in business communication?</a:t>
          </a:r>
          <a:endParaRPr lang="en-US" sz="2100" kern="1200"/>
        </a:p>
      </dsp:txBody>
      <dsp:txXfrm>
        <a:off x="0" y="1847850"/>
        <a:ext cx="4205288" cy="923925"/>
      </dsp:txXfrm>
    </dsp:sp>
    <dsp:sp modelId="{8B887EEE-C0E3-994B-8302-0E2FEC8AB3D2}">
      <dsp:nvSpPr>
        <dsp:cNvPr id="0" name=""/>
        <dsp:cNvSpPr/>
      </dsp:nvSpPr>
      <dsp:spPr>
        <a:xfrm>
          <a:off x="0" y="2771775"/>
          <a:ext cx="420528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C000DC-5337-AD43-B943-1A40CF8C5C3D}">
      <dsp:nvSpPr>
        <dsp:cNvPr id="0" name=""/>
        <dsp:cNvSpPr/>
      </dsp:nvSpPr>
      <dsp:spPr>
        <a:xfrm>
          <a:off x="0" y="2771775"/>
          <a:ext cx="4205288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How effective can time management be in managing relationships?</a:t>
          </a:r>
          <a:endParaRPr lang="en-US" sz="2100" kern="1200"/>
        </a:p>
      </dsp:txBody>
      <dsp:txXfrm>
        <a:off x="0" y="2771775"/>
        <a:ext cx="4205288" cy="923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0D132-0FF6-9B46-80C7-B4391BA9867E}">
      <dsp:nvSpPr>
        <dsp:cNvPr id="0" name=""/>
        <dsp:cNvSpPr/>
      </dsp:nvSpPr>
      <dsp:spPr>
        <a:xfrm rot="5400000">
          <a:off x="-139030" y="139125"/>
          <a:ext cx="926870" cy="64880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Make</a:t>
          </a:r>
        </a:p>
      </dsp:txBody>
      <dsp:txXfrm rot="-5400000">
        <a:off x="1" y="324500"/>
        <a:ext cx="648809" cy="278061"/>
      </dsp:txXfrm>
    </dsp:sp>
    <dsp:sp modelId="{1E1BA24A-E75A-DA43-8EF6-B8C0E581517F}">
      <dsp:nvSpPr>
        <dsp:cNvPr id="0" name=""/>
        <dsp:cNvSpPr/>
      </dsp:nvSpPr>
      <dsp:spPr>
        <a:xfrm rot="5400000">
          <a:off x="1284662" y="-635758"/>
          <a:ext cx="602466" cy="1874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Make sure the goal is clear</a:t>
          </a:r>
        </a:p>
      </dsp:txBody>
      <dsp:txXfrm rot="-5400000">
        <a:off x="648810" y="29504"/>
        <a:ext cx="1844761" cy="543646"/>
      </dsp:txXfrm>
    </dsp:sp>
    <dsp:sp modelId="{33774380-0A7E-8544-9633-0A5A71993857}">
      <dsp:nvSpPr>
        <dsp:cNvPr id="0" name=""/>
        <dsp:cNvSpPr/>
      </dsp:nvSpPr>
      <dsp:spPr>
        <a:xfrm rot="5400000">
          <a:off x="-139030" y="956453"/>
          <a:ext cx="926870" cy="648809"/>
        </a:xfrm>
        <a:prstGeom prst="chevron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Give</a:t>
          </a:r>
        </a:p>
      </dsp:txBody>
      <dsp:txXfrm rot="-5400000">
        <a:off x="1" y="1141828"/>
        <a:ext cx="648809" cy="278061"/>
      </dsp:txXfrm>
    </dsp:sp>
    <dsp:sp modelId="{C8A0EE87-6726-4D43-A8AF-E05379CE6C62}">
      <dsp:nvSpPr>
        <dsp:cNvPr id="0" name=""/>
        <dsp:cNvSpPr/>
      </dsp:nvSpPr>
      <dsp:spPr>
        <a:xfrm rot="5400000">
          <a:off x="1284662" y="181569"/>
          <a:ext cx="602466" cy="1874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Give timely feedback to focus on behavior and impact</a:t>
          </a:r>
        </a:p>
      </dsp:txBody>
      <dsp:txXfrm rot="-5400000">
        <a:off x="648810" y="846831"/>
        <a:ext cx="1844761" cy="543646"/>
      </dsp:txXfrm>
    </dsp:sp>
    <dsp:sp modelId="{8FDF5C9A-019B-304A-9640-4D0A6293F26D}">
      <dsp:nvSpPr>
        <dsp:cNvPr id="0" name=""/>
        <dsp:cNvSpPr/>
      </dsp:nvSpPr>
      <dsp:spPr>
        <a:xfrm rot="5400000">
          <a:off x="-139030" y="1773781"/>
          <a:ext cx="926870" cy="648809"/>
        </a:xfrm>
        <a:prstGeom prst="chevron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Establish</a:t>
          </a:r>
        </a:p>
      </dsp:txBody>
      <dsp:txXfrm rot="-5400000">
        <a:off x="1" y="1959156"/>
        <a:ext cx="648809" cy="278061"/>
      </dsp:txXfrm>
    </dsp:sp>
    <dsp:sp modelId="{E52DD4DA-4A96-1D49-9329-668238B51FC3}">
      <dsp:nvSpPr>
        <dsp:cNvPr id="0" name=""/>
        <dsp:cNvSpPr/>
      </dsp:nvSpPr>
      <dsp:spPr>
        <a:xfrm rot="5400000">
          <a:off x="1284662" y="998898"/>
          <a:ext cx="602466" cy="1874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Establish regular one-to-one communication channels</a:t>
          </a:r>
        </a:p>
      </dsp:txBody>
      <dsp:txXfrm rot="-5400000">
        <a:off x="648810" y="1664160"/>
        <a:ext cx="1844761" cy="543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46b930c83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46b930c83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6b930c83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6b930c83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6b930c83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6b930c83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543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70707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18974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7057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5305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7815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7377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09448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689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60298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2442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50789BF-A385-4852-80F9-15745DF3C2E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84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w to navigate your coworkers&amp;#39; communication styles">
            <a:extLst>
              <a:ext uri="{FF2B5EF4-FFF2-40B4-BE49-F238E27FC236}">
                <a16:creationId xmlns:a16="http://schemas.microsoft.com/office/drawing/2014/main" id="{30D50BA2-4271-4FDF-B586-5CD253B44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 r="10677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tx1"/>
                </a:solidFill>
              </a:rPr>
              <a:t>COMMUNICATION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18876" cy="1234440"/>
          </a:xfrm>
          <a:prstGeom prst="rect">
            <a:avLst/>
          </a:prstGeom>
        </p:spPr>
        <p:txBody>
          <a:bodyPr spcFirstLastPara="1" vert="horz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58"/>
              <a:buNone/>
            </a:pPr>
            <a:r>
              <a:rPr lang="en-US" sz="1300">
                <a:solidFill>
                  <a:schemeClr val="tx1"/>
                </a:solidFill>
              </a:rPr>
              <a:t>Presented by: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58"/>
            </a:pPr>
            <a:r>
              <a:rPr lang="en-US" sz="1300">
                <a:solidFill>
                  <a:schemeClr val="tx1"/>
                </a:solidFill>
              </a:rPr>
              <a:t> Jiaqi Wang                 001023711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58"/>
            </a:pPr>
            <a:r>
              <a:rPr lang="en-US" sz="1300"/>
              <a:t>   Mayank </a:t>
            </a:r>
            <a:r>
              <a:rPr lang="en-US" sz="1300" err="1"/>
              <a:t>Mansinghka</a:t>
            </a:r>
            <a:r>
              <a:rPr lang="en-US" sz="1300">
                <a:solidFill>
                  <a:schemeClr val="tx1"/>
                </a:solidFill>
              </a:rPr>
              <a:t>   </a:t>
            </a:r>
            <a:r>
              <a:rPr lang="en-US" sz="1300"/>
              <a:t>001057581</a:t>
            </a:r>
            <a:r>
              <a:rPr lang="en-US" sz="1300">
                <a:solidFill>
                  <a:schemeClr val="tx1"/>
                </a:solidFill>
              </a:rPr>
              <a:t>  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58"/>
              <a:buNone/>
            </a:pPr>
            <a:r>
              <a:rPr lang="en-US" sz="1300">
                <a:solidFill>
                  <a:schemeClr val="tx1"/>
                </a:solidFill>
              </a:rPr>
              <a:t>Vagisha Deo Prakash  002100987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358"/>
              <a:buNone/>
            </a:pPr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8A013F-FFA1-4A84-81F1-08C7F7C7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010827"/>
            <a:ext cx="2522980" cy="1121845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/>
            <a:r>
              <a:rPr lang="en-US" sz="2800" spc="200">
                <a:solidFill>
                  <a:schemeClr val="bg1"/>
                </a:solidFill>
              </a:rPr>
              <a:t>preview</a:t>
            </a:r>
          </a:p>
        </p:txBody>
      </p:sp>
      <p:graphicFrame>
        <p:nvGraphicFramePr>
          <p:cNvPr id="18" name="Content Placeholder 7">
            <a:extLst>
              <a:ext uri="{FF2B5EF4-FFF2-40B4-BE49-F238E27FC236}">
                <a16:creationId xmlns:a16="http://schemas.microsoft.com/office/drawing/2014/main" id="{35108842-4750-4A75-9116-D1FFC8788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619210"/>
              </p:ext>
            </p:extLst>
          </p:nvPr>
        </p:nvGraphicFramePr>
        <p:xfrm>
          <a:off x="4214812" y="723900"/>
          <a:ext cx="4205288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9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8881"/>
            <a:ext cx="9144000" cy="14546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6BC57-6141-408A-B914-5DD1DDB9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3201961"/>
            <a:ext cx="6743700" cy="94857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/>
            <a:r>
              <a:rPr lang="en-US" sz="1800" spc="200">
                <a:effectLst/>
              </a:rPr>
              <a:t>What does communication mean to you?</a:t>
            </a:r>
            <a:br>
              <a:rPr lang="en-US" sz="1800" spc="200">
                <a:effectLst/>
              </a:rPr>
            </a:br>
            <a:endParaRPr lang="en-US" sz="1800" spc="200"/>
          </a:p>
        </p:txBody>
      </p:sp>
      <p:pic>
        <p:nvPicPr>
          <p:cNvPr id="2058" name="Picture 10" descr="Articles Junction: Meaning of Communication? Definition of Communication">
            <a:extLst>
              <a:ext uri="{FF2B5EF4-FFF2-40B4-BE49-F238E27FC236}">
                <a16:creationId xmlns:a16="http://schemas.microsoft.com/office/drawing/2014/main" id="{82571FFD-088F-4BE1-9115-8F077730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4380" y="480058"/>
            <a:ext cx="4715238" cy="247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46B01-642F-46C5-9CAC-C61B2D18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527" y="482600"/>
            <a:ext cx="3045350" cy="1296033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Autofit/>
          </a:bodyPr>
          <a:lstStyle/>
          <a:p>
            <a:pPr defTabSz="914400"/>
            <a:br>
              <a:rPr lang="en-US" sz="1800" spc="200">
                <a:solidFill>
                  <a:schemeClr val="bg1"/>
                </a:solidFill>
                <a:effectLst/>
              </a:rPr>
            </a:br>
            <a:r>
              <a:rPr lang="en-US" sz="1800" spc="200">
                <a:solidFill>
                  <a:schemeClr val="bg1"/>
                </a:solidFill>
                <a:effectLst/>
              </a:rPr>
              <a:t>How can you manage time with communication?</a:t>
            </a:r>
            <a:br>
              <a:rPr lang="en-US" sz="1800" spc="200">
                <a:solidFill>
                  <a:schemeClr val="bg1"/>
                </a:solidFill>
                <a:effectLst/>
              </a:rPr>
            </a:br>
            <a:endParaRPr lang="en-US" sz="1800" spc="200">
              <a:solidFill>
                <a:schemeClr val="bg1"/>
              </a:solidFill>
            </a:endParaRPr>
          </a:p>
        </p:txBody>
      </p:sp>
      <p:pic>
        <p:nvPicPr>
          <p:cNvPr id="3076" name="Picture 4" descr="Time Management: 10 Strategies for Better Time Management | UGA Cooperative  Extension">
            <a:extLst>
              <a:ext uri="{FF2B5EF4-FFF2-40B4-BE49-F238E27FC236}">
                <a16:creationId xmlns:a16="http://schemas.microsoft.com/office/drawing/2014/main" id="{6D431198-4C99-4A29-8D8C-3612FCAA818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793" y="482600"/>
            <a:ext cx="4161691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81" name="Content Placeholder 3">
            <a:extLst>
              <a:ext uri="{FF2B5EF4-FFF2-40B4-BE49-F238E27FC236}">
                <a16:creationId xmlns:a16="http://schemas.microsoft.com/office/drawing/2014/main" id="{7C15EB95-71A3-4DAF-9CC0-4357F2F7C7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7178135"/>
              </p:ext>
            </p:extLst>
          </p:nvPr>
        </p:nvGraphicFramePr>
        <p:xfrm>
          <a:off x="6138418" y="1978533"/>
          <a:ext cx="2522981" cy="2561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5" name="Rectangle 19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9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24FFE2-2702-48BB-BCB1-C788EF5A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419" y="482600"/>
            <a:ext cx="2522980" cy="1296033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/>
            <a:r>
              <a:rPr lang="en-US" sz="1300" spc="200">
                <a:solidFill>
                  <a:schemeClr val="bg1"/>
                </a:solidFill>
                <a:effectLst/>
              </a:rPr>
              <a:t>How does time management help in business communication?</a:t>
            </a:r>
            <a:br>
              <a:rPr lang="en-US" sz="1300" spc="200">
                <a:solidFill>
                  <a:schemeClr val="bg1"/>
                </a:solidFill>
                <a:effectLst/>
              </a:rPr>
            </a:br>
            <a:endParaRPr lang="en-US" sz="1300" spc="200">
              <a:solidFill>
                <a:schemeClr val="bg1"/>
              </a:solidFill>
            </a:endParaRPr>
          </a:p>
        </p:txBody>
      </p:sp>
      <p:pic>
        <p:nvPicPr>
          <p:cNvPr id="1026" name="Picture 2" descr="Optimization Work Time. Working Process Planning, Workflow Control, Project  Objectives, Teamwork. Communication With Colleagues, Time Management,  Business Planning. Illustration Thin Line Design. Royalty Free Cliparts,  Vectors, And Stock Illustration ...">
            <a:extLst>
              <a:ext uri="{FF2B5EF4-FFF2-40B4-BE49-F238E27FC236}">
                <a16:creationId xmlns:a16="http://schemas.microsoft.com/office/drawing/2014/main" id="{2FEFD283-C3E0-4B4F-8981-727D80900B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1" y="712375"/>
            <a:ext cx="4688076" cy="359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7" name="Content Placeholder 7">
            <a:extLst>
              <a:ext uri="{FF2B5EF4-FFF2-40B4-BE49-F238E27FC236}">
                <a16:creationId xmlns:a16="http://schemas.microsoft.com/office/drawing/2014/main" id="{3DDC7422-3D8A-4C56-8CCF-91C3C7347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8418" y="1978533"/>
            <a:ext cx="2522981" cy="2561716"/>
          </a:xfrm>
        </p:spPr>
        <p:txBody>
          <a:bodyPr vert="horz" lIns="91440" tIns="45720" rIns="91440" bIns="45720" rtlCol="0">
            <a:noAutofit/>
          </a:bodyPr>
          <a:lstStyle/>
          <a:p>
            <a:pPr marL="285750" lvl="1" indent="-285750" defTabSz="914400">
              <a:lnSpc>
                <a:spcPct val="90000"/>
              </a:lnSpc>
              <a:spcBef>
                <a:spcPts val="1000"/>
              </a:spcBef>
              <a:spcAft>
                <a:spcPct val="15000"/>
              </a:spcAft>
            </a:pPr>
            <a:r>
              <a:rPr lang="en-US" sz="1300">
                <a:solidFill>
                  <a:schemeClr val="bg1"/>
                </a:solidFill>
              </a:rPr>
              <a:t>To attain organizational effectiveness </a:t>
            </a:r>
          </a:p>
          <a:p>
            <a:pPr marL="285750" lvl="1" indent="-285750" defTabSz="914400">
              <a:lnSpc>
                <a:spcPct val="90000"/>
              </a:lnSpc>
              <a:spcBef>
                <a:spcPts val="1000"/>
              </a:spcBef>
              <a:spcAft>
                <a:spcPct val="15000"/>
              </a:spcAft>
            </a:pPr>
            <a:endParaRPr lang="en-US" sz="1300">
              <a:solidFill>
                <a:schemeClr val="bg1"/>
              </a:solidFill>
            </a:endParaRPr>
          </a:p>
          <a:p>
            <a:pPr marL="285750" lvl="1" indent="-285750" defTabSz="914400">
              <a:lnSpc>
                <a:spcPct val="90000"/>
              </a:lnSpc>
              <a:spcBef>
                <a:spcPts val="1000"/>
              </a:spcBef>
              <a:spcAft>
                <a:spcPct val="15000"/>
              </a:spcAft>
            </a:pPr>
            <a:r>
              <a:rPr lang="en-US" sz="1300">
                <a:solidFill>
                  <a:schemeClr val="bg1"/>
                </a:solidFill>
              </a:rPr>
              <a:t>Enhances employee motivation, morale, and productivity</a:t>
            </a:r>
          </a:p>
          <a:p>
            <a:pPr marL="0" lvl="1" indent="-228600" defTabSz="914400">
              <a:lnSpc>
                <a:spcPct val="90000"/>
              </a:lnSpc>
              <a:spcBef>
                <a:spcPts val="1000"/>
              </a:spcBef>
              <a:spcAft>
                <a:spcPct val="15000"/>
              </a:spcAft>
            </a:pPr>
            <a:endParaRPr lang="en-US" sz="1300">
              <a:solidFill>
                <a:schemeClr val="bg1"/>
              </a:solidFill>
            </a:endParaRPr>
          </a:p>
          <a:p>
            <a:pPr marL="285750" lvl="1" indent="-285750" defTabSz="914400">
              <a:lnSpc>
                <a:spcPct val="90000"/>
              </a:lnSpc>
              <a:spcBef>
                <a:spcPts val="1000"/>
              </a:spcBef>
              <a:spcAft>
                <a:spcPct val="15000"/>
              </a:spcAft>
            </a:pPr>
            <a:r>
              <a:rPr lang="en-US" sz="1300">
                <a:solidFill>
                  <a:schemeClr val="bg1"/>
                </a:solidFill>
              </a:rPr>
              <a:t>Importance to communication between organization and its customers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11134-78F3-4F22-A5C2-10EC7A74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278" y="482600"/>
            <a:ext cx="3490722" cy="1296033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Autofit/>
          </a:bodyPr>
          <a:lstStyle/>
          <a:p>
            <a:pPr defTabSz="914400"/>
            <a:br>
              <a:rPr lang="en-US" sz="1800" spc="200">
                <a:solidFill>
                  <a:schemeClr val="bg1"/>
                </a:solidFill>
              </a:rPr>
            </a:br>
            <a:r>
              <a:rPr lang="en-US" sz="1800" spc="200">
                <a:solidFill>
                  <a:schemeClr val="bg1"/>
                </a:solidFill>
              </a:rPr>
              <a:t>How effective can time management be in managing relationships?</a:t>
            </a:r>
            <a:br>
              <a:rPr lang="en-US" sz="1800" spc="200">
                <a:solidFill>
                  <a:schemeClr val="bg1"/>
                </a:solidFill>
              </a:rPr>
            </a:br>
            <a:endParaRPr lang="en-US" sz="1800" spc="20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AE0FF-E651-2C4E-A7DF-4CC63534BF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9" r="-1" b="-1"/>
          <a:stretch/>
        </p:blipFill>
        <p:spPr>
          <a:xfrm>
            <a:off x="596738" y="482600"/>
            <a:ext cx="4459801" cy="40576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8F2145-3FDA-4923-9EAD-B92FC520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418" y="1978533"/>
            <a:ext cx="2522981" cy="2561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130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300">
                <a:solidFill>
                  <a:schemeClr val="bg1"/>
                </a:solidFill>
              </a:rPr>
              <a:t>Spending it where it matters the most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300">
                <a:solidFill>
                  <a:schemeClr val="bg1"/>
                </a:solidFill>
              </a:rPr>
              <a:t>Healthy work-life balance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300">
                <a:solidFill>
                  <a:schemeClr val="bg1"/>
                </a:solidFill>
              </a:rPr>
              <a:t>Not bringing office home.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130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nalogue wall clock">
            <a:extLst>
              <a:ext uri="{FF2B5EF4-FFF2-40B4-BE49-F238E27FC236}">
                <a16:creationId xmlns:a16="http://schemas.microsoft.com/office/drawing/2014/main" id="{A8342761-0FBF-47EF-BCA6-8A38E6FCC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514" b="890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E954BB-D0FE-314E-9528-EA323583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/>
            <a:r>
              <a:rPr lang="en-US" sz="3200" spc="200">
                <a:solidFill>
                  <a:schemeClr val="tx1"/>
                </a:solidFill>
              </a:rPr>
              <a:t>Thank you for your time! </a:t>
            </a:r>
          </a:p>
        </p:txBody>
      </p:sp>
    </p:spTree>
    <p:extLst>
      <p:ext uri="{BB962C8B-B14F-4D97-AF65-F5344CB8AC3E}">
        <p14:creationId xmlns:p14="http://schemas.microsoft.com/office/powerpoint/2010/main" val="1454928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ad7d32c-8c13-44da-8e3a-1281047abeea">
      <UserInfo>
        <DisplayName>Group 5 Members</DisplayName>
        <AccountId>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EA5C3C8BBB774FAC4A4A0B5966A9FE" ma:contentTypeVersion="6" ma:contentTypeDescription="Create a new document." ma:contentTypeScope="" ma:versionID="f05587be55a2458f6d98b192a9c8c90a">
  <xsd:schema xmlns:xsd="http://www.w3.org/2001/XMLSchema" xmlns:xs="http://www.w3.org/2001/XMLSchema" xmlns:p="http://schemas.microsoft.com/office/2006/metadata/properties" xmlns:ns2="937ac12d-a8cd-49a7-8636-1e35b84cacfb" xmlns:ns3="ead7d32c-8c13-44da-8e3a-1281047abeea" targetNamespace="http://schemas.microsoft.com/office/2006/metadata/properties" ma:root="true" ma:fieldsID="ad12ef5248289a0728ccc0c61049ac3c" ns2:_="" ns3:_="">
    <xsd:import namespace="937ac12d-a8cd-49a7-8636-1e35b84cacfb"/>
    <xsd:import namespace="ead7d32c-8c13-44da-8e3a-1281047abe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ac12d-a8cd-49a7-8636-1e35b84cac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7d32c-8c13-44da-8e3a-1281047abee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ECA8A8-F007-4252-BBE7-CE7394AA93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644185-7E09-40FB-A007-93480BADD41D}">
  <ds:schemaRefs>
    <ds:schemaRef ds:uri="937ac12d-a8cd-49a7-8636-1e35b84cacfb"/>
    <ds:schemaRef ds:uri="ead7d32c-8c13-44da-8e3a-1281047abe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8715AD-1C45-4803-9ECB-8B6FD7B7FF01}">
  <ds:schemaRefs>
    <ds:schemaRef ds:uri="937ac12d-a8cd-49a7-8636-1e35b84cacfb"/>
    <ds:schemaRef ds:uri="ead7d32c-8c13-44da-8e3a-1281047abe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{69B69CCD-3CBF-5E4C-B069-F765B886E11B}tf10001120</Template>
  <Application>Microsoft Office PowerPoint</Application>
  <PresentationFormat>On-screen Show (16:9)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Parcel</vt:lpstr>
      <vt:lpstr>COMMUNICATION </vt:lpstr>
      <vt:lpstr>preview</vt:lpstr>
      <vt:lpstr>What does communication mean to you? </vt:lpstr>
      <vt:lpstr> How can you manage time with communication? </vt:lpstr>
      <vt:lpstr>How does time management help in business communication? </vt:lpstr>
      <vt:lpstr> How effective can time management be in managing relationships? </vt:lpstr>
      <vt:lpstr>Thank you for your time!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</dc:title>
  <cp:revision>1</cp:revision>
  <dcterms:modified xsi:type="dcterms:W3CDTF">2022-02-25T16:16:29Z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0x01010082EA5C3C8BBB774FAC4A4A0B5966A9FE</vt:lpwstr>
  </property>
</Properties>
</file>