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74"/>
  </p:normalViewPr>
  <p:slideViewPr>
    <p:cSldViewPr snapToGrid="0" snapToObjects="1" showGuides="1">
      <p:cViewPr>
        <p:scale>
          <a:sx n="75" d="100"/>
          <a:sy n="75" d="100"/>
        </p:scale>
        <p:origin x="216" y="8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26B55E-8E5F-4BEE-A60E-E311E3F7CA8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349301-F011-44EE-92D2-EBF9F6F7A77F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en-US"/>
            <a:t>What kinds of documentation usually use in software engineering </a:t>
          </a:r>
          <a:endParaRPr lang="en-US"/>
        </a:p>
      </dgm:t>
    </dgm:pt>
    <dgm:pt modelId="{7B72B494-AA35-4231-B954-8660DA03F60B}" type="parTrans" cxnId="{C99121AB-1AD6-4DA5-8C86-C25006CB672A}">
      <dgm:prSet/>
      <dgm:spPr/>
      <dgm:t>
        <a:bodyPr/>
        <a:lstStyle/>
        <a:p>
          <a:endParaRPr lang="en-US"/>
        </a:p>
      </dgm:t>
    </dgm:pt>
    <dgm:pt modelId="{B6138A87-D76C-4CE0-9FAC-CAD7291ED838}" type="sibTrans" cxnId="{C99121AB-1AD6-4DA5-8C86-C25006CB672A}">
      <dgm:prSet/>
      <dgm:spPr/>
      <dgm:t>
        <a:bodyPr/>
        <a:lstStyle/>
        <a:p>
          <a:endParaRPr lang="en-US"/>
        </a:p>
      </dgm:t>
    </dgm:pt>
    <dgm:pt modelId="{51542172-306A-47A1-8E62-DD7100FDB6C2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en-US"/>
            <a:t>How they influence</a:t>
          </a:r>
          <a:endParaRPr lang="en-US"/>
        </a:p>
      </dgm:t>
    </dgm:pt>
    <dgm:pt modelId="{3DE8AA6F-37EA-4831-8640-57D2BDFBEF77}" type="parTrans" cxnId="{B31816B1-2F98-4239-ABF5-62C0F1439A53}">
      <dgm:prSet/>
      <dgm:spPr/>
      <dgm:t>
        <a:bodyPr/>
        <a:lstStyle/>
        <a:p>
          <a:endParaRPr lang="en-US"/>
        </a:p>
      </dgm:t>
    </dgm:pt>
    <dgm:pt modelId="{E3FA1305-1CF7-45CA-8CE0-4CEC0158CFA2}" type="sibTrans" cxnId="{B31816B1-2F98-4239-ABF5-62C0F1439A53}">
      <dgm:prSet/>
      <dgm:spPr/>
      <dgm:t>
        <a:bodyPr/>
        <a:lstStyle/>
        <a:p>
          <a:endParaRPr lang="en-US"/>
        </a:p>
      </dgm:t>
    </dgm:pt>
    <dgm:pt modelId="{B2776B7B-A0C8-4E46-A3CB-BD3A2C4DE0ED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en-US"/>
            <a:t>The history in decade</a:t>
          </a:r>
          <a:endParaRPr lang="en-US"/>
        </a:p>
      </dgm:t>
    </dgm:pt>
    <dgm:pt modelId="{AD5498D7-5FEB-4862-BA08-02AC3269959C}" type="parTrans" cxnId="{225A12DA-A0A0-474C-BE5C-8D84A09CA1E7}">
      <dgm:prSet/>
      <dgm:spPr/>
      <dgm:t>
        <a:bodyPr/>
        <a:lstStyle/>
        <a:p>
          <a:endParaRPr lang="en-US"/>
        </a:p>
      </dgm:t>
    </dgm:pt>
    <dgm:pt modelId="{A1B983D7-4F6D-4A70-8D67-33C8BDDE9B9C}" type="sibTrans" cxnId="{225A12DA-A0A0-474C-BE5C-8D84A09CA1E7}">
      <dgm:prSet/>
      <dgm:spPr/>
      <dgm:t>
        <a:bodyPr/>
        <a:lstStyle/>
        <a:p>
          <a:endParaRPr lang="en-US"/>
        </a:p>
      </dgm:t>
    </dgm:pt>
    <dgm:pt modelId="{47FA98A0-913D-4D7C-AC79-7CA1324B389E}" type="pres">
      <dgm:prSet presAssocID="{3D26B55E-8E5F-4BEE-A60E-E311E3F7CA83}" presName="root" presStyleCnt="0">
        <dgm:presLayoutVars>
          <dgm:dir/>
          <dgm:resizeHandles val="exact"/>
        </dgm:presLayoutVars>
      </dgm:prSet>
      <dgm:spPr/>
    </dgm:pt>
    <dgm:pt modelId="{A2215EE8-1660-471F-A955-0459DBC60FC6}" type="pres">
      <dgm:prSet presAssocID="{25349301-F011-44EE-92D2-EBF9F6F7A77F}" presName="compNode" presStyleCnt="0"/>
      <dgm:spPr/>
    </dgm:pt>
    <dgm:pt modelId="{70F73AFD-BB0B-4152-9019-41050CDDEA93}" type="pres">
      <dgm:prSet presAssocID="{25349301-F011-44EE-92D2-EBF9F6F7A77F}" presName="bgRect" presStyleLbl="bgShp" presStyleIdx="0" presStyleCnt="3"/>
      <dgm:spPr/>
    </dgm:pt>
    <dgm:pt modelId="{2B70348E-EB50-4230-B838-CB31A1927200}" type="pres">
      <dgm:prSet presAssocID="{25349301-F011-44EE-92D2-EBF9F6F7A77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计算机"/>
        </a:ext>
      </dgm:extLst>
    </dgm:pt>
    <dgm:pt modelId="{4F682217-975A-4DBF-B0C8-634A25315E18}" type="pres">
      <dgm:prSet presAssocID="{25349301-F011-44EE-92D2-EBF9F6F7A77F}" presName="spaceRect" presStyleCnt="0"/>
      <dgm:spPr/>
    </dgm:pt>
    <dgm:pt modelId="{1CEC8280-E18B-4497-8B2F-202D188BC7CE}" type="pres">
      <dgm:prSet presAssocID="{25349301-F011-44EE-92D2-EBF9F6F7A77F}" presName="parTx" presStyleLbl="revTx" presStyleIdx="0" presStyleCnt="3">
        <dgm:presLayoutVars>
          <dgm:chMax val="0"/>
          <dgm:chPref val="0"/>
        </dgm:presLayoutVars>
      </dgm:prSet>
      <dgm:spPr/>
    </dgm:pt>
    <dgm:pt modelId="{85B6D3B8-35CB-40B1-97EC-0CC9BB0E7C07}" type="pres">
      <dgm:prSet presAssocID="{B6138A87-D76C-4CE0-9FAC-CAD7291ED838}" presName="sibTrans" presStyleCnt="0"/>
      <dgm:spPr/>
    </dgm:pt>
    <dgm:pt modelId="{0498AE93-9868-4304-8E36-7342D576B8DB}" type="pres">
      <dgm:prSet presAssocID="{51542172-306A-47A1-8E62-DD7100FDB6C2}" presName="compNode" presStyleCnt="0"/>
      <dgm:spPr/>
    </dgm:pt>
    <dgm:pt modelId="{BD6CCC1D-3E7C-4169-B977-A023DE55DC14}" type="pres">
      <dgm:prSet presAssocID="{51542172-306A-47A1-8E62-DD7100FDB6C2}" presName="bgRect" presStyleLbl="bgShp" presStyleIdx="1" presStyleCnt="3"/>
      <dgm:spPr/>
    </dgm:pt>
    <dgm:pt modelId="{B9290838-6200-4EC7-88E6-1C1FB08698C1}" type="pres">
      <dgm:prSet presAssocID="{51542172-306A-47A1-8E62-DD7100FDB6C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用户"/>
        </a:ext>
      </dgm:extLst>
    </dgm:pt>
    <dgm:pt modelId="{B5B787B7-7927-4E02-9B49-F9A115BDD274}" type="pres">
      <dgm:prSet presAssocID="{51542172-306A-47A1-8E62-DD7100FDB6C2}" presName="spaceRect" presStyleCnt="0"/>
      <dgm:spPr/>
    </dgm:pt>
    <dgm:pt modelId="{C18E0C1E-977C-4785-8861-DD09A13BE1A9}" type="pres">
      <dgm:prSet presAssocID="{51542172-306A-47A1-8E62-DD7100FDB6C2}" presName="parTx" presStyleLbl="revTx" presStyleIdx="1" presStyleCnt="3">
        <dgm:presLayoutVars>
          <dgm:chMax val="0"/>
          <dgm:chPref val="0"/>
        </dgm:presLayoutVars>
      </dgm:prSet>
      <dgm:spPr/>
    </dgm:pt>
    <dgm:pt modelId="{F0A59131-5070-4B90-B4C5-D50A22CEB05E}" type="pres">
      <dgm:prSet presAssocID="{E3FA1305-1CF7-45CA-8CE0-4CEC0158CFA2}" presName="sibTrans" presStyleCnt="0"/>
      <dgm:spPr/>
    </dgm:pt>
    <dgm:pt modelId="{0F179E6A-8A40-4263-A7B3-52ED576EAE8F}" type="pres">
      <dgm:prSet presAssocID="{B2776B7B-A0C8-4E46-A3CB-BD3A2C4DE0ED}" presName="compNode" presStyleCnt="0"/>
      <dgm:spPr/>
    </dgm:pt>
    <dgm:pt modelId="{B5516BEA-7A38-4731-BA33-C6EAAD8F4709}" type="pres">
      <dgm:prSet presAssocID="{B2776B7B-A0C8-4E46-A3CB-BD3A2C4DE0ED}" presName="bgRect" presStyleLbl="bgShp" presStyleIdx="2" presStyleCnt="3"/>
      <dgm:spPr/>
    </dgm:pt>
    <dgm:pt modelId="{E89BB3E4-9C0A-489E-96CB-B2B264C56F85}" type="pres">
      <dgm:prSet presAssocID="{B2776B7B-A0C8-4E46-A3CB-BD3A2C4DE0E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B96AD98-1A61-4D22-88AE-7B48BA862E54}" type="pres">
      <dgm:prSet presAssocID="{B2776B7B-A0C8-4E46-A3CB-BD3A2C4DE0ED}" presName="spaceRect" presStyleCnt="0"/>
      <dgm:spPr/>
    </dgm:pt>
    <dgm:pt modelId="{17E0213A-52D6-401D-8E7D-C1230162DA6F}" type="pres">
      <dgm:prSet presAssocID="{B2776B7B-A0C8-4E46-A3CB-BD3A2C4DE0E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6EC4C09-92A7-422F-98CE-0930EDF618AA}" type="presOf" srcId="{51542172-306A-47A1-8E62-DD7100FDB6C2}" destId="{C18E0C1E-977C-4785-8861-DD09A13BE1A9}" srcOrd="0" destOrd="0" presId="urn:microsoft.com/office/officeart/2018/2/layout/IconVerticalSolidList"/>
    <dgm:cxn modelId="{62B97414-2B77-4E87-BA4F-EF566FA81989}" type="presOf" srcId="{25349301-F011-44EE-92D2-EBF9F6F7A77F}" destId="{1CEC8280-E18B-4497-8B2F-202D188BC7CE}" srcOrd="0" destOrd="0" presId="urn:microsoft.com/office/officeart/2018/2/layout/IconVerticalSolidList"/>
    <dgm:cxn modelId="{B214C53C-3CF8-4A6B-B9B1-2C77CBF16AD2}" type="presOf" srcId="{B2776B7B-A0C8-4E46-A3CB-BD3A2C4DE0ED}" destId="{17E0213A-52D6-401D-8E7D-C1230162DA6F}" srcOrd="0" destOrd="0" presId="urn:microsoft.com/office/officeart/2018/2/layout/IconVerticalSolidList"/>
    <dgm:cxn modelId="{F161A54E-6CEB-41A0-8ABC-AA90CDFF26CA}" type="presOf" srcId="{3D26B55E-8E5F-4BEE-A60E-E311E3F7CA83}" destId="{47FA98A0-913D-4D7C-AC79-7CA1324B389E}" srcOrd="0" destOrd="0" presId="urn:microsoft.com/office/officeart/2018/2/layout/IconVerticalSolidList"/>
    <dgm:cxn modelId="{C99121AB-1AD6-4DA5-8C86-C25006CB672A}" srcId="{3D26B55E-8E5F-4BEE-A60E-E311E3F7CA83}" destId="{25349301-F011-44EE-92D2-EBF9F6F7A77F}" srcOrd="0" destOrd="0" parTransId="{7B72B494-AA35-4231-B954-8660DA03F60B}" sibTransId="{B6138A87-D76C-4CE0-9FAC-CAD7291ED838}"/>
    <dgm:cxn modelId="{B31816B1-2F98-4239-ABF5-62C0F1439A53}" srcId="{3D26B55E-8E5F-4BEE-A60E-E311E3F7CA83}" destId="{51542172-306A-47A1-8E62-DD7100FDB6C2}" srcOrd="1" destOrd="0" parTransId="{3DE8AA6F-37EA-4831-8640-57D2BDFBEF77}" sibTransId="{E3FA1305-1CF7-45CA-8CE0-4CEC0158CFA2}"/>
    <dgm:cxn modelId="{225A12DA-A0A0-474C-BE5C-8D84A09CA1E7}" srcId="{3D26B55E-8E5F-4BEE-A60E-E311E3F7CA83}" destId="{B2776B7B-A0C8-4E46-A3CB-BD3A2C4DE0ED}" srcOrd="2" destOrd="0" parTransId="{AD5498D7-5FEB-4862-BA08-02AC3269959C}" sibTransId="{A1B983D7-4F6D-4A70-8D67-33C8BDDE9B9C}"/>
    <dgm:cxn modelId="{9690192C-1F41-48F1-9912-DE24EF5186C0}" type="presParOf" srcId="{47FA98A0-913D-4D7C-AC79-7CA1324B389E}" destId="{A2215EE8-1660-471F-A955-0459DBC60FC6}" srcOrd="0" destOrd="0" presId="urn:microsoft.com/office/officeart/2018/2/layout/IconVerticalSolidList"/>
    <dgm:cxn modelId="{43785D7C-C3A0-4135-A89E-20892E343AA0}" type="presParOf" srcId="{A2215EE8-1660-471F-A955-0459DBC60FC6}" destId="{70F73AFD-BB0B-4152-9019-41050CDDEA93}" srcOrd="0" destOrd="0" presId="urn:microsoft.com/office/officeart/2018/2/layout/IconVerticalSolidList"/>
    <dgm:cxn modelId="{402FBF59-DB5D-4CB6-ADD8-7FD5F24FEA4D}" type="presParOf" srcId="{A2215EE8-1660-471F-A955-0459DBC60FC6}" destId="{2B70348E-EB50-4230-B838-CB31A1927200}" srcOrd="1" destOrd="0" presId="urn:microsoft.com/office/officeart/2018/2/layout/IconVerticalSolidList"/>
    <dgm:cxn modelId="{6204ADEA-1192-4BB9-8F50-F5F10DA4EE78}" type="presParOf" srcId="{A2215EE8-1660-471F-A955-0459DBC60FC6}" destId="{4F682217-975A-4DBF-B0C8-634A25315E18}" srcOrd="2" destOrd="0" presId="urn:microsoft.com/office/officeart/2018/2/layout/IconVerticalSolidList"/>
    <dgm:cxn modelId="{3C628454-5F7C-46F0-B7D8-8383F713A27F}" type="presParOf" srcId="{A2215EE8-1660-471F-A955-0459DBC60FC6}" destId="{1CEC8280-E18B-4497-8B2F-202D188BC7CE}" srcOrd="3" destOrd="0" presId="urn:microsoft.com/office/officeart/2018/2/layout/IconVerticalSolidList"/>
    <dgm:cxn modelId="{D48401C3-1E48-4153-9ABC-E7E64F1ECB92}" type="presParOf" srcId="{47FA98A0-913D-4D7C-AC79-7CA1324B389E}" destId="{85B6D3B8-35CB-40B1-97EC-0CC9BB0E7C07}" srcOrd="1" destOrd="0" presId="urn:microsoft.com/office/officeart/2018/2/layout/IconVerticalSolidList"/>
    <dgm:cxn modelId="{6CEA93BB-7053-4744-A85F-DFE439909200}" type="presParOf" srcId="{47FA98A0-913D-4D7C-AC79-7CA1324B389E}" destId="{0498AE93-9868-4304-8E36-7342D576B8DB}" srcOrd="2" destOrd="0" presId="urn:microsoft.com/office/officeart/2018/2/layout/IconVerticalSolidList"/>
    <dgm:cxn modelId="{A5C215E3-03EE-482F-BF29-7CA31A62F4B2}" type="presParOf" srcId="{0498AE93-9868-4304-8E36-7342D576B8DB}" destId="{BD6CCC1D-3E7C-4169-B977-A023DE55DC14}" srcOrd="0" destOrd="0" presId="urn:microsoft.com/office/officeart/2018/2/layout/IconVerticalSolidList"/>
    <dgm:cxn modelId="{5EE79F5B-9B1F-4EA5-8100-15F7D8A853DD}" type="presParOf" srcId="{0498AE93-9868-4304-8E36-7342D576B8DB}" destId="{B9290838-6200-4EC7-88E6-1C1FB08698C1}" srcOrd="1" destOrd="0" presId="urn:microsoft.com/office/officeart/2018/2/layout/IconVerticalSolidList"/>
    <dgm:cxn modelId="{269E32A1-75CB-4CF8-A7AA-EB834447CF97}" type="presParOf" srcId="{0498AE93-9868-4304-8E36-7342D576B8DB}" destId="{B5B787B7-7927-4E02-9B49-F9A115BDD274}" srcOrd="2" destOrd="0" presId="urn:microsoft.com/office/officeart/2018/2/layout/IconVerticalSolidList"/>
    <dgm:cxn modelId="{12DA8563-C559-4F71-9BA2-212F8D07344F}" type="presParOf" srcId="{0498AE93-9868-4304-8E36-7342D576B8DB}" destId="{C18E0C1E-977C-4785-8861-DD09A13BE1A9}" srcOrd="3" destOrd="0" presId="urn:microsoft.com/office/officeart/2018/2/layout/IconVerticalSolidList"/>
    <dgm:cxn modelId="{EA8C33FE-E66E-4275-8D94-1FB28FED7A14}" type="presParOf" srcId="{47FA98A0-913D-4D7C-AC79-7CA1324B389E}" destId="{F0A59131-5070-4B90-B4C5-D50A22CEB05E}" srcOrd="3" destOrd="0" presId="urn:microsoft.com/office/officeart/2018/2/layout/IconVerticalSolidList"/>
    <dgm:cxn modelId="{0B39E2B9-CB95-400D-88E4-C219A1C82E46}" type="presParOf" srcId="{47FA98A0-913D-4D7C-AC79-7CA1324B389E}" destId="{0F179E6A-8A40-4263-A7B3-52ED576EAE8F}" srcOrd="4" destOrd="0" presId="urn:microsoft.com/office/officeart/2018/2/layout/IconVerticalSolidList"/>
    <dgm:cxn modelId="{4B87172A-E54A-482E-92F2-E52FAD478410}" type="presParOf" srcId="{0F179E6A-8A40-4263-A7B3-52ED576EAE8F}" destId="{B5516BEA-7A38-4731-BA33-C6EAAD8F4709}" srcOrd="0" destOrd="0" presId="urn:microsoft.com/office/officeart/2018/2/layout/IconVerticalSolidList"/>
    <dgm:cxn modelId="{12221DEB-8FE7-48C0-BCE8-B248C7094A50}" type="presParOf" srcId="{0F179E6A-8A40-4263-A7B3-52ED576EAE8F}" destId="{E89BB3E4-9C0A-489E-96CB-B2B264C56F85}" srcOrd="1" destOrd="0" presId="urn:microsoft.com/office/officeart/2018/2/layout/IconVerticalSolidList"/>
    <dgm:cxn modelId="{5457A6CF-345D-4B78-81AC-CE33BE51775C}" type="presParOf" srcId="{0F179E6A-8A40-4263-A7B3-52ED576EAE8F}" destId="{0B96AD98-1A61-4D22-88AE-7B48BA862E54}" srcOrd="2" destOrd="0" presId="urn:microsoft.com/office/officeart/2018/2/layout/IconVerticalSolidList"/>
    <dgm:cxn modelId="{087E60CA-85AA-42E7-9938-13307F71186D}" type="presParOf" srcId="{0F179E6A-8A40-4263-A7B3-52ED576EAE8F}" destId="{17E0213A-52D6-401D-8E7D-C1230162DA6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B40ACD-4377-034B-A2E9-34EA9F30FD48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F1BF4C06-9C14-314C-B18A-EF2CEEF23276}">
      <dgm:prSet phldrT="[文本]"/>
      <dgm:spPr/>
      <dgm:t>
        <a:bodyPr/>
        <a:lstStyle/>
        <a:p>
          <a:r>
            <a:rPr lang="en-US" altLang="zh-CN" dirty="0"/>
            <a:t>More Efficient</a:t>
          </a:r>
          <a:endParaRPr lang="zh-CN" altLang="en-US" dirty="0"/>
        </a:p>
      </dgm:t>
    </dgm:pt>
    <dgm:pt modelId="{B03C17E3-5852-3342-AA8A-95193010F6C9}" type="parTrans" cxnId="{05D61F47-C82E-D647-A82E-A4867CA6DF1A}">
      <dgm:prSet/>
      <dgm:spPr/>
      <dgm:t>
        <a:bodyPr/>
        <a:lstStyle/>
        <a:p>
          <a:endParaRPr lang="zh-CN" altLang="en-US"/>
        </a:p>
      </dgm:t>
    </dgm:pt>
    <dgm:pt modelId="{B40964F4-9AC9-BF4F-A351-A5E90B41BC48}" type="sibTrans" cxnId="{05D61F47-C82E-D647-A82E-A4867CA6DF1A}">
      <dgm:prSet/>
      <dgm:spPr/>
      <dgm:t>
        <a:bodyPr/>
        <a:lstStyle/>
        <a:p>
          <a:endParaRPr lang="zh-CN" altLang="en-US"/>
        </a:p>
      </dgm:t>
    </dgm:pt>
    <dgm:pt modelId="{F292C383-B038-8247-88D1-8899B33F6216}">
      <dgm:prSet phldrT="[文本]"/>
      <dgm:spPr/>
      <dgm:t>
        <a:bodyPr/>
        <a:lstStyle/>
        <a:p>
          <a:r>
            <a:rPr lang="en-US" altLang="zh-CN" dirty="0"/>
            <a:t>More Specific</a:t>
          </a:r>
          <a:endParaRPr lang="zh-CN" altLang="en-US" dirty="0"/>
        </a:p>
      </dgm:t>
    </dgm:pt>
    <dgm:pt modelId="{B97C18F7-C6CB-0448-84CC-C0C33EFA3A48}" type="parTrans" cxnId="{98B7397A-3CB1-6745-9763-0C8DF3D6182E}">
      <dgm:prSet/>
      <dgm:spPr/>
      <dgm:t>
        <a:bodyPr/>
        <a:lstStyle/>
        <a:p>
          <a:endParaRPr lang="zh-CN" altLang="en-US"/>
        </a:p>
      </dgm:t>
    </dgm:pt>
    <dgm:pt modelId="{65F8F506-1648-A045-AEB7-762726AB87C4}" type="sibTrans" cxnId="{98B7397A-3CB1-6745-9763-0C8DF3D6182E}">
      <dgm:prSet/>
      <dgm:spPr/>
      <dgm:t>
        <a:bodyPr/>
        <a:lstStyle/>
        <a:p>
          <a:endParaRPr lang="zh-CN" altLang="en-US"/>
        </a:p>
      </dgm:t>
    </dgm:pt>
    <dgm:pt modelId="{53B60C01-1AA9-E44A-A54D-3CF13C25A656}">
      <dgm:prSet phldrT="[文本]"/>
      <dgm:spPr/>
      <dgm:t>
        <a:bodyPr/>
        <a:lstStyle/>
        <a:p>
          <a:r>
            <a:rPr lang="en-US" altLang="zh-CN" dirty="0"/>
            <a:t>More Tools</a:t>
          </a:r>
          <a:endParaRPr lang="zh-CN" altLang="en-US" dirty="0"/>
        </a:p>
      </dgm:t>
    </dgm:pt>
    <dgm:pt modelId="{D4040F70-39AA-664C-8676-2D7A0B8C77AD}" type="parTrans" cxnId="{BFF5ED55-1FE7-F845-87AA-08928262D4D3}">
      <dgm:prSet/>
      <dgm:spPr/>
      <dgm:t>
        <a:bodyPr/>
        <a:lstStyle/>
        <a:p>
          <a:endParaRPr lang="zh-CN" altLang="en-US"/>
        </a:p>
      </dgm:t>
    </dgm:pt>
    <dgm:pt modelId="{F2C2373C-3C13-7448-8294-422A573A83D3}" type="sibTrans" cxnId="{BFF5ED55-1FE7-F845-87AA-08928262D4D3}">
      <dgm:prSet/>
      <dgm:spPr/>
      <dgm:t>
        <a:bodyPr/>
        <a:lstStyle/>
        <a:p>
          <a:endParaRPr lang="zh-CN" altLang="en-US"/>
        </a:p>
      </dgm:t>
    </dgm:pt>
    <dgm:pt modelId="{B05170E3-D970-CE40-A14D-DAF4FB2A99C9}" type="pres">
      <dgm:prSet presAssocID="{FCB40ACD-4377-034B-A2E9-34EA9F30FD48}" presName="Name0" presStyleCnt="0">
        <dgm:presLayoutVars>
          <dgm:dir/>
          <dgm:animLvl val="lvl"/>
          <dgm:resizeHandles val="exact"/>
        </dgm:presLayoutVars>
      </dgm:prSet>
      <dgm:spPr/>
    </dgm:pt>
    <dgm:pt modelId="{99F3AEA1-BB83-7B4F-99C5-15708BA04A0A}" type="pres">
      <dgm:prSet presAssocID="{F1BF4C06-9C14-314C-B18A-EF2CEEF2327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46B9311-B22B-374E-BB36-A430889D57E2}" type="pres">
      <dgm:prSet presAssocID="{B40964F4-9AC9-BF4F-A351-A5E90B41BC48}" presName="parTxOnlySpace" presStyleCnt="0"/>
      <dgm:spPr/>
    </dgm:pt>
    <dgm:pt modelId="{F9CCE8D5-FBB6-594A-9B00-11E7E7BCD64C}" type="pres">
      <dgm:prSet presAssocID="{F292C383-B038-8247-88D1-8899B33F621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3C4C2D8-3BB5-EE49-BE9B-D94D17669565}" type="pres">
      <dgm:prSet presAssocID="{65F8F506-1648-A045-AEB7-762726AB87C4}" presName="parTxOnlySpace" presStyleCnt="0"/>
      <dgm:spPr/>
    </dgm:pt>
    <dgm:pt modelId="{31C30461-F38A-E34B-9A66-91CAE0FD0B58}" type="pres">
      <dgm:prSet presAssocID="{53B60C01-1AA9-E44A-A54D-3CF13C25A65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2827B0B-ABA5-7F4D-947C-8320CED47CB9}" type="presOf" srcId="{F292C383-B038-8247-88D1-8899B33F6216}" destId="{F9CCE8D5-FBB6-594A-9B00-11E7E7BCD64C}" srcOrd="0" destOrd="0" presId="urn:microsoft.com/office/officeart/2005/8/layout/chevron1"/>
    <dgm:cxn modelId="{59024324-1A38-A642-8D28-6857BD1E0914}" type="presOf" srcId="{53B60C01-1AA9-E44A-A54D-3CF13C25A656}" destId="{31C30461-F38A-E34B-9A66-91CAE0FD0B58}" srcOrd="0" destOrd="0" presId="urn:microsoft.com/office/officeart/2005/8/layout/chevron1"/>
    <dgm:cxn modelId="{C4A9A843-1C9D-B744-BB20-E449958AE9D5}" type="presOf" srcId="{FCB40ACD-4377-034B-A2E9-34EA9F30FD48}" destId="{B05170E3-D970-CE40-A14D-DAF4FB2A99C9}" srcOrd="0" destOrd="0" presId="urn:microsoft.com/office/officeart/2005/8/layout/chevron1"/>
    <dgm:cxn modelId="{05D61F47-C82E-D647-A82E-A4867CA6DF1A}" srcId="{FCB40ACD-4377-034B-A2E9-34EA9F30FD48}" destId="{F1BF4C06-9C14-314C-B18A-EF2CEEF23276}" srcOrd="0" destOrd="0" parTransId="{B03C17E3-5852-3342-AA8A-95193010F6C9}" sibTransId="{B40964F4-9AC9-BF4F-A351-A5E90B41BC48}"/>
    <dgm:cxn modelId="{BFF5ED55-1FE7-F845-87AA-08928262D4D3}" srcId="{FCB40ACD-4377-034B-A2E9-34EA9F30FD48}" destId="{53B60C01-1AA9-E44A-A54D-3CF13C25A656}" srcOrd="2" destOrd="0" parTransId="{D4040F70-39AA-664C-8676-2D7A0B8C77AD}" sibTransId="{F2C2373C-3C13-7448-8294-422A573A83D3}"/>
    <dgm:cxn modelId="{98B7397A-3CB1-6745-9763-0C8DF3D6182E}" srcId="{FCB40ACD-4377-034B-A2E9-34EA9F30FD48}" destId="{F292C383-B038-8247-88D1-8899B33F6216}" srcOrd="1" destOrd="0" parTransId="{B97C18F7-C6CB-0448-84CC-C0C33EFA3A48}" sibTransId="{65F8F506-1648-A045-AEB7-762726AB87C4}"/>
    <dgm:cxn modelId="{EB42807B-02A0-CD4D-82A7-E9973AAA0B43}" type="presOf" srcId="{F1BF4C06-9C14-314C-B18A-EF2CEEF23276}" destId="{99F3AEA1-BB83-7B4F-99C5-15708BA04A0A}" srcOrd="0" destOrd="0" presId="urn:microsoft.com/office/officeart/2005/8/layout/chevron1"/>
    <dgm:cxn modelId="{B633B090-477B-E842-9D71-8BF1C372A818}" type="presParOf" srcId="{B05170E3-D970-CE40-A14D-DAF4FB2A99C9}" destId="{99F3AEA1-BB83-7B4F-99C5-15708BA04A0A}" srcOrd="0" destOrd="0" presId="urn:microsoft.com/office/officeart/2005/8/layout/chevron1"/>
    <dgm:cxn modelId="{12DF51DA-EC68-CA4E-B065-31D3187F065E}" type="presParOf" srcId="{B05170E3-D970-CE40-A14D-DAF4FB2A99C9}" destId="{546B9311-B22B-374E-BB36-A430889D57E2}" srcOrd="1" destOrd="0" presId="urn:microsoft.com/office/officeart/2005/8/layout/chevron1"/>
    <dgm:cxn modelId="{56658C3C-AC1E-0740-BD1E-4585BC9856F9}" type="presParOf" srcId="{B05170E3-D970-CE40-A14D-DAF4FB2A99C9}" destId="{F9CCE8D5-FBB6-594A-9B00-11E7E7BCD64C}" srcOrd="2" destOrd="0" presId="urn:microsoft.com/office/officeart/2005/8/layout/chevron1"/>
    <dgm:cxn modelId="{880DAD78-D7B5-354F-BFB0-2F4A4158ADE9}" type="presParOf" srcId="{B05170E3-D970-CE40-A14D-DAF4FB2A99C9}" destId="{C3C4C2D8-3BB5-EE49-BE9B-D94D17669565}" srcOrd="3" destOrd="0" presId="urn:microsoft.com/office/officeart/2005/8/layout/chevron1"/>
    <dgm:cxn modelId="{D52F13F5-838F-894D-8DCC-34F186AEEFBC}" type="presParOf" srcId="{B05170E3-D970-CE40-A14D-DAF4FB2A99C9}" destId="{31C30461-F38A-E34B-9A66-91CAE0FD0B5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73AFD-BB0B-4152-9019-41050CDDEA93}">
      <dsp:nvSpPr>
        <dsp:cNvPr id="0" name=""/>
        <dsp:cNvSpPr/>
      </dsp:nvSpPr>
      <dsp:spPr>
        <a:xfrm>
          <a:off x="0" y="494"/>
          <a:ext cx="10058399" cy="11570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70348E-EB50-4230-B838-CB31A1927200}">
      <dsp:nvSpPr>
        <dsp:cNvPr id="0" name=""/>
        <dsp:cNvSpPr/>
      </dsp:nvSpPr>
      <dsp:spPr>
        <a:xfrm>
          <a:off x="350018" y="260838"/>
          <a:ext cx="636397" cy="6363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EC8280-E18B-4497-8B2F-202D188BC7CE}">
      <dsp:nvSpPr>
        <dsp:cNvPr id="0" name=""/>
        <dsp:cNvSpPr/>
      </dsp:nvSpPr>
      <dsp:spPr>
        <a:xfrm>
          <a:off x="1336435" y="494"/>
          <a:ext cx="8721964" cy="1157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58" tIns="122458" rIns="122458" bIns="1224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500" kern="1200"/>
            <a:t>What kinds of documentation usually use in software engineering </a:t>
          </a:r>
          <a:endParaRPr lang="en-US" sz="2500" kern="1200"/>
        </a:p>
      </dsp:txBody>
      <dsp:txXfrm>
        <a:off x="1336435" y="494"/>
        <a:ext cx="8721964" cy="1157086"/>
      </dsp:txXfrm>
    </dsp:sp>
    <dsp:sp modelId="{BD6CCC1D-3E7C-4169-B977-A023DE55DC14}">
      <dsp:nvSpPr>
        <dsp:cNvPr id="0" name=""/>
        <dsp:cNvSpPr/>
      </dsp:nvSpPr>
      <dsp:spPr>
        <a:xfrm>
          <a:off x="0" y="1446852"/>
          <a:ext cx="10058399" cy="11570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0838-6200-4EC7-88E6-1C1FB08698C1}">
      <dsp:nvSpPr>
        <dsp:cNvPr id="0" name=""/>
        <dsp:cNvSpPr/>
      </dsp:nvSpPr>
      <dsp:spPr>
        <a:xfrm>
          <a:off x="350018" y="1707197"/>
          <a:ext cx="636397" cy="6363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E0C1E-977C-4785-8861-DD09A13BE1A9}">
      <dsp:nvSpPr>
        <dsp:cNvPr id="0" name=""/>
        <dsp:cNvSpPr/>
      </dsp:nvSpPr>
      <dsp:spPr>
        <a:xfrm>
          <a:off x="1336435" y="1446852"/>
          <a:ext cx="8721964" cy="1157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58" tIns="122458" rIns="122458" bIns="1224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500" kern="1200"/>
            <a:t>How they influence</a:t>
          </a:r>
          <a:endParaRPr lang="en-US" sz="2500" kern="1200"/>
        </a:p>
      </dsp:txBody>
      <dsp:txXfrm>
        <a:off x="1336435" y="1446852"/>
        <a:ext cx="8721964" cy="1157086"/>
      </dsp:txXfrm>
    </dsp:sp>
    <dsp:sp modelId="{B5516BEA-7A38-4731-BA33-C6EAAD8F4709}">
      <dsp:nvSpPr>
        <dsp:cNvPr id="0" name=""/>
        <dsp:cNvSpPr/>
      </dsp:nvSpPr>
      <dsp:spPr>
        <a:xfrm>
          <a:off x="0" y="2893210"/>
          <a:ext cx="10058399" cy="11570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9BB3E4-9C0A-489E-96CB-B2B264C56F85}">
      <dsp:nvSpPr>
        <dsp:cNvPr id="0" name=""/>
        <dsp:cNvSpPr/>
      </dsp:nvSpPr>
      <dsp:spPr>
        <a:xfrm>
          <a:off x="350018" y="3153555"/>
          <a:ext cx="636397" cy="6363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E0213A-52D6-401D-8E7D-C1230162DA6F}">
      <dsp:nvSpPr>
        <dsp:cNvPr id="0" name=""/>
        <dsp:cNvSpPr/>
      </dsp:nvSpPr>
      <dsp:spPr>
        <a:xfrm>
          <a:off x="1336435" y="2893210"/>
          <a:ext cx="8721964" cy="1157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58" tIns="122458" rIns="122458" bIns="1224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500" kern="1200"/>
            <a:t>The history in decade</a:t>
          </a:r>
          <a:endParaRPr lang="en-US" sz="2500" kern="1200"/>
        </a:p>
      </dsp:txBody>
      <dsp:txXfrm>
        <a:off x="1336435" y="2893210"/>
        <a:ext cx="8721964" cy="11570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3AEA1-BB83-7B4F-99C5-15708BA04A0A}">
      <dsp:nvSpPr>
        <dsp:cNvPr id="0" name=""/>
        <dsp:cNvSpPr/>
      </dsp:nvSpPr>
      <dsp:spPr>
        <a:xfrm>
          <a:off x="1680" y="778822"/>
          <a:ext cx="2046947" cy="8187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More Efficient</a:t>
          </a:r>
          <a:endParaRPr lang="zh-CN" altLang="en-US" sz="2300" kern="1200" dirty="0"/>
        </a:p>
      </dsp:txBody>
      <dsp:txXfrm>
        <a:off x="411069" y="778822"/>
        <a:ext cx="1228169" cy="818778"/>
      </dsp:txXfrm>
    </dsp:sp>
    <dsp:sp modelId="{F9CCE8D5-FBB6-594A-9B00-11E7E7BCD64C}">
      <dsp:nvSpPr>
        <dsp:cNvPr id="0" name=""/>
        <dsp:cNvSpPr/>
      </dsp:nvSpPr>
      <dsp:spPr>
        <a:xfrm>
          <a:off x="1843932" y="778822"/>
          <a:ext cx="2046947" cy="8187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More Specific</a:t>
          </a:r>
          <a:endParaRPr lang="zh-CN" altLang="en-US" sz="2300" kern="1200" dirty="0"/>
        </a:p>
      </dsp:txBody>
      <dsp:txXfrm>
        <a:off x="2253321" y="778822"/>
        <a:ext cx="1228169" cy="818778"/>
      </dsp:txXfrm>
    </dsp:sp>
    <dsp:sp modelId="{31C30461-F38A-E34B-9A66-91CAE0FD0B58}">
      <dsp:nvSpPr>
        <dsp:cNvPr id="0" name=""/>
        <dsp:cNvSpPr/>
      </dsp:nvSpPr>
      <dsp:spPr>
        <a:xfrm>
          <a:off x="3686184" y="778822"/>
          <a:ext cx="2046947" cy="8187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More Tools</a:t>
          </a:r>
          <a:endParaRPr lang="zh-CN" altLang="en-US" sz="2300" kern="1200" dirty="0"/>
        </a:p>
      </dsp:txBody>
      <dsp:txXfrm>
        <a:off x="4095573" y="778822"/>
        <a:ext cx="1228169" cy="818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3/11/22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3/11/22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3/11/22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1FAD9-07A8-9B43-9E8F-B1CFB6258D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4800" dirty="0"/>
              <a:t>Documentation in software engineering</a:t>
            </a:r>
            <a:endParaRPr kumimoji="1"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385355-910D-3C45-9B9C-765CADA5D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890853"/>
            <a:ext cx="7891272" cy="106984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Taizhou	Qing	001560796</a:t>
            </a:r>
          </a:p>
          <a:p>
            <a:r>
              <a:rPr kumimoji="1" lang="en-US" altLang="zh-CN" dirty="0" err="1"/>
              <a:t>Zechen</a:t>
            </a:r>
            <a:r>
              <a:rPr kumimoji="1" lang="en-US" altLang="zh-CN" dirty="0"/>
              <a:t>	Song	</a:t>
            </a:r>
            <a:r>
              <a:rPr lang="en-US" altLang="zh-CN" dirty="0"/>
              <a:t>001533496</a:t>
            </a:r>
            <a:endParaRPr kumimoji="1" lang="en-US" altLang="zh-CN" dirty="0"/>
          </a:p>
          <a:p>
            <a:r>
              <a:rPr kumimoji="1" lang="en-US" altLang="zh-CN" dirty="0"/>
              <a:t>Jiaqi 	Wang	</a:t>
            </a:r>
            <a:r>
              <a:rPr lang="en-US" altLang="zh-CN" dirty="0"/>
              <a:t>001023711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488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5B235-F7A9-2241-9F01-8D25B98BE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Content</a:t>
            </a:r>
            <a:endParaRPr kumimoji="1" lang="zh-CN" altLang="en-US" dirty="0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038918FC-AE1A-3C12-E745-97686620F5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9377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91B09D9-9151-824C-A685-6C2C76C34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978010"/>
            <a:ext cx="5188624" cy="1831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sz="4100" dirty="0"/>
              <a:t>What Kinds of Doc SOFTWARE Engineers Usually USE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320DCE-BFD4-E74D-912C-7F2264D34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3752" y="3029446"/>
            <a:ext cx="5188624" cy="314275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Needs analysis document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System design document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Software testing documents</a:t>
            </a:r>
            <a:endParaRPr kumimoji="1" lang="en-US" altLang="zh-C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32123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图片 5" descr="图形用户界面, 网站&#10;&#10;描述已自动生成">
            <a:extLst>
              <a:ext uri="{FF2B5EF4-FFF2-40B4-BE49-F238E27FC236}">
                <a16:creationId xmlns:a16="http://schemas.microsoft.com/office/drawing/2014/main" id="{34C159F7-6CD6-7049-A3BD-6AE995D590E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6" r="15625" b="3"/>
          <a:stretch/>
        </p:blipFill>
        <p:spPr>
          <a:xfrm>
            <a:off x="7629144" y="1682496"/>
            <a:ext cx="3502152" cy="3502152"/>
          </a:xfrm>
          <a:custGeom>
            <a:avLst/>
            <a:gdLst/>
            <a:ahLst/>
            <a:cxnLst/>
            <a:rect l="l" t="t" r="r" b="b"/>
            <a:pathLst>
              <a:path w="3502152" h="3502152">
                <a:moveTo>
                  <a:pt x="1751076" y="196996"/>
                </a:moveTo>
                <a:cubicBezTo>
                  <a:pt x="2609371" y="196996"/>
                  <a:pt x="3305156" y="892781"/>
                  <a:pt x="3305156" y="1751076"/>
                </a:cubicBezTo>
                <a:cubicBezTo>
                  <a:pt x="3305156" y="2609371"/>
                  <a:pt x="2609371" y="3305156"/>
                  <a:pt x="1751076" y="3305156"/>
                </a:cubicBezTo>
                <a:cubicBezTo>
                  <a:pt x="892781" y="3305156"/>
                  <a:pt x="196996" y="2609371"/>
                  <a:pt x="196996" y="1751076"/>
                </a:cubicBezTo>
                <a:cubicBezTo>
                  <a:pt x="196996" y="892781"/>
                  <a:pt x="892781" y="196996"/>
                  <a:pt x="1751076" y="196996"/>
                </a:cubicBezTo>
                <a:close/>
                <a:moveTo>
                  <a:pt x="1751076" y="153219"/>
                </a:moveTo>
                <a:cubicBezTo>
                  <a:pt x="868604" y="153219"/>
                  <a:pt x="153219" y="868604"/>
                  <a:pt x="153219" y="1751076"/>
                </a:cubicBezTo>
                <a:cubicBezTo>
                  <a:pt x="153219" y="2633548"/>
                  <a:pt x="868604" y="3348933"/>
                  <a:pt x="1751076" y="3348933"/>
                </a:cubicBezTo>
                <a:cubicBezTo>
                  <a:pt x="2633548" y="3348933"/>
                  <a:pt x="3348933" y="2633548"/>
                  <a:pt x="3348933" y="1751076"/>
                </a:cubicBezTo>
                <a:cubicBezTo>
                  <a:pt x="3348933" y="868604"/>
                  <a:pt x="2633548" y="153219"/>
                  <a:pt x="1751076" y="153219"/>
                </a:cubicBezTo>
                <a:close/>
                <a:moveTo>
                  <a:pt x="1751076" y="0"/>
                </a:moveTo>
                <a:cubicBezTo>
                  <a:pt x="2718169" y="0"/>
                  <a:pt x="3502152" y="783984"/>
                  <a:pt x="3502152" y="1751076"/>
                </a:cubicBezTo>
                <a:cubicBezTo>
                  <a:pt x="3502152" y="2718169"/>
                  <a:pt x="2718169" y="3502152"/>
                  <a:pt x="1751076" y="3502152"/>
                </a:cubicBezTo>
                <a:cubicBezTo>
                  <a:pt x="783983" y="3502152"/>
                  <a:pt x="0" y="2718169"/>
                  <a:pt x="0" y="1751076"/>
                </a:cubicBezTo>
                <a:cubicBezTo>
                  <a:pt x="0" y="783984"/>
                  <a:pt x="783983" y="0"/>
                  <a:pt x="1751076" y="0"/>
                </a:cubicBez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9F78725-8B4F-43D3-B767-EB7DB0C02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0457" y="1682496"/>
            <a:ext cx="3502152" cy="3502152"/>
          </a:xfrm>
          <a:custGeom>
            <a:avLst/>
            <a:gdLst>
              <a:gd name="connsiteX0" fmla="*/ 3657600 w 7315200"/>
              <a:gd name="connsiteY0" fmla="*/ 411480 h 7315200"/>
              <a:gd name="connsiteX1" fmla="*/ 6903720 w 7315200"/>
              <a:gd name="connsiteY1" fmla="*/ 3657600 h 7315200"/>
              <a:gd name="connsiteX2" fmla="*/ 3657600 w 7315200"/>
              <a:gd name="connsiteY2" fmla="*/ 6903720 h 7315200"/>
              <a:gd name="connsiteX3" fmla="*/ 411480 w 7315200"/>
              <a:gd name="connsiteY3" fmla="*/ 3657600 h 7315200"/>
              <a:gd name="connsiteX4" fmla="*/ 3657600 w 7315200"/>
              <a:gd name="connsiteY4" fmla="*/ 411480 h 7315200"/>
              <a:gd name="connsiteX5" fmla="*/ 3657600 w 7315200"/>
              <a:gd name="connsiteY5" fmla="*/ 320040 h 7315200"/>
              <a:gd name="connsiteX6" fmla="*/ 320040 w 7315200"/>
              <a:gd name="connsiteY6" fmla="*/ 3657600 h 7315200"/>
              <a:gd name="connsiteX7" fmla="*/ 3657600 w 7315200"/>
              <a:gd name="connsiteY7" fmla="*/ 6995160 h 7315200"/>
              <a:gd name="connsiteX8" fmla="*/ 6995160 w 7315200"/>
              <a:gd name="connsiteY8" fmla="*/ 3657600 h 7315200"/>
              <a:gd name="connsiteX9" fmla="*/ 3657600 w 7315200"/>
              <a:gd name="connsiteY9" fmla="*/ 320040 h 7315200"/>
              <a:gd name="connsiteX10" fmla="*/ 3657600 w 7315200"/>
              <a:gd name="connsiteY10" fmla="*/ 0 h 7315200"/>
              <a:gd name="connsiteX11" fmla="*/ 7315200 w 7315200"/>
              <a:gd name="connsiteY11" fmla="*/ 3657600 h 7315200"/>
              <a:gd name="connsiteX12" fmla="*/ 3657600 w 7315200"/>
              <a:gd name="connsiteY12" fmla="*/ 7315200 h 7315200"/>
              <a:gd name="connsiteX13" fmla="*/ 0 w 7315200"/>
              <a:gd name="connsiteY13" fmla="*/ 3657600 h 7315200"/>
              <a:gd name="connsiteX14" fmla="*/ 3657600 w 7315200"/>
              <a:gd name="connsiteY14" fmla="*/ 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315200" h="7315200">
                <a:moveTo>
                  <a:pt x="3657600" y="411480"/>
                </a:moveTo>
                <a:cubicBezTo>
                  <a:pt x="5450383" y="411480"/>
                  <a:pt x="6903720" y="1864817"/>
                  <a:pt x="6903720" y="3657600"/>
                </a:cubicBezTo>
                <a:cubicBezTo>
                  <a:pt x="6903720" y="5450383"/>
                  <a:pt x="5450383" y="6903720"/>
                  <a:pt x="3657600" y="6903720"/>
                </a:cubicBezTo>
                <a:cubicBezTo>
                  <a:pt x="1864817" y="6903720"/>
                  <a:pt x="411480" y="5450383"/>
                  <a:pt x="411480" y="3657600"/>
                </a:cubicBezTo>
                <a:cubicBezTo>
                  <a:pt x="411480" y="1864817"/>
                  <a:pt x="1864817" y="411480"/>
                  <a:pt x="3657600" y="411480"/>
                </a:cubicBezTo>
                <a:close/>
                <a:moveTo>
                  <a:pt x="3657600" y="320040"/>
                </a:moveTo>
                <a:cubicBezTo>
                  <a:pt x="1814317" y="320040"/>
                  <a:pt x="320040" y="1814317"/>
                  <a:pt x="320040" y="3657600"/>
                </a:cubicBezTo>
                <a:cubicBezTo>
                  <a:pt x="320040" y="5500883"/>
                  <a:pt x="1814317" y="6995160"/>
                  <a:pt x="3657600" y="6995160"/>
                </a:cubicBezTo>
                <a:cubicBezTo>
                  <a:pt x="5500883" y="6995160"/>
                  <a:pt x="6995160" y="5500883"/>
                  <a:pt x="6995160" y="3657600"/>
                </a:cubicBezTo>
                <a:cubicBezTo>
                  <a:pt x="6995160" y="1814317"/>
                  <a:pt x="5500883" y="320040"/>
                  <a:pt x="3657600" y="320040"/>
                </a:cubicBezTo>
                <a:close/>
                <a:moveTo>
                  <a:pt x="3657600" y="0"/>
                </a:moveTo>
                <a:cubicBezTo>
                  <a:pt x="5677637" y="0"/>
                  <a:pt x="7315200" y="1637563"/>
                  <a:pt x="7315200" y="3657600"/>
                </a:cubicBezTo>
                <a:cubicBezTo>
                  <a:pt x="7315200" y="5677637"/>
                  <a:pt x="5677637" y="7315200"/>
                  <a:pt x="3657600" y="7315200"/>
                </a:cubicBezTo>
                <a:cubicBezTo>
                  <a:pt x="1637563" y="7315200"/>
                  <a:pt x="0" y="5677637"/>
                  <a:pt x="0" y="3657600"/>
                </a:cubicBezTo>
                <a:cubicBezTo>
                  <a:pt x="0" y="1637563"/>
                  <a:pt x="1637563" y="0"/>
                  <a:pt x="3657600" y="0"/>
                </a:cubicBezTo>
                <a:close/>
              </a:path>
            </a:pathLst>
          </a:custGeom>
          <a:blipFill dpi="0" rotWithShape="1">
            <a:blip r:embed="rId7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9B0630D-5E49-4BF7-8CF1-7DECD4B08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E3DF29-A3BC-402A-A498-16B2DF181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B14D33E-BADF-4271-ACE1-06D8199FF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75691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FB4FD-C00C-E74F-BDB8-0E1EA355A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do they influence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55BB6F-C501-734A-9BD7-345578167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7" y="2194560"/>
            <a:ext cx="8903886" cy="397764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2800" dirty="0"/>
              <a:t>Blueprint</a:t>
            </a:r>
            <a:r>
              <a:rPr kumimoji="1" lang="zh-CN" altLang="en-US" sz="2800" dirty="0"/>
              <a:t> </a:t>
            </a:r>
            <a:r>
              <a:rPr kumimoji="1" lang="en-US" altLang="zh-CN" sz="2800"/>
              <a:t>and Bond</a:t>
            </a:r>
            <a:endParaRPr kumimoji="1" lang="zh-CN" altLang="en-US" sz="2800" dirty="0"/>
          </a:p>
          <a:p>
            <a:pPr>
              <a:lnSpc>
                <a:spcPct val="200000"/>
              </a:lnSpc>
            </a:pPr>
            <a:r>
              <a:rPr lang="en-US" altLang="zh-CN" sz="2800" dirty="0"/>
              <a:t>Track and Control </a:t>
            </a:r>
          </a:p>
          <a:p>
            <a:pPr>
              <a:lnSpc>
                <a:spcPct val="200000"/>
              </a:lnSpc>
            </a:pPr>
            <a:r>
              <a:rPr lang="en-US" altLang="zh-CN" sz="2800" dirty="0"/>
              <a:t>Improve Shared Knowledge Base</a:t>
            </a:r>
            <a:endParaRPr lang="zh-CN" altLang="zh-CN" sz="2800" dirty="0"/>
          </a:p>
          <a:p>
            <a:pPr>
              <a:lnSpc>
                <a:spcPct val="200000"/>
              </a:lnSpc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62912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F2876-4769-F84A-A0BC-FDFBB6DF1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The history of changes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0F857A-940B-EE41-849D-95B56C358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8548" y="3239347"/>
            <a:ext cx="2299885" cy="379307"/>
          </a:xfrm>
        </p:spPr>
        <p:txBody>
          <a:bodyPr/>
          <a:lstStyle/>
          <a:p>
            <a:r>
              <a:rPr kumimoji="1" lang="en-US" altLang="zh-CN" dirty="0"/>
              <a:t>Microsoft Word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5BAF7A-41B6-2241-BDD4-80604CC0E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50342" y="3227494"/>
            <a:ext cx="3203109" cy="379307"/>
          </a:xfrm>
        </p:spPr>
        <p:txBody>
          <a:bodyPr/>
          <a:lstStyle/>
          <a:p>
            <a:pPr algn="r"/>
            <a:r>
              <a:rPr kumimoji="1" lang="en-US" altLang="zh-CN" dirty="0"/>
              <a:t>GitHub/Online Editing</a:t>
            </a:r>
            <a:endParaRPr kumimoji="1" lang="zh-CN" altLang="en-US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497EBC08-7C18-494B-AE9B-6AD4E33B62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0320834"/>
              </p:ext>
            </p:extLst>
          </p:nvPr>
        </p:nvGraphicFramePr>
        <p:xfrm>
          <a:off x="2776981" y="2240788"/>
          <a:ext cx="5734812" cy="237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4205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B8CE5-E258-F345-9B84-44AD36BE5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Conclusion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F23223-6A29-9149-A94B-BC160D2ED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6253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材纹理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木材纹理</Template>
  <TotalTime>115</TotalTime>
  <Words>84</Words>
  <Application>Microsoft Macintosh PowerPoint</Application>
  <PresentationFormat>宽屏</PresentationFormat>
  <Paragraphs>23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Calibri</vt:lpstr>
      <vt:lpstr>Rockwell</vt:lpstr>
      <vt:lpstr>Rockwell Condensed</vt:lpstr>
      <vt:lpstr>Rockwell Extra Bold</vt:lpstr>
      <vt:lpstr>Wingdings</vt:lpstr>
      <vt:lpstr>木材纹理</vt:lpstr>
      <vt:lpstr>Documentation in software engineering</vt:lpstr>
      <vt:lpstr>Content</vt:lpstr>
      <vt:lpstr>What Kinds of Doc SOFTWARE Engineers Usually USE</vt:lpstr>
      <vt:lpstr>How do they influence</vt:lpstr>
      <vt:lpstr>The history of changes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Documentation in software engineering</dc:title>
  <dc:creator>Taizhou Qing</dc:creator>
  <cp:lastModifiedBy>Taizhou Qing</cp:lastModifiedBy>
  <cp:revision>10</cp:revision>
  <dcterms:created xsi:type="dcterms:W3CDTF">2022-03-11T11:02:11Z</dcterms:created>
  <dcterms:modified xsi:type="dcterms:W3CDTF">2022-03-11T12:57:32Z</dcterms:modified>
</cp:coreProperties>
</file>