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 家琪" initials="王" lastIdx="1" clrIdx="0">
    <p:extLst>
      <p:ext uri="{19B8F6BF-5375-455C-9EA6-DF929625EA0E}">
        <p15:presenceInfo xmlns:p15="http://schemas.microsoft.com/office/powerpoint/2012/main" userId="d92369906d68a8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2"/>
  </p:normalViewPr>
  <p:slideViewPr>
    <p:cSldViewPr snapToGrid="0">
      <p:cViewPr>
        <p:scale>
          <a:sx n="183" d="100"/>
          <a:sy n="183" d="100"/>
        </p:scale>
        <p:origin x="-4720" y="-1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17T23:31:44.807" idx="1">
    <p:pos x="7680" y="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8BE7BE-461C-4E38-A586-6FB760EFA9E7}" type="doc">
      <dgm:prSet loTypeId="urn:microsoft.com/office/officeart/2005/8/layout/hierarchy6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BAD305A-919F-446C-A8BD-D8B6A9ECC15C}">
      <dgm:prSet phldrT="[Text]"/>
      <dgm:spPr/>
      <dgm:t>
        <a:bodyPr/>
        <a:lstStyle/>
        <a:p>
          <a:r>
            <a:rPr lang="en-US" altLang="zh-CN" dirty="0"/>
            <a:t>Develop VR in Education</a:t>
          </a:r>
          <a:endParaRPr lang="en-US" dirty="0"/>
        </a:p>
      </dgm:t>
    </dgm:pt>
    <dgm:pt modelId="{EA1D5CA5-997A-4A54-8308-4B45BF93DD4A}" type="parTrans" cxnId="{021F6A9D-511F-451C-943D-BCF0910997C2}">
      <dgm:prSet/>
      <dgm:spPr/>
      <dgm:t>
        <a:bodyPr/>
        <a:lstStyle/>
        <a:p>
          <a:endParaRPr lang="en-US"/>
        </a:p>
      </dgm:t>
    </dgm:pt>
    <dgm:pt modelId="{49368EC6-EEB4-445B-A6C4-45379C5D8866}" type="sibTrans" cxnId="{021F6A9D-511F-451C-943D-BCF0910997C2}">
      <dgm:prSet/>
      <dgm:spPr/>
      <dgm:t>
        <a:bodyPr/>
        <a:lstStyle/>
        <a:p>
          <a:endParaRPr lang="en-US"/>
        </a:p>
      </dgm:t>
    </dgm:pt>
    <dgm:pt modelId="{B3DAA1D4-253F-44D3-A8EB-E571AEA48C70}">
      <dgm:prSet phldrT="[Text]"/>
      <dgm:spPr/>
      <dgm:t>
        <a:bodyPr/>
        <a:lstStyle/>
        <a:p>
          <a:r>
            <a:rPr lang="en-US" dirty="0"/>
            <a:t>VR has developed rapidly in recent years</a:t>
          </a:r>
        </a:p>
      </dgm:t>
    </dgm:pt>
    <dgm:pt modelId="{292A2E85-E91B-4953-8190-7F67524DB4BC}" type="parTrans" cxnId="{D3FB78DE-0AE9-47B6-B3E4-34448C2FE357}">
      <dgm:prSet/>
      <dgm:spPr/>
      <dgm:t>
        <a:bodyPr/>
        <a:lstStyle/>
        <a:p>
          <a:endParaRPr lang="en-US"/>
        </a:p>
      </dgm:t>
    </dgm:pt>
    <dgm:pt modelId="{44D9C9B0-CEB0-4E06-B50A-83D9384CA306}" type="sibTrans" cxnId="{D3FB78DE-0AE9-47B6-B3E4-34448C2FE357}">
      <dgm:prSet/>
      <dgm:spPr/>
      <dgm:t>
        <a:bodyPr/>
        <a:lstStyle/>
        <a:p>
          <a:endParaRPr lang="en-US"/>
        </a:p>
      </dgm:t>
    </dgm:pt>
    <dgm:pt modelId="{47122121-039E-49A4-BE06-39696204925F}">
      <dgm:prSet phldrT="[Text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 dirty="0"/>
            <a:t>The</a:t>
          </a:r>
          <a:r>
            <a:rPr lang="zh-CN" altLang="en-US" dirty="0"/>
            <a:t> </a:t>
          </a:r>
          <a:r>
            <a:rPr lang="en-US" altLang="zh-CN" dirty="0"/>
            <a:t>facilities, like telecommunications, </a:t>
          </a:r>
          <a:r>
            <a:rPr lang="en-US" altLang="zh-CN"/>
            <a:t>supporting VR </a:t>
          </a:r>
          <a:r>
            <a:rPr lang="en-US" altLang="zh-CN" dirty="0"/>
            <a:t>equipment has developed.</a:t>
          </a:r>
          <a:endParaRPr lang="en-US" dirty="0"/>
        </a:p>
      </dgm:t>
    </dgm:pt>
    <dgm:pt modelId="{126E6727-C14E-4BDC-9833-C72E73C85795}" type="parTrans" cxnId="{E1AFBE44-0340-4691-92D7-051DD6DAAEC0}">
      <dgm:prSet/>
      <dgm:spPr/>
      <dgm:t>
        <a:bodyPr/>
        <a:lstStyle/>
        <a:p>
          <a:endParaRPr lang="en-US"/>
        </a:p>
      </dgm:t>
    </dgm:pt>
    <dgm:pt modelId="{F03DC38A-D838-4CBE-B194-490C83E529E7}" type="sibTrans" cxnId="{E1AFBE44-0340-4691-92D7-051DD6DAAEC0}">
      <dgm:prSet/>
      <dgm:spPr/>
      <dgm:t>
        <a:bodyPr/>
        <a:lstStyle/>
        <a:p>
          <a:endParaRPr lang="en-US"/>
        </a:p>
      </dgm:t>
    </dgm:pt>
    <dgm:pt modelId="{9992C661-5D3B-4A63-BE0E-FF360C1A1D5D}">
      <dgm:prSet phldrT="[Text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 dirty="0"/>
            <a:t>More and more companies joined to develop VR applications. This will help our company find more service in market.</a:t>
          </a:r>
        </a:p>
      </dgm:t>
    </dgm:pt>
    <dgm:pt modelId="{0F994F73-1CAB-451B-B2CC-FDE93718AED0}" type="parTrans" cxnId="{60753AC6-96B9-4335-B9F7-894776C0E035}">
      <dgm:prSet/>
      <dgm:spPr/>
      <dgm:t>
        <a:bodyPr/>
        <a:lstStyle/>
        <a:p>
          <a:endParaRPr lang="en-US"/>
        </a:p>
      </dgm:t>
    </dgm:pt>
    <dgm:pt modelId="{1AD19D73-731E-46BB-A5FA-ABE808F65454}" type="sibTrans" cxnId="{60753AC6-96B9-4335-B9F7-894776C0E035}">
      <dgm:prSet/>
      <dgm:spPr/>
      <dgm:t>
        <a:bodyPr/>
        <a:lstStyle/>
        <a:p>
          <a:endParaRPr lang="en-US"/>
        </a:p>
      </dgm:t>
    </dgm:pt>
    <dgm:pt modelId="{DA1D36D1-FB52-490F-882A-08F0FC9F80F3}">
      <dgm:prSet phldrT="[Text]"/>
      <dgm:spPr/>
      <dgm:t>
        <a:bodyPr/>
        <a:lstStyle/>
        <a:p>
          <a:r>
            <a:rPr lang="en-US" dirty="0"/>
            <a:t>VR is not yet available on a large scale</a:t>
          </a:r>
        </a:p>
      </dgm:t>
    </dgm:pt>
    <dgm:pt modelId="{7CCA8C3F-56B9-4983-B0F6-84A796A7FBE0}" type="parTrans" cxnId="{BA154D73-C22A-402F-A24A-AB095812AC4D}">
      <dgm:prSet/>
      <dgm:spPr/>
      <dgm:t>
        <a:bodyPr/>
        <a:lstStyle/>
        <a:p>
          <a:endParaRPr lang="en-US"/>
        </a:p>
      </dgm:t>
    </dgm:pt>
    <dgm:pt modelId="{5DF359D5-7175-498F-8A8C-2775229C4AE5}" type="sibTrans" cxnId="{BA154D73-C22A-402F-A24A-AB095812AC4D}">
      <dgm:prSet/>
      <dgm:spPr/>
      <dgm:t>
        <a:bodyPr/>
        <a:lstStyle/>
        <a:p>
          <a:endParaRPr lang="en-US"/>
        </a:p>
      </dgm:t>
    </dgm:pt>
    <dgm:pt modelId="{F3EC17AB-0189-4B4B-A5CB-8948ABB60BF5}">
      <dgm:prSet phldrT="[Text]"/>
      <dgm:spPr/>
      <dgm:t>
        <a:bodyPr/>
        <a:lstStyle/>
        <a:p>
          <a:r>
            <a:rPr lang="en" altLang="zh-CN" dirty="0"/>
            <a:t>The development speed of cell phone technology slows down.</a:t>
          </a:r>
          <a:endParaRPr lang="en-US" dirty="0"/>
        </a:p>
      </dgm:t>
    </dgm:pt>
    <dgm:pt modelId="{AFE6617B-05D6-4125-9153-FC69731F7CF1}" type="parTrans" cxnId="{1FA994D7-1689-4341-8B86-5F878934496B}">
      <dgm:prSet/>
      <dgm:spPr/>
      <dgm:t>
        <a:bodyPr/>
        <a:lstStyle/>
        <a:p>
          <a:endParaRPr lang="en-US"/>
        </a:p>
      </dgm:t>
    </dgm:pt>
    <dgm:pt modelId="{0474F738-1729-4E00-B213-46A5E6B3D831}" type="sibTrans" cxnId="{1FA994D7-1689-4341-8B86-5F878934496B}">
      <dgm:prSet/>
      <dgm:spPr/>
      <dgm:t>
        <a:bodyPr/>
        <a:lstStyle/>
        <a:p>
          <a:endParaRPr lang="en-US"/>
        </a:p>
      </dgm:t>
    </dgm:pt>
    <dgm:pt modelId="{2761E1E4-6008-4010-A5F1-121258F84CDE}">
      <dgm:prSet phldrT="[Text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" altLang="zh-CN" dirty="0"/>
            <a:t> We</a:t>
          </a:r>
          <a:r>
            <a:rPr lang="zh-CN" altLang="en-US" dirty="0"/>
            <a:t> </a:t>
          </a:r>
          <a:r>
            <a:rPr lang="en" altLang="zh-CN" dirty="0"/>
            <a:t>can also make a lot of profits by making </a:t>
          </a:r>
          <a:r>
            <a:rPr lang="en" altLang="zh-CN"/>
            <a:t>school subscribe </a:t>
          </a:r>
          <a:r>
            <a:rPr lang="en" altLang="zh-CN" dirty="0"/>
            <a:t>to our </a:t>
          </a:r>
          <a:r>
            <a:rPr lang="en" altLang="zh-CN"/>
            <a:t>software services.</a:t>
          </a:r>
          <a:endParaRPr lang="en-US" dirty="0"/>
        </a:p>
      </dgm:t>
    </dgm:pt>
    <dgm:pt modelId="{2760B25E-6528-4C25-A575-7D9FF6208F87}" type="parTrans" cxnId="{6053C46B-BC9F-4BBE-AE46-DF92EF2DC4A8}">
      <dgm:prSet/>
      <dgm:spPr/>
      <dgm:t>
        <a:bodyPr/>
        <a:lstStyle/>
        <a:p>
          <a:endParaRPr lang="zh-CN" altLang="en-US"/>
        </a:p>
      </dgm:t>
    </dgm:pt>
    <dgm:pt modelId="{88F90E0A-6F3A-426F-B679-504D9FE3A48C}" type="sibTrans" cxnId="{6053C46B-BC9F-4BBE-AE46-DF92EF2DC4A8}">
      <dgm:prSet/>
      <dgm:spPr/>
      <dgm:t>
        <a:bodyPr/>
        <a:lstStyle/>
        <a:p>
          <a:endParaRPr lang="zh-CN" altLang="en-US"/>
        </a:p>
      </dgm:t>
    </dgm:pt>
    <dgm:pt modelId="{8103895E-5FFF-48B6-B6A8-DD963FBA4429}">
      <dgm:prSet phldrT="[Text]"/>
      <dgm:spPr/>
      <dgm:t>
        <a:bodyPr/>
        <a:lstStyle/>
        <a:p>
          <a:r>
            <a:rPr lang="en" altLang="zh-CN" dirty="0"/>
            <a:t>VR hardware equipment is highly profitable.</a:t>
          </a:r>
          <a:endParaRPr lang="en-US" dirty="0"/>
        </a:p>
      </dgm:t>
    </dgm:pt>
    <dgm:pt modelId="{56190FB2-6520-4F05-9AD7-D5113D3D644E}" type="parTrans" cxnId="{2F2D6627-C67E-4E1B-BB03-3680E22C97B0}">
      <dgm:prSet/>
      <dgm:spPr/>
      <dgm:t>
        <a:bodyPr/>
        <a:lstStyle/>
        <a:p>
          <a:endParaRPr lang="zh-CN" altLang="en-US"/>
        </a:p>
      </dgm:t>
    </dgm:pt>
    <dgm:pt modelId="{00D7FB50-BC41-49C4-A258-28BBC0A5AFCF}" type="sibTrans" cxnId="{2F2D6627-C67E-4E1B-BB03-3680E22C97B0}">
      <dgm:prSet/>
      <dgm:spPr/>
      <dgm:t>
        <a:bodyPr/>
        <a:lstStyle/>
        <a:p>
          <a:endParaRPr lang="zh-CN" altLang="en-US"/>
        </a:p>
      </dgm:t>
    </dgm:pt>
    <dgm:pt modelId="{40773C85-E531-49B0-96A7-AE7B865721B2}">
      <dgm:prSet phldrT="[Text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" altLang="zh-CN" dirty="0"/>
            <a:t>Have a fixed source of customers. There are many schools in the whole world, which means we can offer them service.</a:t>
          </a:r>
          <a:endParaRPr lang="en-US" dirty="0"/>
        </a:p>
      </dgm:t>
    </dgm:pt>
    <dgm:pt modelId="{561F73AC-A1A0-4780-99D3-F653EF9242AE}" type="parTrans" cxnId="{E4694350-1921-4328-924D-ADC5161DB2F2}">
      <dgm:prSet/>
      <dgm:spPr/>
      <dgm:t>
        <a:bodyPr/>
        <a:lstStyle/>
        <a:p>
          <a:endParaRPr lang="zh-CN" altLang="en-US"/>
        </a:p>
      </dgm:t>
    </dgm:pt>
    <dgm:pt modelId="{BE7C0F40-EDDF-48F5-B44C-9AAF5D76414C}" type="sibTrans" cxnId="{E4694350-1921-4328-924D-ADC5161DB2F2}">
      <dgm:prSet/>
      <dgm:spPr/>
      <dgm:t>
        <a:bodyPr/>
        <a:lstStyle/>
        <a:p>
          <a:endParaRPr lang="zh-CN" altLang="en-US"/>
        </a:p>
      </dgm:t>
    </dgm:pt>
    <dgm:pt modelId="{2052CA26-0A89-498D-9026-ACD21CD47D63}">
      <dgm:prSet phldrT="[Text]"/>
      <dgm:spPr/>
      <dgm:t>
        <a:bodyPr/>
        <a:lstStyle/>
        <a:p>
          <a:r>
            <a:rPr lang="en" altLang="zh-CN" dirty="0"/>
            <a:t>The market competition is not fierce. Nowadays there are few companies trying to develop VR usage in education fields.</a:t>
          </a:r>
          <a:endParaRPr lang="en-US" dirty="0"/>
        </a:p>
      </dgm:t>
    </dgm:pt>
    <dgm:pt modelId="{3C6665CD-EB78-4740-9273-4BDCC5E856AB}" type="sibTrans" cxnId="{84C1478B-03AD-415E-9E3E-E09867C6CAFC}">
      <dgm:prSet/>
      <dgm:spPr/>
      <dgm:t>
        <a:bodyPr/>
        <a:lstStyle/>
        <a:p>
          <a:endParaRPr lang="en-US"/>
        </a:p>
      </dgm:t>
    </dgm:pt>
    <dgm:pt modelId="{1E3C896A-9E8B-407F-A92F-29CB9DB304D8}" type="parTrans" cxnId="{84C1478B-03AD-415E-9E3E-E09867C6CAFC}">
      <dgm:prSet/>
      <dgm:spPr/>
      <dgm:t>
        <a:bodyPr/>
        <a:lstStyle/>
        <a:p>
          <a:endParaRPr lang="en-US"/>
        </a:p>
      </dgm:t>
    </dgm:pt>
    <dgm:pt modelId="{11FDB7CE-9721-413E-AE8F-1DAF9C2CA6C7}">
      <dgm:prSet phldrT="[Text]"/>
      <dgm:spPr/>
      <dgm:t>
        <a:bodyPr/>
        <a:lstStyle/>
        <a:p>
          <a:r>
            <a:rPr lang="en-US" dirty="0"/>
            <a:t>VR in education can make students be more attractive to the class.</a:t>
          </a:r>
        </a:p>
      </dgm:t>
    </dgm:pt>
    <dgm:pt modelId="{378A757F-4C25-486E-A107-1F5B7D92FBD0}" type="sibTrans" cxnId="{9294BADD-6226-4E42-A93B-C66C1A0E922D}">
      <dgm:prSet/>
      <dgm:spPr/>
      <dgm:t>
        <a:bodyPr/>
        <a:lstStyle/>
        <a:p>
          <a:endParaRPr lang="en-US"/>
        </a:p>
      </dgm:t>
    </dgm:pt>
    <dgm:pt modelId="{EBE453E6-817E-4345-83A5-5B978FE15691}" type="parTrans" cxnId="{9294BADD-6226-4E42-A93B-C66C1A0E922D}">
      <dgm:prSet/>
      <dgm:spPr/>
      <dgm:t>
        <a:bodyPr/>
        <a:lstStyle/>
        <a:p>
          <a:endParaRPr lang="en-US"/>
        </a:p>
      </dgm:t>
    </dgm:pt>
    <dgm:pt modelId="{49DF49C3-57FC-450C-9DE3-29EC6224D363}">
      <dgm:prSet phldrT="[Text]"/>
      <dgm:spPr/>
      <dgm:t>
        <a:bodyPr/>
        <a:lstStyle/>
        <a:p>
          <a:r>
            <a:rPr lang="en" altLang="zh-CN" dirty="0"/>
            <a:t>VR in education</a:t>
          </a:r>
          <a:r>
            <a:rPr lang="zh-CN" altLang="en-US" dirty="0"/>
            <a:t> </a:t>
          </a:r>
          <a:r>
            <a:rPr lang="en-US" altLang="zh-CN" dirty="0"/>
            <a:t>is</a:t>
          </a:r>
          <a:r>
            <a:rPr lang="en" altLang="zh-CN" dirty="0"/>
            <a:t> profitable</a:t>
          </a:r>
          <a:endParaRPr lang="en-US" dirty="0"/>
        </a:p>
      </dgm:t>
    </dgm:pt>
    <dgm:pt modelId="{71A8C3EA-3554-4B37-827A-486B83A29A53}" type="sibTrans" cxnId="{51A01379-7A3C-4509-B382-0520C5764B80}">
      <dgm:prSet/>
      <dgm:spPr/>
      <dgm:t>
        <a:bodyPr/>
        <a:lstStyle/>
        <a:p>
          <a:endParaRPr lang="zh-CN" altLang="en-US"/>
        </a:p>
      </dgm:t>
    </dgm:pt>
    <dgm:pt modelId="{C30A16E2-EEAE-4271-A64B-E515D4803511}" type="parTrans" cxnId="{51A01379-7A3C-4509-B382-0520C5764B80}">
      <dgm:prSet/>
      <dgm:spPr/>
      <dgm:t>
        <a:bodyPr/>
        <a:lstStyle/>
        <a:p>
          <a:endParaRPr lang="zh-CN" altLang="en-US"/>
        </a:p>
      </dgm:t>
    </dgm:pt>
    <dgm:pt modelId="{C294DC85-38A5-4367-94CC-FF3C54F2B349}">
      <dgm:prSet phldrT="[Text]"/>
      <dgm:spPr/>
      <dgm:t>
        <a:bodyPr/>
        <a:lstStyle/>
        <a:p>
          <a:r>
            <a:rPr lang="en-US" dirty="0"/>
            <a:t>VR is promising in education</a:t>
          </a:r>
        </a:p>
      </dgm:t>
    </dgm:pt>
    <dgm:pt modelId="{DCCA73F4-501B-4440-8DB7-4D1DF260CC10}" type="sibTrans" cxnId="{2885322D-FE58-4D33-82A9-634AFCDD1261}">
      <dgm:prSet/>
      <dgm:spPr/>
      <dgm:t>
        <a:bodyPr/>
        <a:lstStyle/>
        <a:p>
          <a:endParaRPr lang="en-US"/>
        </a:p>
      </dgm:t>
    </dgm:pt>
    <dgm:pt modelId="{EF5FC485-29A8-4A78-9EC1-4BC6CD86D1C6}" type="parTrans" cxnId="{2885322D-FE58-4D33-82A9-634AFCDD1261}">
      <dgm:prSet/>
      <dgm:spPr/>
      <dgm:t>
        <a:bodyPr/>
        <a:lstStyle/>
        <a:p>
          <a:endParaRPr lang="en-US"/>
        </a:p>
      </dgm:t>
    </dgm:pt>
    <dgm:pt modelId="{E739BDFA-C259-4AF8-95F2-A71B1889690F}" type="pres">
      <dgm:prSet presAssocID="{2E8BE7BE-461C-4E38-A586-6FB760EFA9E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F4CEC0A-4AC7-4D8C-93F5-70E749845541}" type="pres">
      <dgm:prSet presAssocID="{2E8BE7BE-461C-4E38-A586-6FB760EFA9E7}" presName="hierFlow" presStyleCnt="0"/>
      <dgm:spPr/>
    </dgm:pt>
    <dgm:pt modelId="{162D2EB1-76D4-4FF6-A7C3-176DA2667B44}" type="pres">
      <dgm:prSet presAssocID="{2E8BE7BE-461C-4E38-A586-6FB760EFA9E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A6EA9F0-AD4B-4871-AA63-AE1246409788}" type="pres">
      <dgm:prSet presAssocID="{5BAD305A-919F-446C-A8BD-D8B6A9ECC15C}" presName="Name14" presStyleCnt="0"/>
      <dgm:spPr/>
    </dgm:pt>
    <dgm:pt modelId="{FBF34DDE-D5D0-4696-A38A-1EF8B697003E}" type="pres">
      <dgm:prSet presAssocID="{5BAD305A-919F-446C-A8BD-D8B6A9ECC15C}" presName="level1Shape" presStyleLbl="node0" presStyleIdx="0" presStyleCnt="1">
        <dgm:presLayoutVars>
          <dgm:chPref val="3"/>
        </dgm:presLayoutVars>
      </dgm:prSet>
      <dgm:spPr/>
    </dgm:pt>
    <dgm:pt modelId="{7D4C02E0-BC9A-4217-9944-CE8BB920D968}" type="pres">
      <dgm:prSet presAssocID="{5BAD305A-919F-446C-A8BD-D8B6A9ECC15C}" presName="hierChild2" presStyleCnt="0"/>
      <dgm:spPr/>
    </dgm:pt>
    <dgm:pt modelId="{B4A50EDD-CCC9-4C01-8144-321B252D7009}" type="pres">
      <dgm:prSet presAssocID="{292A2E85-E91B-4953-8190-7F67524DB4BC}" presName="Name19" presStyleLbl="parChTrans1D2" presStyleIdx="0" presStyleCnt="3"/>
      <dgm:spPr/>
    </dgm:pt>
    <dgm:pt modelId="{B3540C76-3C64-4388-87B4-743EA667EE89}" type="pres">
      <dgm:prSet presAssocID="{B3DAA1D4-253F-44D3-A8EB-E571AEA48C70}" presName="Name21" presStyleCnt="0"/>
      <dgm:spPr/>
    </dgm:pt>
    <dgm:pt modelId="{7372A7AF-300B-4FA9-8144-2D4196CD6764}" type="pres">
      <dgm:prSet presAssocID="{B3DAA1D4-253F-44D3-A8EB-E571AEA48C70}" presName="level2Shape" presStyleLbl="node2" presStyleIdx="0" presStyleCnt="3"/>
      <dgm:spPr/>
    </dgm:pt>
    <dgm:pt modelId="{ABE2CB34-A445-48E1-915F-2ED263638364}" type="pres">
      <dgm:prSet presAssocID="{B3DAA1D4-253F-44D3-A8EB-E571AEA48C70}" presName="hierChild3" presStyleCnt="0"/>
      <dgm:spPr/>
    </dgm:pt>
    <dgm:pt modelId="{77B29272-DCFF-4364-A79D-1B249531F57C}" type="pres">
      <dgm:prSet presAssocID="{126E6727-C14E-4BDC-9833-C72E73C85795}" presName="Name19" presStyleLbl="parChTrans1D3" presStyleIdx="0" presStyleCnt="9"/>
      <dgm:spPr/>
    </dgm:pt>
    <dgm:pt modelId="{5EE8458D-CA95-49F8-8C9D-63B37E182796}" type="pres">
      <dgm:prSet presAssocID="{47122121-039E-49A4-BE06-39696204925F}" presName="Name21" presStyleCnt="0"/>
      <dgm:spPr/>
    </dgm:pt>
    <dgm:pt modelId="{4FEFFE9B-C90A-4446-8950-C2CFF64B0145}" type="pres">
      <dgm:prSet presAssocID="{47122121-039E-49A4-BE06-39696204925F}" presName="level2Shape" presStyleLbl="node3" presStyleIdx="0" presStyleCnt="9"/>
      <dgm:spPr/>
    </dgm:pt>
    <dgm:pt modelId="{5FEBD94A-581B-4336-B9EA-547EC19E87E7}" type="pres">
      <dgm:prSet presAssocID="{47122121-039E-49A4-BE06-39696204925F}" presName="hierChild3" presStyleCnt="0"/>
      <dgm:spPr/>
    </dgm:pt>
    <dgm:pt modelId="{9D8D3B22-E9D3-4FC9-B0B2-89DC0D7A561F}" type="pres">
      <dgm:prSet presAssocID="{0F994F73-1CAB-451B-B2CC-FDE93718AED0}" presName="Name19" presStyleLbl="parChTrans1D3" presStyleIdx="1" presStyleCnt="9"/>
      <dgm:spPr/>
    </dgm:pt>
    <dgm:pt modelId="{221B2F6B-2BDE-4EB5-858F-C98DF78A3AAF}" type="pres">
      <dgm:prSet presAssocID="{9992C661-5D3B-4A63-BE0E-FF360C1A1D5D}" presName="Name21" presStyleCnt="0"/>
      <dgm:spPr/>
    </dgm:pt>
    <dgm:pt modelId="{76220378-6467-424F-BD5F-F8863BE330A7}" type="pres">
      <dgm:prSet presAssocID="{9992C661-5D3B-4A63-BE0E-FF360C1A1D5D}" presName="level2Shape" presStyleLbl="node3" presStyleIdx="1" presStyleCnt="9"/>
      <dgm:spPr/>
    </dgm:pt>
    <dgm:pt modelId="{D67B760F-00C4-4C81-8DB2-356C62C0A933}" type="pres">
      <dgm:prSet presAssocID="{9992C661-5D3B-4A63-BE0E-FF360C1A1D5D}" presName="hierChild3" presStyleCnt="0"/>
      <dgm:spPr/>
    </dgm:pt>
    <dgm:pt modelId="{0164B518-6F50-4B23-BC5C-7C4C9403AB88}" type="pres">
      <dgm:prSet presAssocID="{AFE6617B-05D6-4125-9153-FC69731F7CF1}" presName="Name19" presStyleLbl="parChTrans1D3" presStyleIdx="2" presStyleCnt="9"/>
      <dgm:spPr/>
    </dgm:pt>
    <dgm:pt modelId="{045C78E3-4BA1-4D7F-8264-BBF648569355}" type="pres">
      <dgm:prSet presAssocID="{F3EC17AB-0189-4B4B-A5CB-8948ABB60BF5}" presName="Name21" presStyleCnt="0"/>
      <dgm:spPr/>
    </dgm:pt>
    <dgm:pt modelId="{189D83A0-386F-43BE-A27B-8C6594C806DC}" type="pres">
      <dgm:prSet presAssocID="{F3EC17AB-0189-4B4B-A5CB-8948ABB60BF5}" presName="level2Shape" presStyleLbl="node3" presStyleIdx="2" presStyleCnt="9"/>
      <dgm:spPr/>
    </dgm:pt>
    <dgm:pt modelId="{43713A7A-E938-49A7-BC2A-1F07ABD88787}" type="pres">
      <dgm:prSet presAssocID="{F3EC17AB-0189-4B4B-A5CB-8948ABB60BF5}" presName="hierChild3" presStyleCnt="0"/>
      <dgm:spPr/>
    </dgm:pt>
    <dgm:pt modelId="{710E73C2-1CF6-4B2F-84A4-242E81F810F9}" type="pres">
      <dgm:prSet presAssocID="{EF5FC485-29A8-4A78-9EC1-4BC6CD86D1C6}" presName="Name19" presStyleLbl="parChTrans1D2" presStyleIdx="1" presStyleCnt="3"/>
      <dgm:spPr/>
    </dgm:pt>
    <dgm:pt modelId="{325C3DD3-8FD6-4DED-A32A-98C4A999CA4A}" type="pres">
      <dgm:prSet presAssocID="{C294DC85-38A5-4367-94CC-FF3C54F2B349}" presName="Name21" presStyleCnt="0"/>
      <dgm:spPr/>
    </dgm:pt>
    <dgm:pt modelId="{B9B382D0-BCF8-44D4-9985-ED24552667BA}" type="pres">
      <dgm:prSet presAssocID="{C294DC85-38A5-4367-94CC-FF3C54F2B349}" presName="level2Shape" presStyleLbl="node2" presStyleIdx="1" presStyleCnt="3"/>
      <dgm:spPr/>
    </dgm:pt>
    <dgm:pt modelId="{480D9490-DFE2-4496-8BAD-11737EB3A120}" type="pres">
      <dgm:prSet presAssocID="{C294DC85-38A5-4367-94CC-FF3C54F2B349}" presName="hierChild3" presStyleCnt="0"/>
      <dgm:spPr/>
    </dgm:pt>
    <dgm:pt modelId="{8E2733D2-B017-4673-8494-688A04AEF0B3}" type="pres">
      <dgm:prSet presAssocID="{7CCA8C3F-56B9-4983-B0F6-84A796A7FBE0}" presName="Name19" presStyleLbl="parChTrans1D3" presStyleIdx="3" presStyleCnt="9"/>
      <dgm:spPr/>
    </dgm:pt>
    <dgm:pt modelId="{818BB8F4-B226-4F4C-959A-40846BA36B49}" type="pres">
      <dgm:prSet presAssocID="{DA1D36D1-FB52-490F-882A-08F0FC9F80F3}" presName="Name21" presStyleCnt="0"/>
      <dgm:spPr/>
    </dgm:pt>
    <dgm:pt modelId="{ADCCBDC4-3BBC-45CC-BBDF-0CA5A34A3562}" type="pres">
      <dgm:prSet presAssocID="{DA1D36D1-FB52-490F-882A-08F0FC9F80F3}" presName="level2Shape" presStyleLbl="node3" presStyleIdx="3" presStyleCnt="9"/>
      <dgm:spPr/>
    </dgm:pt>
    <dgm:pt modelId="{4F77AB59-F6CF-4DDB-8748-7BFCADE30F0F}" type="pres">
      <dgm:prSet presAssocID="{DA1D36D1-FB52-490F-882A-08F0FC9F80F3}" presName="hierChild3" presStyleCnt="0"/>
      <dgm:spPr/>
    </dgm:pt>
    <dgm:pt modelId="{5E0CD894-0995-49E7-9F90-55C0BCCA2E3C}" type="pres">
      <dgm:prSet presAssocID="{1E3C896A-9E8B-407F-A92F-29CB9DB304D8}" presName="Name19" presStyleLbl="parChTrans1D3" presStyleIdx="4" presStyleCnt="9"/>
      <dgm:spPr/>
    </dgm:pt>
    <dgm:pt modelId="{797C1D61-A67C-4A63-BCC5-DF73E7C58976}" type="pres">
      <dgm:prSet presAssocID="{2052CA26-0A89-498D-9026-ACD21CD47D63}" presName="Name21" presStyleCnt="0"/>
      <dgm:spPr/>
    </dgm:pt>
    <dgm:pt modelId="{C022EDAB-2D6D-4709-93A0-D62229F9B071}" type="pres">
      <dgm:prSet presAssocID="{2052CA26-0A89-498D-9026-ACD21CD47D63}" presName="level2Shape" presStyleLbl="node3" presStyleIdx="4" presStyleCnt="9"/>
      <dgm:spPr/>
    </dgm:pt>
    <dgm:pt modelId="{86D68EEB-C0BA-4FB7-8CEC-CCF73339CB35}" type="pres">
      <dgm:prSet presAssocID="{2052CA26-0A89-498D-9026-ACD21CD47D63}" presName="hierChild3" presStyleCnt="0"/>
      <dgm:spPr/>
    </dgm:pt>
    <dgm:pt modelId="{980EF65E-5BDC-498E-B940-D4BD63927FEA}" type="pres">
      <dgm:prSet presAssocID="{EBE453E6-817E-4345-83A5-5B978FE15691}" presName="Name19" presStyleLbl="parChTrans1D3" presStyleIdx="5" presStyleCnt="9"/>
      <dgm:spPr/>
    </dgm:pt>
    <dgm:pt modelId="{E614475C-CEC8-43FA-8F15-40221A19954D}" type="pres">
      <dgm:prSet presAssocID="{11FDB7CE-9721-413E-AE8F-1DAF9C2CA6C7}" presName="Name21" presStyleCnt="0"/>
      <dgm:spPr/>
    </dgm:pt>
    <dgm:pt modelId="{184F75F1-82FB-4D8D-90EF-FD11F4A53760}" type="pres">
      <dgm:prSet presAssocID="{11FDB7CE-9721-413E-AE8F-1DAF9C2CA6C7}" presName="level2Shape" presStyleLbl="node3" presStyleIdx="5" presStyleCnt="9"/>
      <dgm:spPr/>
    </dgm:pt>
    <dgm:pt modelId="{E354EC87-CF42-4C03-B190-B2218637C405}" type="pres">
      <dgm:prSet presAssocID="{11FDB7CE-9721-413E-AE8F-1DAF9C2CA6C7}" presName="hierChild3" presStyleCnt="0"/>
      <dgm:spPr/>
    </dgm:pt>
    <dgm:pt modelId="{D596091D-7492-4E9A-9E51-9C779778010E}" type="pres">
      <dgm:prSet presAssocID="{C30A16E2-EEAE-4271-A64B-E515D4803511}" presName="Name19" presStyleLbl="parChTrans1D2" presStyleIdx="2" presStyleCnt="3"/>
      <dgm:spPr/>
    </dgm:pt>
    <dgm:pt modelId="{0E3BFE33-4295-4C85-9555-21B061CDFF25}" type="pres">
      <dgm:prSet presAssocID="{49DF49C3-57FC-450C-9DE3-29EC6224D363}" presName="Name21" presStyleCnt="0"/>
      <dgm:spPr/>
    </dgm:pt>
    <dgm:pt modelId="{AEC7300F-D2AF-471A-AFA9-2C8C05B62181}" type="pres">
      <dgm:prSet presAssocID="{49DF49C3-57FC-450C-9DE3-29EC6224D363}" presName="level2Shape" presStyleLbl="node2" presStyleIdx="2" presStyleCnt="3"/>
      <dgm:spPr/>
    </dgm:pt>
    <dgm:pt modelId="{CE942BB8-8F5A-49CF-A725-DAD2EBA4734E}" type="pres">
      <dgm:prSet presAssocID="{49DF49C3-57FC-450C-9DE3-29EC6224D363}" presName="hierChild3" presStyleCnt="0"/>
      <dgm:spPr/>
    </dgm:pt>
    <dgm:pt modelId="{B3D0D359-5252-46B5-9F7F-7DFD25A3E00C}" type="pres">
      <dgm:prSet presAssocID="{56190FB2-6520-4F05-9AD7-D5113D3D644E}" presName="Name19" presStyleLbl="parChTrans1D3" presStyleIdx="6" presStyleCnt="9"/>
      <dgm:spPr/>
    </dgm:pt>
    <dgm:pt modelId="{2CE2A59E-CA2A-4291-9356-05E4AADED2F5}" type="pres">
      <dgm:prSet presAssocID="{8103895E-5FFF-48B6-B6A8-DD963FBA4429}" presName="Name21" presStyleCnt="0"/>
      <dgm:spPr/>
    </dgm:pt>
    <dgm:pt modelId="{BB7B9495-4B90-4CC1-ABE4-3DA2699F7540}" type="pres">
      <dgm:prSet presAssocID="{8103895E-5FFF-48B6-B6A8-DD963FBA4429}" presName="level2Shape" presStyleLbl="node3" presStyleIdx="6" presStyleCnt="9"/>
      <dgm:spPr/>
    </dgm:pt>
    <dgm:pt modelId="{64221B17-AD88-4046-B72E-3A6A7BF6013C}" type="pres">
      <dgm:prSet presAssocID="{8103895E-5FFF-48B6-B6A8-DD963FBA4429}" presName="hierChild3" presStyleCnt="0"/>
      <dgm:spPr/>
    </dgm:pt>
    <dgm:pt modelId="{B8D3C5C4-E93A-438D-9764-938E1C2F1542}" type="pres">
      <dgm:prSet presAssocID="{561F73AC-A1A0-4780-99D3-F653EF9242AE}" presName="Name19" presStyleLbl="parChTrans1D3" presStyleIdx="7" presStyleCnt="9"/>
      <dgm:spPr/>
    </dgm:pt>
    <dgm:pt modelId="{6669883C-7C68-45D3-8A1A-BC6189D67A84}" type="pres">
      <dgm:prSet presAssocID="{40773C85-E531-49B0-96A7-AE7B865721B2}" presName="Name21" presStyleCnt="0"/>
      <dgm:spPr/>
    </dgm:pt>
    <dgm:pt modelId="{EFDB65D3-2A28-433E-9AF0-A369A8C83A1F}" type="pres">
      <dgm:prSet presAssocID="{40773C85-E531-49B0-96A7-AE7B865721B2}" presName="level2Shape" presStyleLbl="node3" presStyleIdx="7" presStyleCnt="9"/>
      <dgm:spPr/>
    </dgm:pt>
    <dgm:pt modelId="{417D5F2A-EFBA-45A6-A513-2708CD81B180}" type="pres">
      <dgm:prSet presAssocID="{40773C85-E531-49B0-96A7-AE7B865721B2}" presName="hierChild3" presStyleCnt="0"/>
      <dgm:spPr/>
    </dgm:pt>
    <dgm:pt modelId="{8D0F61F4-BD98-4A30-AD09-C68C0E33F33F}" type="pres">
      <dgm:prSet presAssocID="{2760B25E-6528-4C25-A575-7D9FF6208F87}" presName="Name19" presStyleLbl="parChTrans1D3" presStyleIdx="8" presStyleCnt="9"/>
      <dgm:spPr/>
    </dgm:pt>
    <dgm:pt modelId="{E2BC7840-1D8E-4903-9C29-05AC3524EC53}" type="pres">
      <dgm:prSet presAssocID="{2761E1E4-6008-4010-A5F1-121258F84CDE}" presName="Name21" presStyleCnt="0"/>
      <dgm:spPr/>
    </dgm:pt>
    <dgm:pt modelId="{E9CFFDE8-889F-425F-BD2D-70A655B3E291}" type="pres">
      <dgm:prSet presAssocID="{2761E1E4-6008-4010-A5F1-121258F84CDE}" presName="level2Shape" presStyleLbl="node3" presStyleIdx="8" presStyleCnt="9"/>
      <dgm:spPr/>
    </dgm:pt>
    <dgm:pt modelId="{4743FAA7-B22F-4831-9711-F579C2524E84}" type="pres">
      <dgm:prSet presAssocID="{2761E1E4-6008-4010-A5F1-121258F84CDE}" presName="hierChild3" presStyleCnt="0"/>
      <dgm:spPr/>
    </dgm:pt>
    <dgm:pt modelId="{52D09562-E86F-43E8-A8B2-6E7022D79FE7}" type="pres">
      <dgm:prSet presAssocID="{2E8BE7BE-461C-4E38-A586-6FB760EFA9E7}" presName="bgShapesFlow" presStyleCnt="0"/>
      <dgm:spPr/>
    </dgm:pt>
  </dgm:ptLst>
  <dgm:cxnLst>
    <dgm:cxn modelId="{8F3E521B-EF47-452B-8AA4-9B604630F60E}" type="presOf" srcId="{C30A16E2-EEAE-4271-A64B-E515D4803511}" destId="{D596091D-7492-4E9A-9E51-9C779778010E}" srcOrd="0" destOrd="0" presId="urn:microsoft.com/office/officeart/2005/8/layout/hierarchy6"/>
    <dgm:cxn modelId="{2F2D6627-C67E-4E1B-BB03-3680E22C97B0}" srcId="{49DF49C3-57FC-450C-9DE3-29EC6224D363}" destId="{8103895E-5FFF-48B6-B6A8-DD963FBA4429}" srcOrd="0" destOrd="0" parTransId="{56190FB2-6520-4F05-9AD7-D5113D3D644E}" sibTransId="{00D7FB50-BC41-49C4-A258-28BBC0A5AFCF}"/>
    <dgm:cxn modelId="{420C1329-F9D0-4E22-92E0-006C3D7ADA9E}" type="presOf" srcId="{2760B25E-6528-4C25-A575-7D9FF6208F87}" destId="{8D0F61F4-BD98-4A30-AD09-C68C0E33F33F}" srcOrd="0" destOrd="0" presId="urn:microsoft.com/office/officeart/2005/8/layout/hierarchy6"/>
    <dgm:cxn modelId="{8DC3F32B-D55E-4451-A5B4-73A145926737}" type="presOf" srcId="{8103895E-5FFF-48B6-B6A8-DD963FBA4429}" destId="{BB7B9495-4B90-4CC1-ABE4-3DA2699F7540}" srcOrd="0" destOrd="0" presId="urn:microsoft.com/office/officeart/2005/8/layout/hierarchy6"/>
    <dgm:cxn modelId="{2885322D-FE58-4D33-82A9-634AFCDD1261}" srcId="{5BAD305A-919F-446C-A8BD-D8B6A9ECC15C}" destId="{C294DC85-38A5-4367-94CC-FF3C54F2B349}" srcOrd="1" destOrd="0" parTransId="{EF5FC485-29A8-4A78-9EC1-4BC6CD86D1C6}" sibTransId="{DCCA73F4-501B-4440-8DB7-4D1DF260CC10}"/>
    <dgm:cxn modelId="{FBB27431-83B5-4DF5-8F26-9D2CAD1823B1}" type="presOf" srcId="{7CCA8C3F-56B9-4983-B0F6-84A796A7FBE0}" destId="{8E2733D2-B017-4673-8494-688A04AEF0B3}" srcOrd="0" destOrd="0" presId="urn:microsoft.com/office/officeart/2005/8/layout/hierarchy6"/>
    <dgm:cxn modelId="{988DA431-2267-4F55-A34F-9AD7C434C483}" type="presOf" srcId="{1E3C896A-9E8B-407F-A92F-29CB9DB304D8}" destId="{5E0CD894-0995-49E7-9F90-55C0BCCA2E3C}" srcOrd="0" destOrd="0" presId="urn:microsoft.com/office/officeart/2005/8/layout/hierarchy6"/>
    <dgm:cxn modelId="{8D989A3E-757D-4C49-A78D-AB8B2C1333CB}" type="presOf" srcId="{5BAD305A-919F-446C-A8BD-D8B6A9ECC15C}" destId="{FBF34DDE-D5D0-4696-A38A-1EF8B697003E}" srcOrd="0" destOrd="0" presId="urn:microsoft.com/office/officeart/2005/8/layout/hierarchy6"/>
    <dgm:cxn modelId="{3AB9183F-4337-4793-B039-DE67F856B77B}" type="presOf" srcId="{B3DAA1D4-253F-44D3-A8EB-E571AEA48C70}" destId="{7372A7AF-300B-4FA9-8144-2D4196CD6764}" srcOrd="0" destOrd="0" presId="urn:microsoft.com/office/officeart/2005/8/layout/hierarchy6"/>
    <dgm:cxn modelId="{E1AFBE44-0340-4691-92D7-051DD6DAAEC0}" srcId="{B3DAA1D4-253F-44D3-A8EB-E571AEA48C70}" destId="{47122121-039E-49A4-BE06-39696204925F}" srcOrd="0" destOrd="0" parTransId="{126E6727-C14E-4BDC-9833-C72E73C85795}" sibTransId="{F03DC38A-D838-4CBE-B194-490C83E529E7}"/>
    <dgm:cxn modelId="{F2D27D49-7283-4669-BF74-1276C0F59655}" type="presOf" srcId="{126E6727-C14E-4BDC-9833-C72E73C85795}" destId="{77B29272-DCFF-4364-A79D-1B249531F57C}" srcOrd="0" destOrd="0" presId="urn:microsoft.com/office/officeart/2005/8/layout/hierarchy6"/>
    <dgm:cxn modelId="{E4694350-1921-4328-924D-ADC5161DB2F2}" srcId="{49DF49C3-57FC-450C-9DE3-29EC6224D363}" destId="{40773C85-E531-49B0-96A7-AE7B865721B2}" srcOrd="1" destOrd="0" parTransId="{561F73AC-A1A0-4780-99D3-F653EF9242AE}" sibTransId="{BE7C0F40-EDDF-48F5-B44C-9AAF5D76414C}"/>
    <dgm:cxn modelId="{974E1F69-9A8A-46FA-B161-FF378E557433}" type="presOf" srcId="{F3EC17AB-0189-4B4B-A5CB-8948ABB60BF5}" destId="{189D83A0-386F-43BE-A27B-8C6594C806DC}" srcOrd="0" destOrd="0" presId="urn:microsoft.com/office/officeart/2005/8/layout/hierarchy6"/>
    <dgm:cxn modelId="{6053C46B-BC9F-4BBE-AE46-DF92EF2DC4A8}" srcId="{49DF49C3-57FC-450C-9DE3-29EC6224D363}" destId="{2761E1E4-6008-4010-A5F1-121258F84CDE}" srcOrd="2" destOrd="0" parTransId="{2760B25E-6528-4C25-A575-7D9FF6208F87}" sibTransId="{88F90E0A-6F3A-426F-B679-504D9FE3A48C}"/>
    <dgm:cxn modelId="{CDC1D26C-0912-4109-BF97-B8E321040C6B}" type="presOf" srcId="{2761E1E4-6008-4010-A5F1-121258F84CDE}" destId="{E9CFFDE8-889F-425F-BD2D-70A655B3E291}" srcOrd="0" destOrd="0" presId="urn:microsoft.com/office/officeart/2005/8/layout/hierarchy6"/>
    <dgm:cxn modelId="{BA154D73-C22A-402F-A24A-AB095812AC4D}" srcId="{C294DC85-38A5-4367-94CC-FF3C54F2B349}" destId="{DA1D36D1-FB52-490F-882A-08F0FC9F80F3}" srcOrd="0" destOrd="0" parTransId="{7CCA8C3F-56B9-4983-B0F6-84A796A7FBE0}" sibTransId="{5DF359D5-7175-498F-8A8C-2775229C4AE5}"/>
    <dgm:cxn modelId="{51A01379-7A3C-4509-B382-0520C5764B80}" srcId="{5BAD305A-919F-446C-A8BD-D8B6A9ECC15C}" destId="{49DF49C3-57FC-450C-9DE3-29EC6224D363}" srcOrd="2" destOrd="0" parTransId="{C30A16E2-EEAE-4271-A64B-E515D4803511}" sibTransId="{71A8C3EA-3554-4B37-827A-486B83A29A53}"/>
    <dgm:cxn modelId="{4F8DEE7B-D287-4F7D-8998-340A7B33B090}" type="presOf" srcId="{47122121-039E-49A4-BE06-39696204925F}" destId="{4FEFFE9B-C90A-4446-8950-C2CFF64B0145}" srcOrd="0" destOrd="0" presId="urn:microsoft.com/office/officeart/2005/8/layout/hierarchy6"/>
    <dgm:cxn modelId="{BBD55080-E12E-4C0F-8FF7-196EE00B623E}" type="presOf" srcId="{561F73AC-A1A0-4780-99D3-F653EF9242AE}" destId="{B8D3C5C4-E93A-438D-9764-938E1C2F1542}" srcOrd="0" destOrd="0" presId="urn:microsoft.com/office/officeart/2005/8/layout/hierarchy6"/>
    <dgm:cxn modelId="{69492783-BD90-4507-B464-E4B19A335A85}" type="presOf" srcId="{40773C85-E531-49B0-96A7-AE7B865721B2}" destId="{EFDB65D3-2A28-433E-9AF0-A369A8C83A1F}" srcOrd="0" destOrd="0" presId="urn:microsoft.com/office/officeart/2005/8/layout/hierarchy6"/>
    <dgm:cxn modelId="{66A82687-2934-4DD4-88F2-A0A6C591E1E5}" type="presOf" srcId="{9992C661-5D3B-4A63-BE0E-FF360C1A1D5D}" destId="{76220378-6467-424F-BD5F-F8863BE330A7}" srcOrd="0" destOrd="0" presId="urn:microsoft.com/office/officeart/2005/8/layout/hierarchy6"/>
    <dgm:cxn modelId="{0C268489-41C3-406C-BD7A-5750AF8E9152}" type="presOf" srcId="{0F994F73-1CAB-451B-B2CC-FDE93718AED0}" destId="{9D8D3B22-E9D3-4FC9-B0B2-89DC0D7A561F}" srcOrd="0" destOrd="0" presId="urn:microsoft.com/office/officeart/2005/8/layout/hierarchy6"/>
    <dgm:cxn modelId="{C2726A8A-F936-467F-B5BD-CC868FD434C5}" type="presOf" srcId="{56190FB2-6520-4F05-9AD7-D5113D3D644E}" destId="{B3D0D359-5252-46B5-9F7F-7DFD25A3E00C}" srcOrd="0" destOrd="0" presId="urn:microsoft.com/office/officeart/2005/8/layout/hierarchy6"/>
    <dgm:cxn modelId="{84C1478B-03AD-415E-9E3E-E09867C6CAFC}" srcId="{C294DC85-38A5-4367-94CC-FF3C54F2B349}" destId="{2052CA26-0A89-498D-9026-ACD21CD47D63}" srcOrd="1" destOrd="0" parTransId="{1E3C896A-9E8B-407F-A92F-29CB9DB304D8}" sibTransId="{3C6665CD-EB78-4740-9273-4BDCC5E856AB}"/>
    <dgm:cxn modelId="{6AB5428C-690F-4179-8FD8-82F3F4F92FD6}" type="presOf" srcId="{EF5FC485-29A8-4A78-9EC1-4BC6CD86D1C6}" destId="{710E73C2-1CF6-4B2F-84A4-242E81F810F9}" srcOrd="0" destOrd="0" presId="urn:microsoft.com/office/officeart/2005/8/layout/hierarchy6"/>
    <dgm:cxn modelId="{021F6A9D-511F-451C-943D-BCF0910997C2}" srcId="{2E8BE7BE-461C-4E38-A586-6FB760EFA9E7}" destId="{5BAD305A-919F-446C-A8BD-D8B6A9ECC15C}" srcOrd="0" destOrd="0" parTransId="{EA1D5CA5-997A-4A54-8308-4B45BF93DD4A}" sibTransId="{49368EC6-EEB4-445B-A6C4-45379C5D8866}"/>
    <dgm:cxn modelId="{01E3ACA5-B17C-44B0-A3EE-FB8AB5D20A8E}" type="presOf" srcId="{C294DC85-38A5-4367-94CC-FF3C54F2B349}" destId="{B9B382D0-BCF8-44D4-9985-ED24552667BA}" srcOrd="0" destOrd="0" presId="urn:microsoft.com/office/officeart/2005/8/layout/hierarchy6"/>
    <dgm:cxn modelId="{8296F8A5-352A-47CF-9D65-2F9505AFC655}" type="presOf" srcId="{2E8BE7BE-461C-4E38-A586-6FB760EFA9E7}" destId="{E739BDFA-C259-4AF8-95F2-A71B1889690F}" srcOrd="0" destOrd="0" presId="urn:microsoft.com/office/officeart/2005/8/layout/hierarchy6"/>
    <dgm:cxn modelId="{9EB68CB8-3FAC-4326-B314-E7645E5C8BA6}" type="presOf" srcId="{DA1D36D1-FB52-490F-882A-08F0FC9F80F3}" destId="{ADCCBDC4-3BBC-45CC-BBDF-0CA5A34A3562}" srcOrd="0" destOrd="0" presId="urn:microsoft.com/office/officeart/2005/8/layout/hierarchy6"/>
    <dgm:cxn modelId="{180B35BE-99F4-4B04-A997-B6E40F45250E}" type="presOf" srcId="{11FDB7CE-9721-413E-AE8F-1DAF9C2CA6C7}" destId="{184F75F1-82FB-4D8D-90EF-FD11F4A53760}" srcOrd="0" destOrd="0" presId="urn:microsoft.com/office/officeart/2005/8/layout/hierarchy6"/>
    <dgm:cxn modelId="{DBBAB2BE-9787-4C72-AF14-F17682E432F5}" type="presOf" srcId="{292A2E85-E91B-4953-8190-7F67524DB4BC}" destId="{B4A50EDD-CCC9-4C01-8144-321B252D7009}" srcOrd="0" destOrd="0" presId="urn:microsoft.com/office/officeart/2005/8/layout/hierarchy6"/>
    <dgm:cxn modelId="{5753F5C4-D823-4F4F-B5DD-9DF6B9CE6722}" type="presOf" srcId="{AFE6617B-05D6-4125-9153-FC69731F7CF1}" destId="{0164B518-6F50-4B23-BC5C-7C4C9403AB88}" srcOrd="0" destOrd="0" presId="urn:microsoft.com/office/officeart/2005/8/layout/hierarchy6"/>
    <dgm:cxn modelId="{60753AC6-96B9-4335-B9F7-894776C0E035}" srcId="{B3DAA1D4-253F-44D3-A8EB-E571AEA48C70}" destId="{9992C661-5D3B-4A63-BE0E-FF360C1A1D5D}" srcOrd="1" destOrd="0" parTransId="{0F994F73-1CAB-451B-B2CC-FDE93718AED0}" sibTransId="{1AD19D73-731E-46BB-A5FA-ABE808F65454}"/>
    <dgm:cxn modelId="{E96B32CA-5CDD-4566-9998-96E9517EA818}" type="presOf" srcId="{49DF49C3-57FC-450C-9DE3-29EC6224D363}" destId="{AEC7300F-D2AF-471A-AFA9-2C8C05B62181}" srcOrd="0" destOrd="0" presId="urn:microsoft.com/office/officeart/2005/8/layout/hierarchy6"/>
    <dgm:cxn modelId="{5EB747D2-7AD2-4576-93E6-95148EF983BE}" type="presOf" srcId="{2052CA26-0A89-498D-9026-ACD21CD47D63}" destId="{C022EDAB-2D6D-4709-93A0-D62229F9B071}" srcOrd="0" destOrd="0" presId="urn:microsoft.com/office/officeart/2005/8/layout/hierarchy6"/>
    <dgm:cxn modelId="{1FA994D7-1689-4341-8B86-5F878934496B}" srcId="{B3DAA1D4-253F-44D3-A8EB-E571AEA48C70}" destId="{F3EC17AB-0189-4B4B-A5CB-8948ABB60BF5}" srcOrd="2" destOrd="0" parTransId="{AFE6617B-05D6-4125-9153-FC69731F7CF1}" sibTransId="{0474F738-1729-4E00-B213-46A5E6B3D831}"/>
    <dgm:cxn modelId="{9294BADD-6226-4E42-A93B-C66C1A0E922D}" srcId="{C294DC85-38A5-4367-94CC-FF3C54F2B349}" destId="{11FDB7CE-9721-413E-AE8F-1DAF9C2CA6C7}" srcOrd="2" destOrd="0" parTransId="{EBE453E6-817E-4345-83A5-5B978FE15691}" sibTransId="{378A757F-4C25-486E-A107-1F5B7D92FBD0}"/>
    <dgm:cxn modelId="{D3FB78DE-0AE9-47B6-B3E4-34448C2FE357}" srcId="{5BAD305A-919F-446C-A8BD-D8B6A9ECC15C}" destId="{B3DAA1D4-253F-44D3-A8EB-E571AEA48C70}" srcOrd="0" destOrd="0" parTransId="{292A2E85-E91B-4953-8190-7F67524DB4BC}" sibTransId="{44D9C9B0-CEB0-4E06-B50A-83D9384CA306}"/>
    <dgm:cxn modelId="{8A03A6E4-535D-4928-88AA-B74AFB942836}" type="presOf" srcId="{EBE453E6-817E-4345-83A5-5B978FE15691}" destId="{980EF65E-5BDC-498E-B940-D4BD63927FEA}" srcOrd="0" destOrd="0" presId="urn:microsoft.com/office/officeart/2005/8/layout/hierarchy6"/>
    <dgm:cxn modelId="{D862D487-00A4-40AD-9E1A-FB3AD750C854}" type="presParOf" srcId="{E739BDFA-C259-4AF8-95F2-A71B1889690F}" destId="{6F4CEC0A-4AC7-4D8C-93F5-70E749845541}" srcOrd="0" destOrd="0" presId="urn:microsoft.com/office/officeart/2005/8/layout/hierarchy6"/>
    <dgm:cxn modelId="{F0570BAC-4E54-42B9-93E9-43CF67F52FB0}" type="presParOf" srcId="{6F4CEC0A-4AC7-4D8C-93F5-70E749845541}" destId="{162D2EB1-76D4-4FF6-A7C3-176DA2667B44}" srcOrd="0" destOrd="0" presId="urn:microsoft.com/office/officeart/2005/8/layout/hierarchy6"/>
    <dgm:cxn modelId="{34A64499-477E-4762-9447-4E11E168D7D5}" type="presParOf" srcId="{162D2EB1-76D4-4FF6-A7C3-176DA2667B44}" destId="{BA6EA9F0-AD4B-4871-AA63-AE1246409788}" srcOrd="0" destOrd="0" presId="urn:microsoft.com/office/officeart/2005/8/layout/hierarchy6"/>
    <dgm:cxn modelId="{527374D9-0237-4B71-AD17-936E174E00C7}" type="presParOf" srcId="{BA6EA9F0-AD4B-4871-AA63-AE1246409788}" destId="{FBF34DDE-D5D0-4696-A38A-1EF8B697003E}" srcOrd="0" destOrd="0" presId="urn:microsoft.com/office/officeart/2005/8/layout/hierarchy6"/>
    <dgm:cxn modelId="{D6B936B6-40EF-4181-970D-9EF5F5390CE8}" type="presParOf" srcId="{BA6EA9F0-AD4B-4871-AA63-AE1246409788}" destId="{7D4C02E0-BC9A-4217-9944-CE8BB920D968}" srcOrd="1" destOrd="0" presId="urn:microsoft.com/office/officeart/2005/8/layout/hierarchy6"/>
    <dgm:cxn modelId="{8E7962F7-BBF2-4FF9-AEDD-31EF6F0D5109}" type="presParOf" srcId="{7D4C02E0-BC9A-4217-9944-CE8BB920D968}" destId="{B4A50EDD-CCC9-4C01-8144-321B252D7009}" srcOrd="0" destOrd="0" presId="urn:microsoft.com/office/officeart/2005/8/layout/hierarchy6"/>
    <dgm:cxn modelId="{4E579AC5-86BF-4D31-8317-7744E6501069}" type="presParOf" srcId="{7D4C02E0-BC9A-4217-9944-CE8BB920D968}" destId="{B3540C76-3C64-4388-87B4-743EA667EE89}" srcOrd="1" destOrd="0" presId="urn:microsoft.com/office/officeart/2005/8/layout/hierarchy6"/>
    <dgm:cxn modelId="{5B2CF6B3-1789-4449-BDEF-02F75A058DF1}" type="presParOf" srcId="{B3540C76-3C64-4388-87B4-743EA667EE89}" destId="{7372A7AF-300B-4FA9-8144-2D4196CD6764}" srcOrd="0" destOrd="0" presId="urn:microsoft.com/office/officeart/2005/8/layout/hierarchy6"/>
    <dgm:cxn modelId="{8AC61E12-8752-47B5-8D92-E785901ED19D}" type="presParOf" srcId="{B3540C76-3C64-4388-87B4-743EA667EE89}" destId="{ABE2CB34-A445-48E1-915F-2ED263638364}" srcOrd="1" destOrd="0" presId="urn:microsoft.com/office/officeart/2005/8/layout/hierarchy6"/>
    <dgm:cxn modelId="{1FB9F23D-83F2-4545-8D03-02C3AB378A7A}" type="presParOf" srcId="{ABE2CB34-A445-48E1-915F-2ED263638364}" destId="{77B29272-DCFF-4364-A79D-1B249531F57C}" srcOrd="0" destOrd="0" presId="urn:microsoft.com/office/officeart/2005/8/layout/hierarchy6"/>
    <dgm:cxn modelId="{A3163C4B-0CC1-4707-860A-4A049BE75715}" type="presParOf" srcId="{ABE2CB34-A445-48E1-915F-2ED263638364}" destId="{5EE8458D-CA95-49F8-8C9D-63B37E182796}" srcOrd="1" destOrd="0" presId="urn:microsoft.com/office/officeart/2005/8/layout/hierarchy6"/>
    <dgm:cxn modelId="{865B01F1-D4CC-48F7-BB5D-A799AEBA049E}" type="presParOf" srcId="{5EE8458D-CA95-49F8-8C9D-63B37E182796}" destId="{4FEFFE9B-C90A-4446-8950-C2CFF64B0145}" srcOrd="0" destOrd="0" presId="urn:microsoft.com/office/officeart/2005/8/layout/hierarchy6"/>
    <dgm:cxn modelId="{F4B854E7-D838-4855-B5E0-2338148CA5FD}" type="presParOf" srcId="{5EE8458D-CA95-49F8-8C9D-63B37E182796}" destId="{5FEBD94A-581B-4336-B9EA-547EC19E87E7}" srcOrd="1" destOrd="0" presId="urn:microsoft.com/office/officeart/2005/8/layout/hierarchy6"/>
    <dgm:cxn modelId="{A9E12C9E-6D15-46E7-ACF3-5B8E08740A75}" type="presParOf" srcId="{ABE2CB34-A445-48E1-915F-2ED263638364}" destId="{9D8D3B22-E9D3-4FC9-B0B2-89DC0D7A561F}" srcOrd="2" destOrd="0" presId="urn:microsoft.com/office/officeart/2005/8/layout/hierarchy6"/>
    <dgm:cxn modelId="{62410886-9864-4C64-918C-7FEE3F10F26F}" type="presParOf" srcId="{ABE2CB34-A445-48E1-915F-2ED263638364}" destId="{221B2F6B-2BDE-4EB5-858F-C98DF78A3AAF}" srcOrd="3" destOrd="0" presId="urn:microsoft.com/office/officeart/2005/8/layout/hierarchy6"/>
    <dgm:cxn modelId="{38F88DE5-8783-4499-A671-735B93AA2C80}" type="presParOf" srcId="{221B2F6B-2BDE-4EB5-858F-C98DF78A3AAF}" destId="{76220378-6467-424F-BD5F-F8863BE330A7}" srcOrd="0" destOrd="0" presId="urn:microsoft.com/office/officeart/2005/8/layout/hierarchy6"/>
    <dgm:cxn modelId="{E7D53AD8-6C86-46D4-96D1-8E80C5D8247A}" type="presParOf" srcId="{221B2F6B-2BDE-4EB5-858F-C98DF78A3AAF}" destId="{D67B760F-00C4-4C81-8DB2-356C62C0A933}" srcOrd="1" destOrd="0" presId="urn:microsoft.com/office/officeart/2005/8/layout/hierarchy6"/>
    <dgm:cxn modelId="{C4C121D9-CDAD-4C8A-912F-AC17DB09787F}" type="presParOf" srcId="{ABE2CB34-A445-48E1-915F-2ED263638364}" destId="{0164B518-6F50-4B23-BC5C-7C4C9403AB88}" srcOrd="4" destOrd="0" presId="urn:microsoft.com/office/officeart/2005/8/layout/hierarchy6"/>
    <dgm:cxn modelId="{7DD78E0A-FD0D-472F-AF0F-28C750CD49F2}" type="presParOf" srcId="{ABE2CB34-A445-48E1-915F-2ED263638364}" destId="{045C78E3-4BA1-4D7F-8264-BBF648569355}" srcOrd="5" destOrd="0" presId="urn:microsoft.com/office/officeart/2005/8/layout/hierarchy6"/>
    <dgm:cxn modelId="{89BBFFA9-00AA-4F08-BC94-2B9CB175BD1B}" type="presParOf" srcId="{045C78E3-4BA1-4D7F-8264-BBF648569355}" destId="{189D83A0-386F-43BE-A27B-8C6594C806DC}" srcOrd="0" destOrd="0" presId="urn:microsoft.com/office/officeart/2005/8/layout/hierarchy6"/>
    <dgm:cxn modelId="{CCF35CF1-F9AF-4A6D-94F4-682E127337A1}" type="presParOf" srcId="{045C78E3-4BA1-4D7F-8264-BBF648569355}" destId="{43713A7A-E938-49A7-BC2A-1F07ABD88787}" srcOrd="1" destOrd="0" presId="urn:microsoft.com/office/officeart/2005/8/layout/hierarchy6"/>
    <dgm:cxn modelId="{562F117D-6DEE-4E9C-92AA-6785FB2C3D27}" type="presParOf" srcId="{7D4C02E0-BC9A-4217-9944-CE8BB920D968}" destId="{710E73C2-1CF6-4B2F-84A4-242E81F810F9}" srcOrd="2" destOrd="0" presId="urn:microsoft.com/office/officeart/2005/8/layout/hierarchy6"/>
    <dgm:cxn modelId="{F86C61A9-F7E5-45C0-A314-68FB25B0A03D}" type="presParOf" srcId="{7D4C02E0-BC9A-4217-9944-CE8BB920D968}" destId="{325C3DD3-8FD6-4DED-A32A-98C4A999CA4A}" srcOrd="3" destOrd="0" presId="urn:microsoft.com/office/officeart/2005/8/layout/hierarchy6"/>
    <dgm:cxn modelId="{56FB0F08-39B5-424A-9CC2-BDF375ABD3FB}" type="presParOf" srcId="{325C3DD3-8FD6-4DED-A32A-98C4A999CA4A}" destId="{B9B382D0-BCF8-44D4-9985-ED24552667BA}" srcOrd="0" destOrd="0" presId="urn:microsoft.com/office/officeart/2005/8/layout/hierarchy6"/>
    <dgm:cxn modelId="{F64501CF-9AA0-4753-B707-8584C73C579B}" type="presParOf" srcId="{325C3DD3-8FD6-4DED-A32A-98C4A999CA4A}" destId="{480D9490-DFE2-4496-8BAD-11737EB3A120}" srcOrd="1" destOrd="0" presId="urn:microsoft.com/office/officeart/2005/8/layout/hierarchy6"/>
    <dgm:cxn modelId="{707D23A4-A5F2-49E6-B6F3-E3A266AECFE3}" type="presParOf" srcId="{480D9490-DFE2-4496-8BAD-11737EB3A120}" destId="{8E2733D2-B017-4673-8494-688A04AEF0B3}" srcOrd="0" destOrd="0" presId="urn:microsoft.com/office/officeart/2005/8/layout/hierarchy6"/>
    <dgm:cxn modelId="{DD4E6E7C-2ADE-4FEE-A91B-2B6F3CC05806}" type="presParOf" srcId="{480D9490-DFE2-4496-8BAD-11737EB3A120}" destId="{818BB8F4-B226-4F4C-959A-40846BA36B49}" srcOrd="1" destOrd="0" presId="urn:microsoft.com/office/officeart/2005/8/layout/hierarchy6"/>
    <dgm:cxn modelId="{CE2EFE83-A637-471A-A1FD-DD8404948DCF}" type="presParOf" srcId="{818BB8F4-B226-4F4C-959A-40846BA36B49}" destId="{ADCCBDC4-3BBC-45CC-BBDF-0CA5A34A3562}" srcOrd="0" destOrd="0" presId="urn:microsoft.com/office/officeart/2005/8/layout/hierarchy6"/>
    <dgm:cxn modelId="{AD25222F-7E60-41F2-B2E3-0EAB3BAB3AA8}" type="presParOf" srcId="{818BB8F4-B226-4F4C-959A-40846BA36B49}" destId="{4F77AB59-F6CF-4DDB-8748-7BFCADE30F0F}" srcOrd="1" destOrd="0" presId="urn:microsoft.com/office/officeart/2005/8/layout/hierarchy6"/>
    <dgm:cxn modelId="{B2122590-AB98-40C0-B47C-2098045664C8}" type="presParOf" srcId="{480D9490-DFE2-4496-8BAD-11737EB3A120}" destId="{5E0CD894-0995-49E7-9F90-55C0BCCA2E3C}" srcOrd="2" destOrd="0" presId="urn:microsoft.com/office/officeart/2005/8/layout/hierarchy6"/>
    <dgm:cxn modelId="{9B6919C6-43B9-425B-8316-667A8FD8F6FE}" type="presParOf" srcId="{480D9490-DFE2-4496-8BAD-11737EB3A120}" destId="{797C1D61-A67C-4A63-BCC5-DF73E7C58976}" srcOrd="3" destOrd="0" presId="urn:microsoft.com/office/officeart/2005/8/layout/hierarchy6"/>
    <dgm:cxn modelId="{787AD5D0-5A01-4A73-95F8-429DF2C58FCB}" type="presParOf" srcId="{797C1D61-A67C-4A63-BCC5-DF73E7C58976}" destId="{C022EDAB-2D6D-4709-93A0-D62229F9B071}" srcOrd="0" destOrd="0" presId="urn:microsoft.com/office/officeart/2005/8/layout/hierarchy6"/>
    <dgm:cxn modelId="{52CB93AF-D9C2-4B11-A89C-00AF7B4B7EFB}" type="presParOf" srcId="{797C1D61-A67C-4A63-BCC5-DF73E7C58976}" destId="{86D68EEB-C0BA-4FB7-8CEC-CCF73339CB35}" srcOrd="1" destOrd="0" presId="urn:microsoft.com/office/officeart/2005/8/layout/hierarchy6"/>
    <dgm:cxn modelId="{201F9684-7E1F-4235-AD0F-4B644CD9D8D5}" type="presParOf" srcId="{480D9490-DFE2-4496-8BAD-11737EB3A120}" destId="{980EF65E-5BDC-498E-B940-D4BD63927FEA}" srcOrd="4" destOrd="0" presId="urn:microsoft.com/office/officeart/2005/8/layout/hierarchy6"/>
    <dgm:cxn modelId="{EFD59EB9-78AE-441A-B085-160F5FEE938E}" type="presParOf" srcId="{480D9490-DFE2-4496-8BAD-11737EB3A120}" destId="{E614475C-CEC8-43FA-8F15-40221A19954D}" srcOrd="5" destOrd="0" presId="urn:microsoft.com/office/officeart/2005/8/layout/hierarchy6"/>
    <dgm:cxn modelId="{CCE8B6A7-FE30-4DDD-82C4-BA779CEC9B18}" type="presParOf" srcId="{E614475C-CEC8-43FA-8F15-40221A19954D}" destId="{184F75F1-82FB-4D8D-90EF-FD11F4A53760}" srcOrd="0" destOrd="0" presId="urn:microsoft.com/office/officeart/2005/8/layout/hierarchy6"/>
    <dgm:cxn modelId="{4F0AAB06-0310-4641-8DC7-99ABB21A2865}" type="presParOf" srcId="{E614475C-CEC8-43FA-8F15-40221A19954D}" destId="{E354EC87-CF42-4C03-B190-B2218637C405}" srcOrd="1" destOrd="0" presId="urn:microsoft.com/office/officeart/2005/8/layout/hierarchy6"/>
    <dgm:cxn modelId="{8844230D-5460-469B-B542-F8B07187528A}" type="presParOf" srcId="{7D4C02E0-BC9A-4217-9944-CE8BB920D968}" destId="{D596091D-7492-4E9A-9E51-9C779778010E}" srcOrd="4" destOrd="0" presId="urn:microsoft.com/office/officeart/2005/8/layout/hierarchy6"/>
    <dgm:cxn modelId="{DBADC691-9160-4527-93CA-6A0086C2AB41}" type="presParOf" srcId="{7D4C02E0-BC9A-4217-9944-CE8BB920D968}" destId="{0E3BFE33-4295-4C85-9555-21B061CDFF25}" srcOrd="5" destOrd="0" presId="urn:microsoft.com/office/officeart/2005/8/layout/hierarchy6"/>
    <dgm:cxn modelId="{E664500C-1D48-4AE8-9B6E-684B08C11C08}" type="presParOf" srcId="{0E3BFE33-4295-4C85-9555-21B061CDFF25}" destId="{AEC7300F-D2AF-471A-AFA9-2C8C05B62181}" srcOrd="0" destOrd="0" presId="urn:microsoft.com/office/officeart/2005/8/layout/hierarchy6"/>
    <dgm:cxn modelId="{82EF73E9-71C2-4D2E-BF2C-1F5F16D53396}" type="presParOf" srcId="{0E3BFE33-4295-4C85-9555-21B061CDFF25}" destId="{CE942BB8-8F5A-49CF-A725-DAD2EBA4734E}" srcOrd="1" destOrd="0" presId="urn:microsoft.com/office/officeart/2005/8/layout/hierarchy6"/>
    <dgm:cxn modelId="{6B671295-2E2C-4B3A-B84F-E1D4919F4590}" type="presParOf" srcId="{CE942BB8-8F5A-49CF-A725-DAD2EBA4734E}" destId="{B3D0D359-5252-46B5-9F7F-7DFD25A3E00C}" srcOrd="0" destOrd="0" presId="urn:microsoft.com/office/officeart/2005/8/layout/hierarchy6"/>
    <dgm:cxn modelId="{F022C7BE-FA05-4BC9-950A-676B0032E1BC}" type="presParOf" srcId="{CE942BB8-8F5A-49CF-A725-DAD2EBA4734E}" destId="{2CE2A59E-CA2A-4291-9356-05E4AADED2F5}" srcOrd="1" destOrd="0" presId="urn:microsoft.com/office/officeart/2005/8/layout/hierarchy6"/>
    <dgm:cxn modelId="{191D7E61-0B18-4E58-9ED0-4AE6EFE2E22E}" type="presParOf" srcId="{2CE2A59E-CA2A-4291-9356-05E4AADED2F5}" destId="{BB7B9495-4B90-4CC1-ABE4-3DA2699F7540}" srcOrd="0" destOrd="0" presId="urn:microsoft.com/office/officeart/2005/8/layout/hierarchy6"/>
    <dgm:cxn modelId="{6A035FD4-966E-425F-AC77-3FCBB4639882}" type="presParOf" srcId="{2CE2A59E-CA2A-4291-9356-05E4AADED2F5}" destId="{64221B17-AD88-4046-B72E-3A6A7BF6013C}" srcOrd="1" destOrd="0" presId="urn:microsoft.com/office/officeart/2005/8/layout/hierarchy6"/>
    <dgm:cxn modelId="{B7468775-4F59-4B96-AF0C-E06F2E2181C5}" type="presParOf" srcId="{CE942BB8-8F5A-49CF-A725-DAD2EBA4734E}" destId="{B8D3C5C4-E93A-438D-9764-938E1C2F1542}" srcOrd="2" destOrd="0" presId="urn:microsoft.com/office/officeart/2005/8/layout/hierarchy6"/>
    <dgm:cxn modelId="{4A153B88-A8AC-49D8-ADC2-AFCE8B5C7B28}" type="presParOf" srcId="{CE942BB8-8F5A-49CF-A725-DAD2EBA4734E}" destId="{6669883C-7C68-45D3-8A1A-BC6189D67A84}" srcOrd="3" destOrd="0" presId="urn:microsoft.com/office/officeart/2005/8/layout/hierarchy6"/>
    <dgm:cxn modelId="{DE7D67A5-65B0-4CCD-8CDB-6C3F33B3DE00}" type="presParOf" srcId="{6669883C-7C68-45D3-8A1A-BC6189D67A84}" destId="{EFDB65D3-2A28-433E-9AF0-A369A8C83A1F}" srcOrd="0" destOrd="0" presId="urn:microsoft.com/office/officeart/2005/8/layout/hierarchy6"/>
    <dgm:cxn modelId="{3F1EB1B5-0F17-4F0B-AFC5-BFC0DB9ED093}" type="presParOf" srcId="{6669883C-7C68-45D3-8A1A-BC6189D67A84}" destId="{417D5F2A-EFBA-45A6-A513-2708CD81B180}" srcOrd="1" destOrd="0" presId="urn:microsoft.com/office/officeart/2005/8/layout/hierarchy6"/>
    <dgm:cxn modelId="{ACEBA783-0C52-45B5-A902-00CE4C78D8E9}" type="presParOf" srcId="{CE942BB8-8F5A-49CF-A725-DAD2EBA4734E}" destId="{8D0F61F4-BD98-4A30-AD09-C68C0E33F33F}" srcOrd="4" destOrd="0" presId="urn:microsoft.com/office/officeart/2005/8/layout/hierarchy6"/>
    <dgm:cxn modelId="{B7F7FF60-CE9B-4040-BE2D-3045733D2CF0}" type="presParOf" srcId="{CE942BB8-8F5A-49CF-A725-DAD2EBA4734E}" destId="{E2BC7840-1D8E-4903-9C29-05AC3524EC53}" srcOrd="5" destOrd="0" presId="urn:microsoft.com/office/officeart/2005/8/layout/hierarchy6"/>
    <dgm:cxn modelId="{4E37F06E-7720-4F61-91CE-A95CC2176857}" type="presParOf" srcId="{E2BC7840-1D8E-4903-9C29-05AC3524EC53}" destId="{E9CFFDE8-889F-425F-BD2D-70A655B3E291}" srcOrd="0" destOrd="0" presId="urn:microsoft.com/office/officeart/2005/8/layout/hierarchy6"/>
    <dgm:cxn modelId="{FE1C0DE7-1A1C-42F5-B495-B7BF1D4D225E}" type="presParOf" srcId="{E2BC7840-1D8E-4903-9C29-05AC3524EC53}" destId="{4743FAA7-B22F-4831-9711-F579C2524E84}" srcOrd="1" destOrd="0" presId="urn:microsoft.com/office/officeart/2005/8/layout/hierarchy6"/>
    <dgm:cxn modelId="{019A9FDE-9846-45E7-A947-727FC7189AFE}" type="presParOf" srcId="{E739BDFA-C259-4AF8-95F2-A71B1889690F}" destId="{52D09562-E86F-43E8-A8B2-6E7022D79FE7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F34DDE-D5D0-4696-A38A-1EF8B697003E}">
      <dsp:nvSpPr>
        <dsp:cNvPr id="0" name=""/>
        <dsp:cNvSpPr/>
      </dsp:nvSpPr>
      <dsp:spPr>
        <a:xfrm>
          <a:off x="5561707" y="2075457"/>
          <a:ext cx="1068585" cy="71239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/>
            <a:t>Develop VR in Education</a:t>
          </a:r>
          <a:endParaRPr lang="en-US" sz="700" kern="1200" dirty="0"/>
        </a:p>
      </dsp:txBody>
      <dsp:txXfrm>
        <a:off x="5582572" y="2096322"/>
        <a:ext cx="1026855" cy="670660"/>
      </dsp:txXfrm>
    </dsp:sp>
    <dsp:sp modelId="{B4A50EDD-CCC9-4C01-8144-321B252D7009}">
      <dsp:nvSpPr>
        <dsp:cNvPr id="0" name=""/>
        <dsp:cNvSpPr/>
      </dsp:nvSpPr>
      <dsp:spPr>
        <a:xfrm>
          <a:off x="1928514" y="2787848"/>
          <a:ext cx="4167485" cy="284956"/>
        </a:xfrm>
        <a:custGeom>
          <a:avLst/>
          <a:gdLst/>
          <a:ahLst/>
          <a:cxnLst/>
          <a:rect l="0" t="0" r="0" b="0"/>
          <a:pathLst>
            <a:path>
              <a:moveTo>
                <a:pt x="4167485" y="0"/>
              </a:moveTo>
              <a:lnTo>
                <a:pt x="4167485" y="142478"/>
              </a:lnTo>
              <a:lnTo>
                <a:pt x="0" y="142478"/>
              </a:lnTo>
              <a:lnTo>
                <a:pt x="0" y="28495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72A7AF-300B-4FA9-8144-2D4196CD6764}">
      <dsp:nvSpPr>
        <dsp:cNvPr id="0" name=""/>
        <dsp:cNvSpPr/>
      </dsp:nvSpPr>
      <dsp:spPr>
        <a:xfrm>
          <a:off x="1394221" y="3072804"/>
          <a:ext cx="1068585" cy="71239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VR has developed rapidly in recent years</a:t>
          </a:r>
        </a:p>
      </dsp:txBody>
      <dsp:txXfrm>
        <a:off x="1415086" y="3093669"/>
        <a:ext cx="1026855" cy="670660"/>
      </dsp:txXfrm>
    </dsp:sp>
    <dsp:sp modelId="{77B29272-DCFF-4364-A79D-1B249531F57C}">
      <dsp:nvSpPr>
        <dsp:cNvPr id="0" name=""/>
        <dsp:cNvSpPr/>
      </dsp:nvSpPr>
      <dsp:spPr>
        <a:xfrm>
          <a:off x="539353" y="3785195"/>
          <a:ext cx="1389161" cy="284956"/>
        </a:xfrm>
        <a:custGeom>
          <a:avLst/>
          <a:gdLst/>
          <a:ahLst/>
          <a:cxnLst/>
          <a:rect l="0" t="0" r="0" b="0"/>
          <a:pathLst>
            <a:path>
              <a:moveTo>
                <a:pt x="1389161" y="0"/>
              </a:moveTo>
              <a:lnTo>
                <a:pt x="1389161" y="142478"/>
              </a:lnTo>
              <a:lnTo>
                <a:pt x="0" y="142478"/>
              </a:lnTo>
              <a:lnTo>
                <a:pt x="0" y="28495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EFFE9B-C90A-4446-8950-C2CFF64B0145}">
      <dsp:nvSpPr>
        <dsp:cNvPr id="0" name=""/>
        <dsp:cNvSpPr/>
      </dsp:nvSpPr>
      <dsp:spPr>
        <a:xfrm>
          <a:off x="5060" y="4070151"/>
          <a:ext cx="1068585" cy="7123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US" sz="700" kern="1200" dirty="0"/>
            <a:t>The</a:t>
          </a:r>
          <a:r>
            <a:rPr lang="zh-CN" altLang="en-US" sz="700" kern="1200" dirty="0"/>
            <a:t> </a:t>
          </a:r>
          <a:r>
            <a:rPr lang="en-US" altLang="zh-CN" sz="700" kern="1200" dirty="0"/>
            <a:t>facilities, like telecommunications, </a:t>
          </a:r>
          <a:r>
            <a:rPr lang="en-US" altLang="zh-CN" sz="700" kern="1200"/>
            <a:t>supporting VR </a:t>
          </a:r>
          <a:r>
            <a:rPr lang="en-US" altLang="zh-CN" sz="700" kern="1200" dirty="0"/>
            <a:t>equipment has developed.</a:t>
          </a:r>
          <a:endParaRPr lang="en-US" sz="700" kern="1200" dirty="0"/>
        </a:p>
      </dsp:txBody>
      <dsp:txXfrm>
        <a:off x="25925" y="4091016"/>
        <a:ext cx="1026855" cy="670660"/>
      </dsp:txXfrm>
    </dsp:sp>
    <dsp:sp modelId="{9D8D3B22-E9D3-4FC9-B0B2-89DC0D7A561F}">
      <dsp:nvSpPr>
        <dsp:cNvPr id="0" name=""/>
        <dsp:cNvSpPr/>
      </dsp:nvSpPr>
      <dsp:spPr>
        <a:xfrm>
          <a:off x="1882794" y="3785195"/>
          <a:ext cx="91440" cy="2849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95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220378-6467-424F-BD5F-F8863BE330A7}">
      <dsp:nvSpPr>
        <dsp:cNvPr id="0" name=""/>
        <dsp:cNvSpPr/>
      </dsp:nvSpPr>
      <dsp:spPr>
        <a:xfrm>
          <a:off x="1394221" y="4070151"/>
          <a:ext cx="1068585" cy="7123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US" sz="700" kern="1200" dirty="0"/>
            <a:t>More and more companies joined to develop VR applications. This will help our company find more service in market.</a:t>
          </a:r>
        </a:p>
      </dsp:txBody>
      <dsp:txXfrm>
        <a:off x="1415086" y="4091016"/>
        <a:ext cx="1026855" cy="670660"/>
      </dsp:txXfrm>
    </dsp:sp>
    <dsp:sp modelId="{0164B518-6F50-4B23-BC5C-7C4C9403AB88}">
      <dsp:nvSpPr>
        <dsp:cNvPr id="0" name=""/>
        <dsp:cNvSpPr/>
      </dsp:nvSpPr>
      <dsp:spPr>
        <a:xfrm>
          <a:off x="1928514" y="3785195"/>
          <a:ext cx="1389161" cy="284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478"/>
              </a:lnTo>
              <a:lnTo>
                <a:pt x="1389161" y="142478"/>
              </a:lnTo>
              <a:lnTo>
                <a:pt x="1389161" y="28495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9D83A0-386F-43BE-A27B-8C6594C806DC}">
      <dsp:nvSpPr>
        <dsp:cNvPr id="0" name=""/>
        <dsp:cNvSpPr/>
      </dsp:nvSpPr>
      <dsp:spPr>
        <a:xfrm>
          <a:off x="2783383" y="4070151"/>
          <a:ext cx="1068585" cy="7123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700" kern="1200" dirty="0"/>
            <a:t>The development speed of cell phone technology slows down.</a:t>
          </a:r>
          <a:endParaRPr lang="en-US" sz="700" kern="1200" dirty="0"/>
        </a:p>
      </dsp:txBody>
      <dsp:txXfrm>
        <a:off x="2804248" y="4091016"/>
        <a:ext cx="1026855" cy="670660"/>
      </dsp:txXfrm>
    </dsp:sp>
    <dsp:sp modelId="{710E73C2-1CF6-4B2F-84A4-242E81F810F9}">
      <dsp:nvSpPr>
        <dsp:cNvPr id="0" name=""/>
        <dsp:cNvSpPr/>
      </dsp:nvSpPr>
      <dsp:spPr>
        <a:xfrm>
          <a:off x="6050279" y="2787848"/>
          <a:ext cx="91440" cy="2849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95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B382D0-BCF8-44D4-9985-ED24552667BA}">
      <dsp:nvSpPr>
        <dsp:cNvPr id="0" name=""/>
        <dsp:cNvSpPr/>
      </dsp:nvSpPr>
      <dsp:spPr>
        <a:xfrm>
          <a:off x="5561707" y="3072804"/>
          <a:ext cx="1068585" cy="71239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VR is promising in education</a:t>
          </a:r>
        </a:p>
      </dsp:txBody>
      <dsp:txXfrm>
        <a:off x="5582572" y="3093669"/>
        <a:ext cx="1026855" cy="670660"/>
      </dsp:txXfrm>
    </dsp:sp>
    <dsp:sp modelId="{8E2733D2-B017-4673-8494-688A04AEF0B3}">
      <dsp:nvSpPr>
        <dsp:cNvPr id="0" name=""/>
        <dsp:cNvSpPr/>
      </dsp:nvSpPr>
      <dsp:spPr>
        <a:xfrm>
          <a:off x="4706838" y="3785195"/>
          <a:ext cx="1389161" cy="284956"/>
        </a:xfrm>
        <a:custGeom>
          <a:avLst/>
          <a:gdLst/>
          <a:ahLst/>
          <a:cxnLst/>
          <a:rect l="0" t="0" r="0" b="0"/>
          <a:pathLst>
            <a:path>
              <a:moveTo>
                <a:pt x="1389161" y="0"/>
              </a:moveTo>
              <a:lnTo>
                <a:pt x="1389161" y="142478"/>
              </a:lnTo>
              <a:lnTo>
                <a:pt x="0" y="142478"/>
              </a:lnTo>
              <a:lnTo>
                <a:pt x="0" y="28495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CCBDC4-3BBC-45CC-BBDF-0CA5A34A3562}">
      <dsp:nvSpPr>
        <dsp:cNvPr id="0" name=""/>
        <dsp:cNvSpPr/>
      </dsp:nvSpPr>
      <dsp:spPr>
        <a:xfrm>
          <a:off x="4172545" y="4070151"/>
          <a:ext cx="1068585" cy="7123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VR is not yet available on a large scale</a:t>
          </a:r>
        </a:p>
      </dsp:txBody>
      <dsp:txXfrm>
        <a:off x="4193410" y="4091016"/>
        <a:ext cx="1026855" cy="670660"/>
      </dsp:txXfrm>
    </dsp:sp>
    <dsp:sp modelId="{5E0CD894-0995-49E7-9F90-55C0BCCA2E3C}">
      <dsp:nvSpPr>
        <dsp:cNvPr id="0" name=""/>
        <dsp:cNvSpPr/>
      </dsp:nvSpPr>
      <dsp:spPr>
        <a:xfrm>
          <a:off x="6050279" y="3785195"/>
          <a:ext cx="91440" cy="2849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95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22EDAB-2D6D-4709-93A0-D62229F9B071}">
      <dsp:nvSpPr>
        <dsp:cNvPr id="0" name=""/>
        <dsp:cNvSpPr/>
      </dsp:nvSpPr>
      <dsp:spPr>
        <a:xfrm>
          <a:off x="5561707" y="4070151"/>
          <a:ext cx="1068585" cy="7123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700" kern="1200" dirty="0"/>
            <a:t>The market competition is not fierce. Nowadays there are few companies trying to develop VR usage in education fields.</a:t>
          </a:r>
          <a:endParaRPr lang="en-US" sz="700" kern="1200" dirty="0"/>
        </a:p>
      </dsp:txBody>
      <dsp:txXfrm>
        <a:off x="5582572" y="4091016"/>
        <a:ext cx="1026855" cy="670660"/>
      </dsp:txXfrm>
    </dsp:sp>
    <dsp:sp modelId="{980EF65E-5BDC-498E-B940-D4BD63927FEA}">
      <dsp:nvSpPr>
        <dsp:cNvPr id="0" name=""/>
        <dsp:cNvSpPr/>
      </dsp:nvSpPr>
      <dsp:spPr>
        <a:xfrm>
          <a:off x="6095999" y="3785195"/>
          <a:ext cx="1389161" cy="284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478"/>
              </a:lnTo>
              <a:lnTo>
                <a:pt x="1389161" y="142478"/>
              </a:lnTo>
              <a:lnTo>
                <a:pt x="1389161" y="28495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4F75F1-82FB-4D8D-90EF-FD11F4A53760}">
      <dsp:nvSpPr>
        <dsp:cNvPr id="0" name=""/>
        <dsp:cNvSpPr/>
      </dsp:nvSpPr>
      <dsp:spPr>
        <a:xfrm>
          <a:off x="6950868" y="4070151"/>
          <a:ext cx="1068585" cy="7123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VR in education can make students be more attractive to the class.</a:t>
          </a:r>
        </a:p>
      </dsp:txBody>
      <dsp:txXfrm>
        <a:off x="6971733" y="4091016"/>
        <a:ext cx="1026855" cy="670660"/>
      </dsp:txXfrm>
    </dsp:sp>
    <dsp:sp modelId="{D596091D-7492-4E9A-9E51-9C779778010E}">
      <dsp:nvSpPr>
        <dsp:cNvPr id="0" name=""/>
        <dsp:cNvSpPr/>
      </dsp:nvSpPr>
      <dsp:spPr>
        <a:xfrm>
          <a:off x="6095999" y="2787848"/>
          <a:ext cx="4167485" cy="284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478"/>
              </a:lnTo>
              <a:lnTo>
                <a:pt x="4167485" y="142478"/>
              </a:lnTo>
              <a:lnTo>
                <a:pt x="4167485" y="28495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C7300F-D2AF-471A-AFA9-2C8C05B62181}">
      <dsp:nvSpPr>
        <dsp:cNvPr id="0" name=""/>
        <dsp:cNvSpPr/>
      </dsp:nvSpPr>
      <dsp:spPr>
        <a:xfrm>
          <a:off x="9729192" y="3072804"/>
          <a:ext cx="1068585" cy="71239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700" kern="1200" dirty="0"/>
            <a:t>VR in education</a:t>
          </a:r>
          <a:r>
            <a:rPr lang="zh-CN" altLang="en-US" sz="700" kern="1200" dirty="0"/>
            <a:t> </a:t>
          </a:r>
          <a:r>
            <a:rPr lang="en-US" altLang="zh-CN" sz="700" kern="1200" dirty="0"/>
            <a:t>is</a:t>
          </a:r>
          <a:r>
            <a:rPr lang="en" altLang="zh-CN" sz="700" kern="1200" dirty="0"/>
            <a:t> profitable</a:t>
          </a:r>
          <a:endParaRPr lang="en-US" sz="700" kern="1200" dirty="0"/>
        </a:p>
      </dsp:txBody>
      <dsp:txXfrm>
        <a:off x="9750057" y="3093669"/>
        <a:ext cx="1026855" cy="670660"/>
      </dsp:txXfrm>
    </dsp:sp>
    <dsp:sp modelId="{B3D0D359-5252-46B5-9F7F-7DFD25A3E00C}">
      <dsp:nvSpPr>
        <dsp:cNvPr id="0" name=""/>
        <dsp:cNvSpPr/>
      </dsp:nvSpPr>
      <dsp:spPr>
        <a:xfrm>
          <a:off x="8874323" y="3785195"/>
          <a:ext cx="1389161" cy="284956"/>
        </a:xfrm>
        <a:custGeom>
          <a:avLst/>
          <a:gdLst/>
          <a:ahLst/>
          <a:cxnLst/>
          <a:rect l="0" t="0" r="0" b="0"/>
          <a:pathLst>
            <a:path>
              <a:moveTo>
                <a:pt x="1389161" y="0"/>
              </a:moveTo>
              <a:lnTo>
                <a:pt x="1389161" y="142478"/>
              </a:lnTo>
              <a:lnTo>
                <a:pt x="0" y="142478"/>
              </a:lnTo>
              <a:lnTo>
                <a:pt x="0" y="28495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7B9495-4B90-4CC1-ABE4-3DA2699F7540}">
      <dsp:nvSpPr>
        <dsp:cNvPr id="0" name=""/>
        <dsp:cNvSpPr/>
      </dsp:nvSpPr>
      <dsp:spPr>
        <a:xfrm>
          <a:off x="8340030" y="4070151"/>
          <a:ext cx="1068585" cy="7123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700" kern="1200" dirty="0"/>
            <a:t>VR hardware equipment is highly profitable.</a:t>
          </a:r>
          <a:endParaRPr lang="en-US" sz="700" kern="1200" dirty="0"/>
        </a:p>
      </dsp:txBody>
      <dsp:txXfrm>
        <a:off x="8360895" y="4091016"/>
        <a:ext cx="1026855" cy="670660"/>
      </dsp:txXfrm>
    </dsp:sp>
    <dsp:sp modelId="{B8D3C5C4-E93A-438D-9764-938E1C2F1542}">
      <dsp:nvSpPr>
        <dsp:cNvPr id="0" name=""/>
        <dsp:cNvSpPr/>
      </dsp:nvSpPr>
      <dsp:spPr>
        <a:xfrm>
          <a:off x="10217765" y="3785195"/>
          <a:ext cx="91440" cy="2849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95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DB65D3-2A28-433E-9AF0-A369A8C83A1F}">
      <dsp:nvSpPr>
        <dsp:cNvPr id="0" name=""/>
        <dsp:cNvSpPr/>
      </dsp:nvSpPr>
      <dsp:spPr>
        <a:xfrm>
          <a:off x="9729192" y="4070151"/>
          <a:ext cx="1068585" cy="7123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" altLang="zh-CN" sz="700" kern="1200" dirty="0"/>
            <a:t>Have a fixed source of customers. There are many schools in the whole world, which means we can offer them service.</a:t>
          </a:r>
          <a:endParaRPr lang="en-US" sz="700" kern="1200" dirty="0"/>
        </a:p>
      </dsp:txBody>
      <dsp:txXfrm>
        <a:off x="9750057" y="4091016"/>
        <a:ext cx="1026855" cy="670660"/>
      </dsp:txXfrm>
    </dsp:sp>
    <dsp:sp modelId="{8D0F61F4-BD98-4A30-AD09-C68C0E33F33F}">
      <dsp:nvSpPr>
        <dsp:cNvPr id="0" name=""/>
        <dsp:cNvSpPr/>
      </dsp:nvSpPr>
      <dsp:spPr>
        <a:xfrm>
          <a:off x="10263485" y="3785195"/>
          <a:ext cx="1389161" cy="284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478"/>
              </a:lnTo>
              <a:lnTo>
                <a:pt x="1389161" y="142478"/>
              </a:lnTo>
              <a:lnTo>
                <a:pt x="1389161" y="28495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CFFDE8-889F-425F-BD2D-70A655B3E291}">
      <dsp:nvSpPr>
        <dsp:cNvPr id="0" name=""/>
        <dsp:cNvSpPr/>
      </dsp:nvSpPr>
      <dsp:spPr>
        <a:xfrm>
          <a:off x="11118353" y="4070151"/>
          <a:ext cx="1068585" cy="7123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" altLang="zh-CN" sz="700" kern="1200" dirty="0"/>
            <a:t> We</a:t>
          </a:r>
          <a:r>
            <a:rPr lang="zh-CN" altLang="en-US" sz="700" kern="1200" dirty="0"/>
            <a:t> </a:t>
          </a:r>
          <a:r>
            <a:rPr lang="en" altLang="zh-CN" sz="700" kern="1200" dirty="0"/>
            <a:t>can also make a lot of profits by making </a:t>
          </a:r>
          <a:r>
            <a:rPr lang="en" altLang="zh-CN" sz="700" kern="1200"/>
            <a:t>school subscribe </a:t>
          </a:r>
          <a:r>
            <a:rPr lang="en" altLang="zh-CN" sz="700" kern="1200" dirty="0"/>
            <a:t>to our </a:t>
          </a:r>
          <a:r>
            <a:rPr lang="en" altLang="zh-CN" sz="700" kern="1200"/>
            <a:t>software services.</a:t>
          </a:r>
          <a:endParaRPr lang="en-US" sz="700" kern="1200" dirty="0"/>
        </a:p>
      </dsp:txBody>
      <dsp:txXfrm>
        <a:off x="11139218" y="4091016"/>
        <a:ext cx="1026855" cy="670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6A0D3-F655-4D87-9E09-2A57847C9A93}" type="datetimeFigureOut">
              <a:rPr lang="en-US" smtClean="0"/>
              <a:t>3/24/22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9BC9E-14A2-43EA-81DC-F586AB21B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02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9BC9E-14A2-43EA-81DC-F586AB21B4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37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7B095-2877-4906-8247-63E99D3A3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309686-6573-40B5-A27D-7BC5F8D35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A5DEE-E62B-487C-A96E-1BDDF2349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A6D6-A405-4D20-98B5-E0B09CAEED83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202C4-170E-4F8D-9F0A-1212ADB88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241B9-4689-4B46-A047-1811E2C4F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2B47-7AE6-4F3C-80F4-CE30A1F1D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21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4723-38DA-4F8E-8059-F949E805C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ED0796-7048-4A3F-A587-429E8BE08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727E9-7DF2-480D-AC9E-95D8F33FB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A6D6-A405-4D20-98B5-E0B09CAEED83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FAF76-A2D2-45B7-B7E6-3D2ADE46C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E89AD-1ADE-4537-8A3F-887D3141D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2B47-7AE6-4F3C-80F4-CE30A1F1D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82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6D933E-8360-4974-BE9E-6A240130DE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8F86C8-6810-4FDD-ADBE-87D61AAFF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AD892-A3A0-469A-9BD4-6D1198162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A6D6-A405-4D20-98B5-E0B09CAEED83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5793D-0927-4492-96DC-44A770669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CB349-BE77-48E2-AC76-E6D6C08FE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2B47-7AE6-4F3C-80F4-CE30A1F1D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55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402DF-FDB6-4731-9E4E-89A30B124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88D49-7C87-4C00-86DC-224051DFA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20E23-B675-4835-93EC-DD5FB4A31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A6D6-A405-4D20-98B5-E0B09CAEED83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02BE9-7D65-4AEB-B111-3569E505A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6ABED-C059-4BE8-BCED-FFB16A8DD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2B47-7AE6-4F3C-80F4-CE30A1F1D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02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2ECE9-0731-4C72-AE6F-E68A6625B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3BB1A-2FC6-4CF3-81ED-D2A8D899D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A32F0-6B13-4AAB-AB41-25317C02D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A6D6-A405-4D20-98B5-E0B09CAEED83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5D847-90AF-4877-93C4-FADB83060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CEC12-A957-46AE-81DE-9BC5BF837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2B47-7AE6-4F3C-80F4-CE30A1F1D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00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C9BCF-41E3-4279-A936-4E14D0EF3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981E5-18B4-4F93-B3FE-FADEBD472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25E92-530E-4EBD-8699-C647F7D1F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15010-E84B-488A-AA8D-637D89F17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A6D6-A405-4D20-98B5-E0B09CAEED83}" type="datetimeFigureOut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85A18-4CE1-423E-B4D4-E701439EF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22D83-C993-4EC4-BAF3-C631D5187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2B47-7AE6-4F3C-80F4-CE30A1F1D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50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777AB-2E36-4CB0-BBFF-7F52168DB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F179C-9DD2-4E41-B45D-03521BE36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1CA77-0E27-444D-A3F6-04BE8BDC1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E502F2-0A4E-4ACF-A2DA-536929ECFE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1A96A0-6B50-4BB2-ABCD-EDA7CA7281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7D555C-F4BC-4D03-BC9E-28D78955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A6D6-A405-4D20-98B5-E0B09CAEED83}" type="datetimeFigureOut">
              <a:rPr lang="en-US" smtClean="0"/>
              <a:t>3/24/22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74C3D3-A2FC-4554-AFD7-665FA0557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F5ECB4-40A1-4347-A5C7-E0878BD2C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2B47-7AE6-4F3C-80F4-CE30A1F1D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50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0AD48-7965-4D1A-ACEB-85B462AD7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0D1E5B-E296-4D00-9C41-5637C4A65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A6D6-A405-4D20-98B5-E0B09CAEED83}" type="datetimeFigureOut">
              <a:rPr lang="en-US" smtClean="0"/>
              <a:t>3/24/22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9AC799-ADA9-41E8-BBDE-A7357FC5E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FB3F55-71D8-4B39-9B52-8E3D6E8F8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2B47-7AE6-4F3C-80F4-CE30A1F1D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94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030E93-2F31-4AAA-90A1-005434E58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A6D6-A405-4D20-98B5-E0B09CAEED83}" type="datetimeFigureOut">
              <a:rPr lang="en-US" smtClean="0"/>
              <a:t>3/24/22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0AFA0E-9952-4294-B0A0-A5FCAD263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5EC44-0745-4FA4-8582-F227B8976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2B47-7AE6-4F3C-80F4-CE30A1F1D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A0878-D0AD-4267-A9D0-C568AF5A2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9AE29-83A2-43FD-B770-368000652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8731C0-4CEE-4F6E-B857-C190294A9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3C287-5E5B-42EC-ACA7-FD1D93C0B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A6D6-A405-4D20-98B5-E0B09CAEED83}" type="datetimeFigureOut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BF16E-5B99-41AB-82B0-77FED9484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2CA77-7EBC-4DBB-A841-E0686433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2B47-7AE6-4F3C-80F4-CE30A1F1D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04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9FEF-FD3A-45CE-86D6-99E196B35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19FD3A-FE7C-459B-9EB5-05CF8D04F1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A707A-23CD-43C3-B1DE-CD08A89DE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C6009-BA4C-439C-A12E-7C27E682C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A6D6-A405-4D20-98B5-E0B09CAEED83}" type="datetimeFigureOut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EBABA-16F1-4950-BCDA-2EB435434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0243B-88B3-42EB-8C9C-689101524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2B47-7AE6-4F3C-80F4-CE30A1F1D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08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AC90A2-8A64-486D-A107-1B7BC7511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D90FB-4D28-425B-8D1C-961A54820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E54E6-18DB-4BF2-8A3D-EA31083A70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0A6D6-A405-4D20-98B5-E0B09CAEED83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D1731-4341-476E-86B6-35214235E1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2BE68-FB99-4572-8B93-742178B4E6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72B47-7AE6-4F3C-80F4-CE30A1F1D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9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26B9A75-1E7F-40ED-8B7F-AECC943489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375883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772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8249</TotalTime>
  <Words>157</Words>
  <Application>Microsoft Macintosh PowerPoint</Application>
  <PresentationFormat>宽屏</PresentationFormat>
  <Paragraphs>14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Symbol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王 家琪</dc:creator>
  <cp:lastModifiedBy>Taizhou Qing</cp:lastModifiedBy>
  <cp:revision>4</cp:revision>
  <dcterms:created xsi:type="dcterms:W3CDTF">2022-03-17T23:31:39Z</dcterms:created>
  <dcterms:modified xsi:type="dcterms:W3CDTF">2022-03-23T17:09:16Z</dcterms:modified>
</cp:coreProperties>
</file>