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0"/>
  </p:notesMasterIdLst>
  <p:sldIdLst>
    <p:sldId id="359" r:id="rId2"/>
    <p:sldId id="437" r:id="rId3"/>
    <p:sldId id="441" r:id="rId4"/>
    <p:sldId id="442" r:id="rId5"/>
    <p:sldId id="443" r:id="rId6"/>
    <p:sldId id="438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5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01"/>
    <a:srgbClr val="F39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2"/>
    <p:restoredTop sz="94849"/>
  </p:normalViewPr>
  <p:slideViewPr>
    <p:cSldViewPr snapToGrid="0">
      <p:cViewPr varScale="1">
        <p:scale>
          <a:sx n="81" d="100"/>
          <a:sy n="81" d="100"/>
        </p:scale>
        <p:origin x="605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rn, Andrew C" userId="71c45c1b-37c0-4727-9d52-8ef8a6a9e0a3" providerId="ADAL" clId="{20D7B6BE-4A7C-4DF0-BB39-BBEF1FD10021}"/>
    <pc:docChg chg="delSld">
      <pc:chgData name="Stern, Andrew C" userId="71c45c1b-37c0-4727-9d52-8ef8a6a9e0a3" providerId="ADAL" clId="{20D7B6BE-4A7C-4DF0-BB39-BBEF1FD10021}" dt="2019-01-17T15:16:23.932" v="77" actId="2696"/>
      <pc:docMkLst>
        <pc:docMk/>
      </pc:docMkLst>
      <pc:sldChg chg="del">
        <pc:chgData name="Stern, Andrew C" userId="71c45c1b-37c0-4727-9d52-8ef8a6a9e0a3" providerId="ADAL" clId="{20D7B6BE-4A7C-4DF0-BB39-BBEF1FD10021}" dt="2019-01-17T15:16:23.853" v="66" actId="2696"/>
        <pc:sldMkLst>
          <pc:docMk/>
          <pc:sldMk cId="3001207049" sldId="360"/>
        </pc:sldMkLst>
      </pc:sldChg>
      <pc:sldChg chg="del">
        <pc:chgData name="Stern, Andrew C" userId="71c45c1b-37c0-4727-9d52-8ef8a6a9e0a3" providerId="ADAL" clId="{20D7B6BE-4A7C-4DF0-BB39-BBEF1FD10021}" dt="2019-01-17T15:16:23.859" v="67" actId="2696"/>
        <pc:sldMkLst>
          <pc:docMk/>
          <pc:sldMk cId="1542390692" sldId="361"/>
        </pc:sldMkLst>
      </pc:sldChg>
      <pc:sldChg chg="del">
        <pc:chgData name="Stern, Andrew C" userId="71c45c1b-37c0-4727-9d52-8ef8a6a9e0a3" providerId="ADAL" clId="{20D7B6BE-4A7C-4DF0-BB39-BBEF1FD10021}" dt="2019-01-17T15:16:23.876" v="70" actId="2696"/>
        <pc:sldMkLst>
          <pc:docMk/>
          <pc:sldMk cId="2078669317" sldId="362"/>
        </pc:sldMkLst>
      </pc:sldChg>
      <pc:sldChg chg="del">
        <pc:chgData name="Stern, Andrew C" userId="71c45c1b-37c0-4727-9d52-8ef8a6a9e0a3" providerId="ADAL" clId="{20D7B6BE-4A7C-4DF0-BB39-BBEF1FD10021}" dt="2019-01-17T15:16:23.893" v="73" actId="2696"/>
        <pc:sldMkLst>
          <pc:docMk/>
          <pc:sldMk cId="2988174751" sldId="363"/>
        </pc:sldMkLst>
      </pc:sldChg>
      <pc:sldChg chg="del">
        <pc:chgData name="Stern, Andrew C" userId="71c45c1b-37c0-4727-9d52-8ef8a6a9e0a3" providerId="ADAL" clId="{20D7B6BE-4A7C-4DF0-BB39-BBEF1FD10021}" dt="2019-01-17T15:16:23.932" v="77" actId="2696"/>
        <pc:sldMkLst>
          <pc:docMk/>
          <pc:sldMk cId="4154316169" sldId="365"/>
        </pc:sldMkLst>
      </pc:sldChg>
      <pc:sldChg chg="del">
        <pc:chgData name="Stern, Andrew C" userId="71c45c1b-37c0-4727-9d52-8ef8a6a9e0a3" providerId="ADAL" clId="{20D7B6BE-4A7C-4DF0-BB39-BBEF1FD10021}" dt="2019-01-17T15:16:23.916" v="75" actId="2696"/>
        <pc:sldMkLst>
          <pc:docMk/>
          <pc:sldMk cId="2971337655" sldId="366"/>
        </pc:sldMkLst>
      </pc:sldChg>
      <pc:sldChg chg="del">
        <pc:chgData name="Stern, Andrew C" userId="71c45c1b-37c0-4727-9d52-8ef8a6a9e0a3" providerId="ADAL" clId="{20D7B6BE-4A7C-4DF0-BB39-BBEF1FD10021}" dt="2019-01-17T15:16:23.899" v="74" actId="2696"/>
        <pc:sldMkLst>
          <pc:docMk/>
          <pc:sldMk cId="429623897" sldId="367"/>
        </pc:sldMkLst>
      </pc:sldChg>
      <pc:sldChg chg="del">
        <pc:chgData name="Stern, Andrew C" userId="71c45c1b-37c0-4727-9d52-8ef8a6a9e0a3" providerId="ADAL" clId="{20D7B6BE-4A7C-4DF0-BB39-BBEF1FD10021}" dt="2019-01-17T15:16:23.882" v="71" actId="2696"/>
        <pc:sldMkLst>
          <pc:docMk/>
          <pc:sldMk cId="990929889" sldId="368"/>
        </pc:sldMkLst>
      </pc:sldChg>
      <pc:sldChg chg="del">
        <pc:chgData name="Stern, Andrew C" userId="71c45c1b-37c0-4727-9d52-8ef8a6a9e0a3" providerId="ADAL" clId="{20D7B6BE-4A7C-4DF0-BB39-BBEF1FD10021}" dt="2019-01-17T15:16:23.887" v="72" actId="2696"/>
        <pc:sldMkLst>
          <pc:docMk/>
          <pc:sldMk cId="3597173274" sldId="369"/>
        </pc:sldMkLst>
      </pc:sldChg>
      <pc:sldChg chg="del">
        <pc:chgData name="Stern, Andrew C" userId="71c45c1b-37c0-4727-9d52-8ef8a6a9e0a3" providerId="ADAL" clId="{20D7B6BE-4A7C-4DF0-BB39-BBEF1FD10021}" dt="2019-01-17T15:16:23.865" v="68" actId="2696"/>
        <pc:sldMkLst>
          <pc:docMk/>
          <pc:sldMk cId="1617502610" sldId="370"/>
        </pc:sldMkLst>
      </pc:sldChg>
      <pc:sldChg chg="del">
        <pc:chgData name="Stern, Andrew C" userId="71c45c1b-37c0-4727-9d52-8ef8a6a9e0a3" providerId="ADAL" clId="{20D7B6BE-4A7C-4DF0-BB39-BBEF1FD10021}" dt="2019-01-17T15:16:23.870" v="69" actId="2696"/>
        <pc:sldMkLst>
          <pc:docMk/>
          <pc:sldMk cId="936135285" sldId="371"/>
        </pc:sldMkLst>
      </pc:sldChg>
      <pc:sldChg chg="del">
        <pc:chgData name="Stern, Andrew C" userId="71c45c1b-37c0-4727-9d52-8ef8a6a9e0a3" providerId="ADAL" clId="{20D7B6BE-4A7C-4DF0-BB39-BBEF1FD10021}" dt="2019-01-17T15:16:23.924" v="76" actId="2696"/>
        <pc:sldMkLst>
          <pc:docMk/>
          <pc:sldMk cId="2494488822" sldId="372"/>
        </pc:sldMkLst>
      </pc:sldChg>
      <pc:sldChg chg="del">
        <pc:chgData name="Stern, Andrew C" userId="71c45c1b-37c0-4727-9d52-8ef8a6a9e0a3" providerId="ADAL" clId="{20D7B6BE-4A7C-4DF0-BB39-BBEF1FD10021}" dt="2019-01-17T15:16:23.827" v="62" actId="2696"/>
        <pc:sldMkLst>
          <pc:docMk/>
          <pc:sldMk cId="2462020722" sldId="373"/>
        </pc:sldMkLst>
      </pc:sldChg>
      <pc:sldChg chg="del">
        <pc:chgData name="Stern, Andrew C" userId="71c45c1b-37c0-4727-9d52-8ef8a6a9e0a3" providerId="ADAL" clId="{20D7B6BE-4A7C-4DF0-BB39-BBEF1FD10021}" dt="2019-01-17T15:16:23.848" v="65" actId="2696"/>
        <pc:sldMkLst>
          <pc:docMk/>
          <pc:sldMk cId="3233983130" sldId="374"/>
        </pc:sldMkLst>
      </pc:sldChg>
      <pc:sldChg chg="del">
        <pc:chgData name="Stern, Andrew C" userId="71c45c1b-37c0-4727-9d52-8ef8a6a9e0a3" providerId="ADAL" clId="{20D7B6BE-4A7C-4DF0-BB39-BBEF1FD10021}" dt="2019-01-17T15:16:23.841" v="64" actId="2696"/>
        <pc:sldMkLst>
          <pc:docMk/>
          <pc:sldMk cId="2148879047" sldId="375"/>
        </pc:sldMkLst>
      </pc:sldChg>
      <pc:sldChg chg="del">
        <pc:chgData name="Stern, Andrew C" userId="71c45c1b-37c0-4727-9d52-8ef8a6a9e0a3" providerId="ADAL" clId="{20D7B6BE-4A7C-4DF0-BB39-BBEF1FD10021}" dt="2019-01-17T15:16:23.834" v="63" actId="2696"/>
        <pc:sldMkLst>
          <pc:docMk/>
          <pc:sldMk cId="608982833" sldId="376"/>
        </pc:sldMkLst>
      </pc:sldChg>
      <pc:sldChg chg="del">
        <pc:chgData name="Stern, Andrew C" userId="71c45c1b-37c0-4727-9d52-8ef8a6a9e0a3" providerId="ADAL" clId="{20D7B6BE-4A7C-4DF0-BB39-BBEF1FD10021}" dt="2019-01-17T15:16:23.729" v="51" actId="2696"/>
        <pc:sldMkLst>
          <pc:docMk/>
          <pc:sldMk cId="2609579243" sldId="377"/>
        </pc:sldMkLst>
      </pc:sldChg>
      <pc:sldChg chg="del">
        <pc:chgData name="Stern, Andrew C" userId="71c45c1b-37c0-4727-9d52-8ef8a6a9e0a3" providerId="ADAL" clId="{20D7B6BE-4A7C-4DF0-BB39-BBEF1FD10021}" dt="2019-01-17T15:16:23.736" v="52" actId="2696"/>
        <pc:sldMkLst>
          <pc:docMk/>
          <pc:sldMk cId="1371015536" sldId="378"/>
        </pc:sldMkLst>
      </pc:sldChg>
      <pc:sldChg chg="del">
        <pc:chgData name="Stern, Andrew C" userId="71c45c1b-37c0-4727-9d52-8ef8a6a9e0a3" providerId="ADAL" clId="{20D7B6BE-4A7C-4DF0-BB39-BBEF1FD10021}" dt="2019-01-17T15:16:23.819" v="61" actId="2696"/>
        <pc:sldMkLst>
          <pc:docMk/>
          <pc:sldMk cId="471127058" sldId="379"/>
        </pc:sldMkLst>
      </pc:sldChg>
      <pc:sldChg chg="del">
        <pc:chgData name="Stern, Andrew C" userId="71c45c1b-37c0-4727-9d52-8ef8a6a9e0a3" providerId="ADAL" clId="{20D7B6BE-4A7C-4DF0-BB39-BBEF1FD10021}" dt="2019-01-17T15:16:23.757" v="54" actId="2696"/>
        <pc:sldMkLst>
          <pc:docMk/>
          <pc:sldMk cId="1078430762" sldId="380"/>
        </pc:sldMkLst>
      </pc:sldChg>
      <pc:sldChg chg="del">
        <pc:chgData name="Stern, Andrew C" userId="71c45c1b-37c0-4727-9d52-8ef8a6a9e0a3" providerId="ADAL" clId="{20D7B6BE-4A7C-4DF0-BB39-BBEF1FD10021}" dt="2019-01-17T15:16:23.769" v="55" actId="2696"/>
        <pc:sldMkLst>
          <pc:docMk/>
          <pc:sldMk cId="2441951047" sldId="381"/>
        </pc:sldMkLst>
      </pc:sldChg>
      <pc:sldChg chg="del">
        <pc:chgData name="Stern, Andrew C" userId="71c45c1b-37c0-4727-9d52-8ef8a6a9e0a3" providerId="ADAL" clId="{20D7B6BE-4A7C-4DF0-BB39-BBEF1FD10021}" dt="2019-01-17T15:16:23.782" v="56" actId="2696"/>
        <pc:sldMkLst>
          <pc:docMk/>
          <pc:sldMk cId="813967910" sldId="382"/>
        </pc:sldMkLst>
      </pc:sldChg>
      <pc:sldChg chg="del">
        <pc:chgData name="Stern, Andrew C" userId="71c45c1b-37c0-4727-9d52-8ef8a6a9e0a3" providerId="ADAL" clId="{20D7B6BE-4A7C-4DF0-BB39-BBEF1FD10021}" dt="2019-01-17T15:16:23.789" v="57" actId="2696"/>
        <pc:sldMkLst>
          <pc:docMk/>
          <pc:sldMk cId="1354104979" sldId="383"/>
        </pc:sldMkLst>
      </pc:sldChg>
      <pc:sldChg chg="del">
        <pc:chgData name="Stern, Andrew C" userId="71c45c1b-37c0-4727-9d52-8ef8a6a9e0a3" providerId="ADAL" clId="{20D7B6BE-4A7C-4DF0-BB39-BBEF1FD10021}" dt="2019-01-17T15:16:23.798" v="58" actId="2696"/>
        <pc:sldMkLst>
          <pc:docMk/>
          <pc:sldMk cId="218618442" sldId="384"/>
        </pc:sldMkLst>
      </pc:sldChg>
      <pc:sldChg chg="del">
        <pc:chgData name="Stern, Andrew C" userId="71c45c1b-37c0-4727-9d52-8ef8a6a9e0a3" providerId="ADAL" clId="{20D7B6BE-4A7C-4DF0-BB39-BBEF1FD10021}" dt="2019-01-17T15:16:23.813" v="60" actId="2696"/>
        <pc:sldMkLst>
          <pc:docMk/>
          <pc:sldMk cId="1844737475" sldId="385"/>
        </pc:sldMkLst>
      </pc:sldChg>
      <pc:sldChg chg="del">
        <pc:chgData name="Stern, Andrew C" userId="71c45c1b-37c0-4727-9d52-8ef8a6a9e0a3" providerId="ADAL" clId="{20D7B6BE-4A7C-4DF0-BB39-BBEF1FD10021}" dt="2019-01-17T15:16:23.805" v="59" actId="2696"/>
        <pc:sldMkLst>
          <pc:docMk/>
          <pc:sldMk cId="798578794" sldId="386"/>
        </pc:sldMkLst>
      </pc:sldChg>
      <pc:sldChg chg="del">
        <pc:chgData name="Stern, Andrew C" userId="71c45c1b-37c0-4727-9d52-8ef8a6a9e0a3" providerId="ADAL" clId="{20D7B6BE-4A7C-4DF0-BB39-BBEF1FD10021}" dt="2019-01-17T15:16:23.748" v="53" actId="2696"/>
        <pc:sldMkLst>
          <pc:docMk/>
          <pc:sldMk cId="2230434562" sldId="387"/>
        </pc:sldMkLst>
      </pc:sldChg>
      <pc:sldChg chg="del">
        <pc:chgData name="Stern, Andrew C" userId="71c45c1b-37c0-4727-9d52-8ef8a6a9e0a3" providerId="ADAL" clId="{20D7B6BE-4A7C-4DF0-BB39-BBEF1FD10021}" dt="2019-01-17T15:16:23.661" v="44" actId="2696"/>
        <pc:sldMkLst>
          <pc:docMk/>
          <pc:sldMk cId="1247565349" sldId="388"/>
        </pc:sldMkLst>
      </pc:sldChg>
      <pc:sldChg chg="del">
        <pc:chgData name="Stern, Andrew C" userId="71c45c1b-37c0-4727-9d52-8ef8a6a9e0a3" providerId="ADAL" clId="{20D7B6BE-4A7C-4DF0-BB39-BBEF1FD10021}" dt="2019-01-17T15:16:23.674" v="45" actId="2696"/>
        <pc:sldMkLst>
          <pc:docMk/>
          <pc:sldMk cId="2356819032" sldId="389"/>
        </pc:sldMkLst>
      </pc:sldChg>
      <pc:sldChg chg="del">
        <pc:chgData name="Stern, Andrew C" userId="71c45c1b-37c0-4727-9d52-8ef8a6a9e0a3" providerId="ADAL" clId="{20D7B6BE-4A7C-4DF0-BB39-BBEF1FD10021}" dt="2019-01-17T15:16:23.684" v="46" actId="2696"/>
        <pc:sldMkLst>
          <pc:docMk/>
          <pc:sldMk cId="3815409304" sldId="390"/>
        </pc:sldMkLst>
      </pc:sldChg>
      <pc:sldChg chg="del">
        <pc:chgData name="Stern, Andrew C" userId="71c45c1b-37c0-4727-9d52-8ef8a6a9e0a3" providerId="ADAL" clId="{20D7B6BE-4A7C-4DF0-BB39-BBEF1FD10021}" dt="2019-01-17T15:16:23.695" v="47" actId="2696"/>
        <pc:sldMkLst>
          <pc:docMk/>
          <pc:sldMk cId="4093904604" sldId="391"/>
        </pc:sldMkLst>
      </pc:sldChg>
      <pc:sldChg chg="del">
        <pc:chgData name="Stern, Andrew C" userId="71c45c1b-37c0-4727-9d52-8ef8a6a9e0a3" providerId="ADAL" clId="{20D7B6BE-4A7C-4DF0-BB39-BBEF1FD10021}" dt="2019-01-17T15:16:23.711" v="49" actId="2696"/>
        <pc:sldMkLst>
          <pc:docMk/>
          <pc:sldMk cId="1153537633" sldId="392"/>
        </pc:sldMkLst>
      </pc:sldChg>
      <pc:sldChg chg="del">
        <pc:chgData name="Stern, Andrew C" userId="71c45c1b-37c0-4727-9d52-8ef8a6a9e0a3" providerId="ADAL" clId="{20D7B6BE-4A7C-4DF0-BB39-BBEF1FD10021}" dt="2019-01-17T15:16:23.720" v="50" actId="2696"/>
        <pc:sldMkLst>
          <pc:docMk/>
          <pc:sldMk cId="4264980296" sldId="393"/>
        </pc:sldMkLst>
      </pc:sldChg>
      <pc:sldChg chg="del">
        <pc:chgData name="Stern, Andrew C" userId="71c45c1b-37c0-4727-9d52-8ef8a6a9e0a3" providerId="ADAL" clId="{20D7B6BE-4A7C-4DF0-BB39-BBEF1FD10021}" dt="2019-01-17T15:16:23.703" v="48" actId="2696"/>
        <pc:sldMkLst>
          <pc:docMk/>
          <pc:sldMk cId="3528972178" sldId="394"/>
        </pc:sldMkLst>
      </pc:sldChg>
      <pc:sldChg chg="del">
        <pc:chgData name="Stern, Andrew C" userId="71c45c1b-37c0-4727-9d52-8ef8a6a9e0a3" providerId="ADAL" clId="{20D7B6BE-4A7C-4DF0-BB39-BBEF1FD10021}" dt="2019-01-17T15:16:23.571" v="36" actId="2696"/>
        <pc:sldMkLst>
          <pc:docMk/>
          <pc:sldMk cId="2725331968" sldId="395"/>
        </pc:sldMkLst>
      </pc:sldChg>
      <pc:sldChg chg="del">
        <pc:chgData name="Stern, Andrew C" userId="71c45c1b-37c0-4727-9d52-8ef8a6a9e0a3" providerId="ADAL" clId="{20D7B6BE-4A7C-4DF0-BB39-BBEF1FD10021}" dt="2019-01-17T15:16:23.647" v="43" actId="2696"/>
        <pc:sldMkLst>
          <pc:docMk/>
          <pc:sldMk cId="1788707753" sldId="396"/>
        </pc:sldMkLst>
      </pc:sldChg>
      <pc:sldChg chg="del">
        <pc:chgData name="Stern, Andrew C" userId="71c45c1b-37c0-4727-9d52-8ef8a6a9e0a3" providerId="ADAL" clId="{20D7B6BE-4A7C-4DF0-BB39-BBEF1FD10021}" dt="2019-01-17T15:16:23.609" v="41" actId="2696"/>
        <pc:sldMkLst>
          <pc:docMk/>
          <pc:sldMk cId="4237140822" sldId="397"/>
        </pc:sldMkLst>
      </pc:sldChg>
      <pc:sldChg chg="del">
        <pc:chgData name="Stern, Andrew C" userId="71c45c1b-37c0-4727-9d52-8ef8a6a9e0a3" providerId="ADAL" clId="{20D7B6BE-4A7C-4DF0-BB39-BBEF1FD10021}" dt="2019-01-17T15:16:23.579" v="37" actId="2696"/>
        <pc:sldMkLst>
          <pc:docMk/>
          <pc:sldMk cId="608283835" sldId="398"/>
        </pc:sldMkLst>
      </pc:sldChg>
      <pc:sldChg chg="del">
        <pc:chgData name="Stern, Andrew C" userId="71c45c1b-37c0-4727-9d52-8ef8a6a9e0a3" providerId="ADAL" clId="{20D7B6BE-4A7C-4DF0-BB39-BBEF1FD10021}" dt="2019-01-17T15:16:23.586" v="38" actId="2696"/>
        <pc:sldMkLst>
          <pc:docMk/>
          <pc:sldMk cId="1616823216" sldId="399"/>
        </pc:sldMkLst>
      </pc:sldChg>
      <pc:sldChg chg="del">
        <pc:chgData name="Stern, Andrew C" userId="71c45c1b-37c0-4727-9d52-8ef8a6a9e0a3" providerId="ADAL" clId="{20D7B6BE-4A7C-4DF0-BB39-BBEF1FD10021}" dt="2019-01-17T15:16:23.557" v="35" actId="2696"/>
        <pc:sldMkLst>
          <pc:docMk/>
          <pc:sldMk cId="519879283" sldId="400"/>
        </pc:sldMkLst>
      </pc:sldChg>
      <pc:sldChg chg="del">
        <pc:chgData name="Stern, Andrew C" userId="71c45c1b-37c0-4727-9d52-8ef8a6a9e0a3" providerId="ADAL" clId="{20D7B6BE-4A7C-4DF0-BB39-BBEF1FD10021}" dt="2019-01-17T15:16:23.593" v="39" actId="2696"/>
        <pc:sldMkLst>
          <pc:docMk/>
          <pc:sldMk cId="1538948432" sldId="401"/>
        </pc:sldMkLst>
      </pc:sldChg>
      <pc:sldChg chg="del">
        <pc:chgData name="Stern, Andrew C" userId="71c45c1b-37c0-4727-9d52-8ef8a6a9e0a3" providerId="ADAL" clId="{20D7B6BE-4A7C-4DF0-BB39-BBEF1FD10021}" dt="2019-01-17T15:16:23.601" v="40" actId="2696"/>
        <pc:sldMkLst>
          <pc:docMk/>
          <pc:sldMk cId="3052881383" sldId="402"/>
        </pc:sldMkLst>
      </pc:sldChg>
      <pc:sldChg chg="del">
        <pc:chgData name="Stern, Andrew C" userId="71c45c1b-37c0-4727-9d52-8ef8a6a9e0a3" providerId="ADAL" clId="{20D7B6BE-4A7C-4DF0-BB39-BBEF1FD10021}" dt="2019-01-17T15:16:23.624" v="42" actId="2696"/>
        <pc:sldMkLst>
          <pc:docMk/>
          <pc:sldMk cId="198196104" sldId="403"/>
        </pc:sldMkLst>
      </pc:sldChg>
      <pc:sldChg chg="del">
        <pc:chgData name="Stern, Andrew C" userId="71c45c1b-37c0-4727-9d52-8ef8a6a9e0a3" providerId="ADAL" clId="{20D7B6BE-4A7C-4DF0-BB39-BBEF1FD10021}" dt="2019-01-17T15:16:23.510" v="30" actId="2696"/>
        <pc:sldMkLst>
          <pc:docMk/>
          <pc:sldMk cId="2206670397" sldId="405"/>
        </pc:sldMkLst>
      </pc:sldChg>
      <pc:sldChg chg="del">
        <pc:chgData name="Stern, Andrew C" userId="71c45c1b-37c0-4727-9d52-8ef8a6a9e0a3" providerId="ADAL" clId="{20D7B6BE-4A7C-4DF0-BB39-BBEF1FD10021}" dt="2019-01-17T15:16:23.537" v="33" actId="2696"/>
        <pc:sldMkLst>
          <pc:docMk/>
          <pc:sldMk cId="4265766159" sldId="406"/>
        </pc:sldMkLst>
      </pc:sldChg>
      <pc:sldChg chg="del">
        <pc:chgData name="Stern, Andrew C" userId="71c45c1b-37c0-4727-9d52-8ef8a6a9e0a3" providerId="ADAL" clId="{20D7B6BE-4A7C-4DF0-BB39-BBEF1FD10021}" dt="2019-01-17T15:16:23.352" v="22" actId="2696"/>
        <pc:sldMkLst>
          <pc:docMk/>
          <pc:sldMk cId="3772536839" sldId="407"/>
        </pc:sldMkLst>
      </pc:sldChg>
      <pc:sldChg chg="del">
        <pc:chgData name="Stern, Andrew C" userId="71c45c1b-37c0-4727-9d52-8ef8a6a9e0a3" providerId="ADAL" clId="{20D7B6BE-4A7C-4DF0-BB39-BBEF1FD10021}" dt="2019-01-17T15:16:23.391" v="25" actId="2696"/>
        <pc:sldMkLst>
          <pc:docMk/>
          <pc:sldMk cId="2474790431" sldId="408"/>
        </pc:sldMkLst>
      </pc:sldChg>
      <pc:sldChg chg="del">
        <pc:chgData name="Stern, Andrew C" userId="71c45c1b-37c0-4727-9d52-8ef8a6a9e0a3" providerId="ADAL" clId="{20D7B6BE-4A7C-4DF0-BB39-BBEF1FD10021}" dt="2019-01-17T15:16:23.335" v="21" actId="2696"/>
        <pc:sldMkLst>
          <pc:docMk/>
          <pc:sldMk cId="3023727350" sldId="409"/>
        </pc:sldMkLst>
      </pc:sldChg>
      <pc:sldChg chg="del">
        <pc:chgData name="Stern, Andrew C" userId="71c45c1b-37c0-4727-9d52-8ef8a6a9e0a3" providerId="ADAL" clId="{20D7B6BE-4A7C-4DF0-BB39-BBEF1FD10021}" dt="2019-01-17T15:16:23.364" v="23" actId="2696"/>
        <pc:sldMkLst>
          <pc:docMk/>
          <pc:sldMk cId="3965022996" sldId="410"/>
        </pc:sldMkLst>
      </pc:sldChg>
      <pc:sldChg chg="del">
        <pc:chgData name="Stern, Andrew C" userId="71c45c1b-37c0-4727-9d52-8ef8a6a9e0a3" providerId="ADAL" clId="{20D7B6BE-4A7C-4DF0-BB39-BBEF1FD10021}" dt="2019-01-17T15:16:23.380" v="24" actId="2696"/>
        <pc:sldMkLst>
          <pc:docMk/>
          <pc:sldMk cId="561470000" sldId="411"/>
        </pc:sldMkLst>
      </pc:sldChg>
      <pc:sldChg chg="del">
        <pc:chgData name="Stern, Andrew C" userId="71c45c1b-37c0-4727-9d52-8ef8a6a9e0a3" providerId="ADAL" clId="{20D7B6BE-4A7C-4DF0-BB39-BBEF1FD10021}" dt="2019-01-17T15:16:23.520" v="31" actId="2696"/>
        <pc:sldMkLst>
          <pc:docMk/>
          <pc:sldMk cId="302507993" sldId="412"/>
        </pc:sldMkLst>
      </pc:sldChg>
      <pc:sldChg chg="del">
        <pc:chgData name="Stern, Andrew C" userId="71c45c1b-37c0-4727-9d52-8ef8a6a9e0a3" providerId="ADAL" clId="{20D7B6BE-4A7C-4DF0-BB39-BBEF1FD10021}" dt="2019-01-17T15:16:23.529" v="32" actId="2696"/>
        <pc:sldMkLst>
          <pc:docMk/>
          <pc:sldMk cId="2766627376" sldId="413"/>
        </pc:sldMkLst>
      </pc:sldChg>
      <pc:sldChg chg="del">
        <pc:chgData name="Stern, Andrew C" userId="71c45c1b-37c0-4727-9d52-8ef8a6a9e0a3" providerId="ADAL" clId="{20D7B6BE-4A7C-4DF0-BB39-BBEF1FD10021}" dt="2019-01-17T15:16:23.400" v="26" actId="2696"/>
        <pc:sldMkLst>
          <pc:docMk/>
          <pc:sldMk cId="592097920" sldId="414"/>
        </pc:sldMkLst>
      </pc:sldChg>
      <pc:sldChg chg="del">
        <pc:chgData name="Stern, Andrew C" userId="71c45c1b-37c0-4727-9d52-8ef8a6a9e0a3" providerId="ADAL" clId="{20D7B6BE-4A7C-4DF0-BB39-BBEF1FD10021}" dt="2019-01-17T15:16:23.409" v="27" actId="2696"/>
        <pc:sldMkLst>
          <pc:docMk/>
          <pc:sldMk cId="2708799442" sldId="415"/>
        </pc:sldMkLst>
      </pc:sldChg>
      <pc:sldChg chg="del">
        <pc:chgData name="Stern, Andrew C" userId="71c45c1b-37c0-4727-9d52-8ef8a6a9e0a3" providerId="ADAL" clId="{20D7B6BE-4A7C-4DF0-BB39-BBEF1FD10021}" dt="2019-01-17T15:16:23.417" v="28" actId="2696"/>
        <pc:sldMkLst>
          <pc:docMk/>
          <pc:sldMk cId="1720403483" sldId="416"/>
        </pc:sldMkLst>
      </pc:sldChg>
      <pc:sldChg chg="del">
        <pc:chgData name="Stern, Andrew C" userId="71c45c1b-37c0-4727-9d52-8ef8a6a9e0a3" providerId="ADAL" clId="{20D7B6BE-4A7C-4DF0-BB39-BBEF1FD10021}" dt="2019-01-17T15:16:23.451" v="29" actId="2696"/>
        <pc:sldMkLst>
          <pc:docMk/>
          <pc:sldMk cId="4129394832" sldId="417"/>
        </pc:sldMkLst>
      </pc:sldChg>
      <pc:sldChg chg="del">
        <pc:chgData name="Stern, Andrew C" userId="71c45c1b-37c0-4727-9d52-8ef8a6a9e0a3" providerId="ADAL" clId="{20D7B6BE-4A7C-4DF0-BB39-BBEF1FD10021}" dt="2019-01-17T15:16:23.546" v="34" actId="2696"/>
        <pc:sldMkLst>
          <pc:docMk/>
          <pc:sldMk cId="2486319027" sldId="418"/>
        </pc:sldMkLst>
      </pc:sldChg>
      <pc:sldChg chg="del">
        <pc:chgData name="Stern, Andrew C" userId="71c45c1b-37c0-4727-9d52-8ef8a6a9e0a3" providerId="ADAL" clId="{20D7B6BE-4A7C-4DF0-BB39-BBEF1FD10021}" dt="2019-01-17T15:16:23.311" v="19" actId="2696"/>
        <pc:sldMkLst>
          <pc:docMk/>
          <pc:sldMk cId="3193407257" sldId="419"/>
        </pc:sldMkLst>
      </pc:sldChg>
      <pc:sldChg chg="del">
        <pc:chgData name="Stern, Andrew C" userId="71c45c1b-37c0-4727-9d52-8ef8a6a9e0a3" providerId="ADAL" clId="{20D7B6BE-4A7C-4DF0-BB39-BBEF1FD10021}" dt="2019-01-17T15:16:23.322" v="20" actId="2696"/>
        <pc:sldMkLst>
          <pc:docMk/>
          <pc:sldMk cId="3279359759" sldId="420"/>
        </pc:sldMkLst>
      </pc:sldChg>
      <pc:sldChg chg="del">
        <pc:chgData name="Stern, Andrew C" userId="71c45c1b-37c0-4727-9d52-8ef8a6a9e0a3" providerId="ADAL" clId="{20D7B6BE-4A7C-4DF0-BB39-BBEF1FD10021}" dt="2019-01-17T15:16:23.264" v="16" actId="2696"/>
        <pc:sldMkLst>
          <pc:docMk/>
          <pc:sldMk cId="3192591477" sldId="421"/>
        </pc:sldMkLst>
      </pc:sldChg>
      <pc:sldChg chg="del">
        <pc:chgData name="Stern, Andrew C" userId="71c45c1b-37c0-4727-9d52-8ef8a6a9e0a3" providerId="ADAL" clId="{20D7B6BE-4A7C-4DF0-BB39-BBEF1FD10021}" dt="2019-01-17T15:16:23.286" v="17" actId="2696"/>
        <pc:sldMkLst>
          <pc:docMk/>
          <pc:sldMk cId="2003084754" sldId="422"/>
        </pc:sldMkLst>
      </pc:sldChg>
      <pc:sldChg chg="del">
        <pc:chgData name="Stern, Andrew C" userId="71c45c1b-37c0-4727-9d52-8ef8a6a9e0a3" providerId="ADAL" clId="{20D7B6BE-4A7C-4DF0-BB39-BBEF1FD10021}" dt="2019-01-17T15:16:23.299" v="18" actId="2696"/>
        <pc:sldMkLst>
          <pc:docMk/>
          <pc:sldMk cId="2030399040" sldId="423"/>
        </pc:sldMkLst>
      </pc:sldChg>
      <pc:sldChg chg="del">
        <pc:chgData name="Stern, Andrew C" userId="71c45c1b-37c0-4727-9d52-8ef8a6a9e0a3" providerId="ADAL" clId="{20D7B6BE-4A7C-4DF0-BB39-BBEF1FD10021}" dt="2019-01-17T15:16:23.250" v="15" actId="2696"/>
        <pc:sldMkLst>
          <pc:docMk/>
          <pc:sldMk cId="3406960691" sldId="424"/>
        </pc:sldMkLst>
      </pc:sldChg>
      <pc:sldChg chg="del">
        <pc:chgData name="Stern, Andrew C" userId="71c45c1b-37c0-4727-9d52-8ef8a6a9e0a3" providerId="ADAL" clId="{20D7B6BE-4A7C-4DF0-BB39-BBEF1FD10021}" dt="2019-01-17T15:16:23.154" v="8" actId="2696"/>
        <pc:sldMkLst>
          <pc:docMk/>
          <pc:sldMk cId="419553808" sldId="425"/>
        </pc:sldMkLst>
      </pc:sldChg>
      <pc:sldChg chg="del">
        <pc:chgData name="Stern, Andrew C" userId="71c45c1b-37c0-4727-9d52-8ef8a6a9e0a3" providerId="ADAL" clId="{20D7B6BE-4A7C-4DF0-BB39-BBEF1FD10021}" dt="2019-01-17T15:16:23.237" v="14" actId="2696"/>
        <pc:sldMkLst>
          <pc:docMk/>
          <pc:sldMk cId="3053939035" sldId="426"/>
        </pc:sldMkLst>
      </pc:sldChg>
      <pc:sldChg chg="del">
        <pc:chgData name="Stern, Andrew C" userId="71c45c1b-37c0-4727-9d52-8ef8a6a9e0a3" providerId="ADAL" clId="{20D7B6BE-4A7C-4DF0-BB39-BBEF1FD10021}" dt="2019-01-17T15:16:23.221" v="13" actId="2696"/>
        <pc:sldMkLst>
          <pc:docMk/>
          <pc:sldMk cId="3487578904" sldId="427"/>
        </pc:sldMkLst>
      </pc:sldChg>
      <pc:sldChg chg="del">
        <pc:chgData name="Stern, Andrew C" userId="71c45c1b-37c0-4727-9d52-8ef8a6a9e0a3" providerId="ADAL" clId="{20D7B6BE-4A7C-4DF0-BB39-BBEF1FD10021}" dt="2019-01-17T15:16:23.169" v="9" actId="2696"/>
        <pc:sldMkLst>
          <pc:docMk/>
          <pc:sldMk cId="1636512013" sldId="428"/>
        </pc:sldMkLst>
      </pc:sldChg>
      <pc:sldChg chg="del">
        <pc:chgData name="Stern, Andrew C" userId="71c45c1b-37c0-4727-9d52-8ef8a6a9e0a3" providerId="ADAL" clId="{20D7B6BE-4A7C-4DF0-BB39-BBEF1FD10021}" dt="2019-01-17T15:16:23.178" v="10" actId="2696"/>
        <pc:sldMkLst>
          <pc:docMk/>
          <pc:sldMk cId="3440270467" sldId="429"/>
        </pc:sldMkLst>
      </pc:sldChg>
      <pc:sldChg chg="del">
        <pc:chgData name="Stern, Andrew C" userId="71c45c1b-37c0-4727-9d52-8ef8a6a9e0a3" providerId="ADAL" clId="{20D7B6BE-4A7C-4DF0-BB39-BBEF1FD10021}" dt="2019-01-17T15:16:23.188" v="11" actId="2696"/>
        <pc:sldMkLst>
          <pc:docMk/>
          <pc:sldMk cId="2691607712" sldId="430"/>
        </pc:sldMkLst>
      </pc:sldChg>
      <pc:sldChg chg="del">
        <pc:chgData name="Stern, Andrew C" userId="71c45c1b-37c0-4727-9d52-8ef8a6a9e0a3" providerId="ADAL" clId="{20D7B6BE-4A7C-4DF0-BB39-BBEF1FD10021}" dt="2019-01-17T15:16:23.208" v="12" actId="2696"/>
        <pc:sldMkLst>
          <pc:docMk/>
          <pc:sldMk cId="3858856925" sldId="431"/>
        </pc:sldMkLst>
      </pc:sldChg>
      <pc:sldChg chg="del">
        <pc:chgData name="Stern, Andrew C" userId="71c45c1b-37c0-4727-9d52-8ef8a6a9e0a3" providerId="ADAL" clId="{20D7B6BE-4A7C-4DF0-BB39-BBEF1FD10021}" dt="2019-01-17T15:16:23.022" v="3" actId="2696"/>
        <pc:sldMkLst>
          <pc:docMk/>
          <pc:sldMk cId="3601422547" sldId="432"/>
        </pc:sldMkLst>
      </pc:sldChg>
      <pc:sldChg chg="del">
        <pc:chgData name="Stern, Andrew C" userId="71c45c1b-37c0-4727-9d52-8ef8a6a9e0a3" providerId="ADAL" clId="{20D7B6BE-4A7C-4DF0-BB39-BBEF1FD10021}" dt="2019-01-17T15:16:23.145" v="7" actId="2696"/>
        <pc:sldMkLst>
          <pc:docMk/>
          <pc:sldMk cId="2365923574" sldId="433"/>
        </pc:sldMkLst>
      </pc:sldChg>
      <pc:sldChg chg="del">
        <pc:chgData name="Stern, Andrew C" userId="71c45c1b-37c0-4727-9d52-8ef8a6a9e0a3" providerId="ADAL" clId="{20D7B6BE-4A7C-4DF0-BB39-BBEF1FD10021}" dt="2019-01-17T15:16:23.099" v="4" actId="2696"/>
        <pc:sldMkLst>
          <pc:docMk/>
          <pc:sldMk cId="2171055209" sldId="434"/>
        </pc:sldMkLst>
      </pc:sldChg>
      <pc:sldChg chg="del">
        <pc:chgData name="Stern, Andrew C" userId="71c45c1b-37c0-4727-9d52-8ef8a6a9e0a3" providerId="ADAL" clId="{20D7B6BE-4A7C-4DF0-BB39-BBEF1FD10021}" dt="2019-01-17T15:16:23.115" v="5" actId="2696"/>
        <pc:sldMkLst>
          <pc:docMk/>
          <pc:sldMk cId="289504802" sldId="435"/>
        </pc:sldMkLst>
      </pc:sldChg>
      <pc:sldChg chg="del">
        <pc:chgData name="Stern, Andrew C" userId="71c45c1b-37c0-4727-9d52-8ef8a6a9e0a3" providerId="ADAL" clId="{20D7B6BE-4A7C-4DF0-BB39-BBEF1FD10021}" dt="2019-01-17T15:16:23.128" v="6" actId="2696"/>
        <pc:sldMkLst>
          <pc:docMk/>
          <pc:sldMk cId="2802700157" sldId="436"/>
        </pc:sldMkLst>
      </pc:sldChg>
      <pc:sldChg chg="del">
        <pc:chgData name="Stern, Andrew C" userId="71c45c1b-37c0-4727-9d52-8ef8a6a9e0a3" providerId="ADAL" clId="{20D7B6BE-4A7C-4DF0-BB39-BBEF1FD10021}" dt="2019-01-17T15:16:22.992" v="1" actId="2696"/>
        <pc:sldMkLst>
          <pc:docMk/>
          <pc:sldMk cId="2379833061" sldId="441"/>
        </pc:sldMkLst>
      </pc:sldChg>
      <pc:sldChg chg="del">
        <pc:chgData name="Stern, Andrew C" userId="71c45c1b-37c0-4727-9d52-8ef8a6a9e0a3" providerId="ADAL" clId="{20D7B6BE-4A7C-4DF0-BB39-BBEF1FD10021}" dt="2019-01-17T15:16:23.007" v="2" actId="2696"/>
        <pc:sldMkLst>
          <pc:docMk/>
          <pc:sldMk cId="3927626072" sldId="442"/>
        </pc:sldMkLst>
      </pc:sldChg>
      <pc:sldChg chg="del">
        <pc:chgData name="Stern, Andrew C" userId="71c45c1b-37c0-4727-9d52-8ef8a6a9e0a3" providerId="ADAL" clId="{20D7B6BE-4A7C-4DF0-BB39-BBEF1FD10021}" dt="2019-01-17T15:16:22.981" v="0" actId="2696"/>
        <pc:sldMkLst>
          <pc:docMk/>
          <pc:sldMk cId="85238223" sldId="4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66F97-B16A-DD45-BF14-4951AD23E4F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56BC6-D613-D847-AE7E-F33AD45D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 userDrawn="1"/>
        </p:nvSpPr>
        <p:spPr>
          <a:xfrm>
            <a:off x="-11906" y="-35717"/>
            <a:ext cx="12203906" cy="473040"/>
          </a:xfrm>
          <a:prstGeom prst="rect">
            <a:avLst/>
          </a:prstGeom>
          <a:solidFill>
            <a:srgbClr val="191EA2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5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12"/>
          </a:p>
        </p:txBody>
      </p:sp>
      <p:sp>
        <p:nvSpPr>
          <p:cNvPr id="23" name="Shape 23"/>
          <p:cNvSpPr/>
          <p:nvPr/>
        </p:nvSpPr>
        <p:spPr>
          <a:xfrm>
            <a:off x="0" y="6527602"/>
            <a:ext cx="12227719" cy="330398"/>
          </a:xfrm>
          <a:prstGeom prst="rect">
            <a:avLst/>
          </a:prstGeom>
          <a:solidFill>
            <a:srgbClr val="191EA2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584200"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 lang="en-US" sz="1687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  </a:t>
            </a:r>
            <a:endParaRPr sz="1687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190625" y="833878"/>
            <a:ext cx="9810750" cy="2321719"/>
          </a:xfrm>
          <a:prstGeom prst="rect">
            <a:avLst/>
          </a:prstGeom>
        </p:spPr>
        <p:txBody>
          <a:bodyPr lIns="50800" tIns="50800" rIns="50800" bIns="50800"/>
          <a:lstStyle>
            <a:lvl1pPr algn="ctr">
              <a:defRPr sz="48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lang="en-US" sz="5906"/>
              <a:t>Title Text</a:t>
            </a:r>
            <a:endParaRPr sz="5906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E0D210-42C1-480C-961F-8FD90CF58593}"/>
              </a:ext>
            </a:extLst>
          </p:cNvPr>
          <p:cNvGrpSpPr/>
          <p:nvPr userDrawn="1"/>
        </p:nvGrpSpPr>
        <p:grpSpPr>
          <a:xfrm>
            <a:off x="4544724" y="4679203"/>
            <a:ext cx="3102552" cy="1014026"/>
            <a:chOff x="4427207" y="4559460"/>
            <a:chExt cx="3102552" cy="1014026"/>
          </a:xfrm>
        </p:grpSpPr>
        <p:pic>
          <p:nvPicPr>
            <p:cNvPr id="21" name="droppedImage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519450" y="4559460"/>
              <a:ext cx="1010309" cy="10127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7207" y="4560748"/>
              <a:ext cx="1670072" cy="1012738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F14677-353E-6346-9FB7-9ECD12D04C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08364" y="4559460"/>
              <a:ext cx="0" cy="1012738"/>
            </a:xfrm>
            <a:prstGeom prst="line">
              <a:avLst/>
            </a:prstGeom>
            <a:noFill/>
            <a:ln w="38100" cap="flat">
              <a:solidFill>
                <a:schemeClr val="accent1">
                  <a:lumMod val="75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0075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>
            <a:lvl1pPr>
              <a:defRPr sz="32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37" y="1116211"/>
            <a:ext cx="11837247" cy="4848820"/>
          </a:xfrm>
        </p:spPr>
        <p:txBody>
          <a:bodyPr/>
          <a:lstStyle>
            <a:lvl1pPr>
              <a:spcBef>
                <a:spcPts val="844"/>
              </a:spcBef>
              <a:buSzPct val="100000"/>
              <a:defRPr sz="2400" b="1" i="0">
                <a:latin typeface="Arial"/>
                <a:cs typeface="Arial"/>
              </a:defRPr>
            </a:lvl1pPr>
            <a:lvl2pPr>
              <a:spcBef>
                <a:spcPts val="844"/>
              </a:spcBef>
              <a:buSzPct val="100000"/>
              <a:defRPr sz="2000" b="1"/>
            </a:lvl2pPr>
            <a:lvl3pPr>
              <a:spcBef>
                <a:spcPts val="844"/>
              </a:spcBef>
              <a:buSzPct val="100000"/>
              <a:defRPr sz="1800" b="1"/>
            </a:lvl3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hape 14"/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51">
              <a:defRPr sz="1266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3F03A6CE-FA7F-4521-8D91-BD78BED43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0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59024" y="-1"/>
            <a:ext cx="10280564" cy="723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141271" y="1116211"/>
            <a:ext cx="11788792" cy="484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2953"/>
              <a:t>Body Level One</a:t>
            </a:r>
          </a:p>
          <a:p>
            <a:pPr lvl="1">
              <a:defRPr sz="1800"/>
            </a:pPr>
            <a:r>
              <a:rPr sz="2953"/>
              <a:t>Body Level Two</a:t>
            </a:r>
          </a:p>
          <a:p>
            <a:pPr lvl="2">
              <a:defRPr sz="1800"/>
            </a:pPr>
            <a:r>
              <a:rPr sz="2953"/>
              <a:t>Body Level Three</a:t>
            </a:r>
          </a:p>
          <a:p>
            <a:pPr lvl="3">
              <a:defRPr sz="1800"/>
            </a:pPr>
            <a:r>
              <a:rPr sz="2953"/>
              <a:t>Body Level Four</a:t>
            </a:r>
          </a:p>
          <a:p>
            <a:pPr lvl="4">
              <a:defRPr sz="1800"/>
            </a:pPr>
            <a:r>
              <a:rPr sz="2953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51">
              <a:defRPr sz="1266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3F03A6CE-FA7F-4521-8D91-BD78BED4306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Shape 2"/>
          <p:cNvSpPr/>
          <p:nvPr/>
        </p:nvSpPr>
        <p:spPr>
          <a:xfrm>
            <a:off x="159024" y="678260"/>
            <a:ext cx="10280564" cy="45719"/>
          </a:xfrm>
          <a:prstGeom prst="rect">
            <a:avLst/>
          </a:prstGeom>
          <a:solidFill>
            <a:srgbClr val="191EA2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5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1E0B38-F2DE-4476-B1A3-D20E07EDDCAF}"/>
              </a:ext>
            </a:extLst>
          </p:cNvPr>
          <p:cNvGrpSpPr/>
          <p:nvPr userDrawn="1"/>
        </p:nvGrpSpPr>
        <p:grpSpPr>
          <a:xfrm>
            <a:off x="10624419" y="187121"/>
            <a:ext cx="1385681" cy="438727"/>
            <a:chOff x="10560835" y="238594"/>
            <a:chExt cx="1385681" cy="438727"/>
          </a:xfrm>
        </p:grpSpPr>
        <p:pic>
          <p:nvPicPr>
            <p:cNvPr id="19" name="droppedImage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1514770" y="238594"/>
              <a:ext cx="431746" cy="43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60835" y="245901"/>
              <a:ext cx="711440" cy="431420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ED036EF-15C7-594A-9336-DFC7BB9275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93522" y="238594"/>
              <a:ext cx="0" cy="431257"/>
            </a:xfrm>
            <a:prstGeom prst="line">
              <a:avLst/>
            </a:prstGeom>
            <a:noFill/>
            <a:ln w="38100" cap="flat">
              <a:solidFill>
                <a:schemeClr val="accent1">
                  <a:lumMod val="75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97049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hdr="0" ftr="0" dt="0"/>
  <p:txStyles>
    <p:titleStyle>
      <a:lvl1pPr defTabSz="410751" eaLnBrk="1" hangingPunct="1">
        <a:defRPr sz="4400" b="1">
          <a:solidFill>
            <a:srgbClr val="002060"/>
          </a:solidFill>
          <a:latin typeface="Arial"/>
          <a:ea typeface="+mn-ea"/>
          <a:cs typeface="Arial"/>
          <a:sym typeface="Gill Sans Light"/>
        </a:defRPr>
      </a:lvl1pPr>
      <a:lvl2pPr indent="160729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57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86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915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43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72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101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829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56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1pPr>
      <a:lvl2pPr marL="937584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2pPr>
      <a:lvl3pPr marL="1250112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3pPr>
      <a:lvl4pPr marL="1562640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4pPr>
      <a:lvl5pPr marL="1875168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5pPr>
      <a:lvl6pPr marL="2125190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212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235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257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9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57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86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915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43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72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101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829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3076-61B9-41CB-BC29-F1CE6B7E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Convolutional Neural Network for Face Recognition Based on LFW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72A29-13CC-46D9-AB6E-4CACD3550710}"/>
              </a:ext>
            </a:extLst>
          </p:cNvPr>
          <p:cNvSpPr txBox="1"/>
          <p:nvPr/>
        </p:nvSpPr>
        <p:spPr>
          <a:xfrm>
            <a:off x="4067407" y="3235696"/>
            <a:ext cx="4228181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Presented by:  J</a:t>
            </a: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iaqi Wu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"/>
              <a:cs typeface="Arial" panose="020B0604020202020204" pitchFamily="34" charset="0"/>
              <a:sym typeface="Helvetica"/>
            </a:endParaRP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UFID: 09582676</a:t>
            </a:r>
          </a:p>
        </p:txBody>
      </p:sp>
    </p:spTree>
    <p:extLst>
      <p:ext uri="{BB962C8B-B14F-4D97-AF65-F5344CB8AC3E}">
        <p14:creationId xmlns:p14="http://schemas.microsoft.com/office/powerpoint/2010/main" val="245255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15B6-290E-4AB8-AE88-DA456B2A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/>
          <a:p>
            <a:r>
              <a:rPr lang="en-US" altLang="zh-CN" dirty="0"/>
              <a:t>1) Training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D1F1-074A-43F0-9EAE-4D1BC02F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7" y="1116211"/>
            <a:ext cx="11837247" cy="4848820"/>
          </a:xfrm>
        </p:spPr>
        <p:txBody>
          <a:bodyPr/>
          <a:lstStyle/>
          <a:p>
            <a:r>
              <a:rPr lang="en-US" dirty="0"/>
              <a:t>Problems:</a:t>
            </a:r>
          </a:p>
          <a:p>
            <a:pPr marL="535762" lvl="1" indent="0">
              <a:buNone/>
            </a:pPr>
            <a:r>
              <a:rPr lang="en-US" dirty="0"/>
              <a:t>		Large amount of images are needed in one class.</a:t>
            </a:r>
          </a:p>
          <a:p>
            <a:pPr marL="535762" lvl="1" indent="0">
              <a:buNone/>
            </a:pPr>
            <a:endParaRPr lang="en-US" dirty="0"/>
          </a:p>
          <a:p>
            <a:pPr marL="535762" lvl="1" indent="0">
              <a:buNone/>
            </a:pPr>
            <a:endParaRPr lang="en-US" dirty="0"/>
          </a:p>
          <a:p>
            <a:r>
              <a:rPr lang="en-US" dirty="0"/>
              <a:t>Solution:</a:t>
            </a:r>
          </a:p>
          <a:p>
            <a:pPr marL="848290" lvl="2" indent="0">
              <a:buNone/>
            </a:pPr>
            <a:r>
              <a:rPr lang="en-US" dirty="0"/>
              <a:t>	</a:t>
            </a:r>
            <a:r>
              <a:rPr lang="en-US" sz="2000" dirty="0"/>
              <a:t>Choose the classes that the number of images are larger than the threshold.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D35D-7468-4FBD-8DBA-546BA3BC0B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</p:spPr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3A6CE-FA7F-4521-8D91-BD78BED4306F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66" b="0" i="0" u="none" strike="noStrike" kern="1200" cap="none" spc="0" normalizeH="0" baseline="0" noProof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4580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15B6-290E-4AB8-AE88-DA456B2A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/>
          <a:p>
            <a:r>
              <a:rPr lang="en-US" altLang="zh-CN" dirty="0"/>
              <a:t>2) CNN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D1F1-074A-43F0-9EAE-4D1BC02F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7" y="1116211"/>
            <a:ext cx="11837247" cy="4848820"/>
          </a:xfrm>
        </p:spPr>
        <p:txBody>
          <a:bodyPr/>
          <a:lstStyle/>
          <a:p>
            <a:pPr marL="535762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D35D-7468-4FBD-8DBA-546BA3BC0B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</p:spPr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3A6CE-FA7F-4521-8D91-BD78BED4306F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66" b="0" i="0" u="none" strike="noStrike" kern="1200" cap="none" spc="0" normalizeH="0" baseline="0" noProof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1214AA-D8D5-4010-A515-ABE7FCEE2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261"/>
            <a:ext cx="12192000" cy="43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15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15B6-290E-4AB8-AE88-DA456B2A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/>
          <a:p>
            <a:r>
              <a:rPr lang="en-US" altLang="zh-CN" dirty="0"/>
              <a:t>3) Optimizer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D1F1-074A-43F0-9EAE-4D1BC02F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7" y="1116211"/>
            <a:ext cx="11837247" cy="4848820"/>
          </a:xfrm>
        </p:spPr>
        <p:txBody>
          <a:bodyPr/>
          <a:lstStyle/>
          <a:p>
            <a:pPr marL="535762" lvl="1" indent="0">
              <a:buNone/>
            </a:pPr>
            <a:r>
              <a:rPr lang="en-US" dirty="0"/>
              <a:t>	RMSprop</a:t>
            </a:r>
          </a:p>
          <a:p>
            <a:pPr marL="535762" lvl="1" indent="0">
              <a:buNone/>
            </a:pPr>
            <a:r>
              <a:rPr lang="en-US" dirty="0"/>
              <a:t>	GSD</a:t>
            </a:r>
          </a:p>
          <a:p>
            <a:pPr marL="535762" lvl="1" indent="0">
              <a:buNone/>
            </a:pPr>
            <a:r>
              <a:rPr lang="en-US" dirty="0"/>
              <a:t>	Adam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D35D-7468-4FBD-8DBA-546BA3BC0B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</p:spPr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3A6CE-FA7F-4521-8D91-BD78BED4306F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66" b="0" i="0" u="none" strike="noStrike" kern="1200" cap="none" spc="0" normalizeH="0" baseline="0" noProof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13062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15B6-290E-4AB8-AE88-DA456B2A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D1F1-074A-43F0-9EAE-4D1BC02F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7" y="1116211"/>
            <a:ext cx="11837247" cy="4848820"/>
          </a:xfrm>
        </p:spPr>
        <p:txBody>
          <a:bodyPr/>
          <a:lstStyle/>
          <a:p>
            <a:r>
              <a:rPr lang="en-US" dirty="0"/>
              <a:t>Choose different optimizers and compare the accuracy and the loss of the model.</a:t>
            </a:r>
          </a:p>
          <a:p>
            <a:endParaRPr lang="en-US" dirty="0"/>
          </a:p>
          <a:p>
            <a:pPr marL="535762" lvl="1" indent="0">
              <a:buNone/>
            </a:pPr>
            <a:endParaRPr lang="en-US" dirty="0"/>
          </a:p>
          <a:p>
            <a:pPr marL="535762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D35D-7468-4FBD-8DBA-546BA3BC0B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</p:spPr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3A6CE-FA7F-4521-8D91-BD78BED4306F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66" b="0" i="0" u="none" strike="noStrike" kern="1200" cap="none" spc="0" normalizeH="0" baseline="0" noProof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6607B8-6E72-429F-9854-045F2365B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0" y="1827758"/>
            <a:ext cx="5852172" cy="43525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B1EF4A-3A64-4B80-860A-471B38698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48" y="1827757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9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7A26253-DD9C-4B61-8BC0-7D1933A80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804607"/>
            <a:ext cx="5852172" cy="43525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DC15B6-290E-4AB8-AE88-DA456B2A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D1F1-074A-43F0-9EAE-4D1BC02F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7" y="1116211"/>
            <a:ext cx="11837247" cy="4848820"/>
          </a:xfrm>
        </p:spPr>
        <p:txBody>
          <a:bodyPr/>
          <a:lstStyle/>
          <a:p>
            <a:r>
              <a:rPr lang="en-US" altLang="zh-CN" dirty="0"/>
              <a:t>The SGD optimizer is not stable </a:t>
            </a:r>
          </a:p>
          <a:p>
            <a:pPr marL="223234" indent="0">
              <a:buNone/>
            </a:pPr>
            <a:r>
              <a:rPr lang="en-US" altLang="zh-CN" dirty="0"/>
              <a:t>		because the accuracy and loss curves are volatile.</a:t>
            </a:r>
            <a:endParaRPr lang="en-US" dirty="0"/>
          </a:p>
          <a:p>
            <a:r>
              <a:rPr lang="en-US" altLang="zh-CN" dirty="0"/>
              <a:t>The accuracy and the loss of </a:t>
            </a:r>
          </a:p>
          <a:p>
            <a:pPr marL="223234" indent="0">
              <a:buNone/>
            </a:pPr>
            <a:r>
              <a:rPr lang="en-US" altLang="zh-CN" dirty="0"/>
              <a:t>		RMSprop model and Adam model </a:t>
            </a:r>
          </a:p>
          <a:p>
            <a:pPr marL="223234" indent="0">
              <a:buNone/>
            </a:pPr>
            <a:r>
              <a:rPr lang="en-US" altLang="zh-CN" dirty="0"/>
              <a:t>		is comparative</a:t>
            </a:r>
          </a:p>
          <a:p>
            <a:r>
              <a:rPr lang="en-US" altLang="zh-CN" dirty="0"/>
              <a:t>The convergence rate of Adam </a:t>
            </a:r>
          </a:p>
          <a:p>
            <a:pPr marL="223234" indent="0">
              <a:buNone/>
            </a:pPr>
            <a:r>
              <a:rPr lang="en-US" altLang="zh-CN" dirty="0"/>
              <a:t>		model is faster</a:t>
            </a:r>
            <a:endParaRPr lang="en-US" dirty="0"/>
          </a:p>
          <a:p>
            <a:pPr marL="535762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D35D-7468-4FBD-8DBA-546BA3BC0B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</p:spPr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3A6CE-FA7F-4521-8D91-BD78BED4306F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66" b="0" i="0" u="none" strike="noStrike" kern="1200" cap="none" spc="0" normalizeH="0" baseline="0" noProof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7415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15B6-290E-4AB8-AE88-DA456B2A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D1F1-074A-43F0-9EAE-4D1BC02F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7" y="1116211"/>
            <a:ext cx="11837247" cy="4848820"/>
          </a:xfrm>
        </p:spPr>
        <p:txBody>
          <a:bodyPr/>
          <a:lstStyle/>
          <a:p>
            <a:r>
              <a:rPr lang="en-US" dirty="0"/>
              <a:t>Running time:</a:t>
            </a:r>
          </a:p>
          <a:p>
            <a:pPr lvl="1"/>
            <a:r>
              <a:rPr lang="en-US" dirty="0"/>
              <a:t> Training time:</a:t>
            </a:r>
          </a:p>
          <a:p>
            <a:pPr lvl="2"/>
            <a:r>
              <a:rPr lang="en-US" dirty="0"/>
              <a:t>Training time is long.</a:t>
            </a:r>
          </a:p>
          <a:p>
            <a:pPr marL="848290" lvl="2" indent="0">
              <a:buNone/>
            </a:pPr>
            <a:r>
              <a:rPr lang="en-US" dirty="0"/>
              <a:t>	SGD has the minimum training time.</a:t>
            </a:r>
          </a:p>
          <a:p>
            <a:pPr marL="848290" lvl="2" indent="0">
              <a:buNone/>
            </a:pPr>
            <a:r>
              <a:rPr lang="en-US" dirty="0"/>
              <a:t>	RMSprop and Adam has similar training </a:t>
            </a:r>
          </a:p>
          <a:p>
            <a:pPr marL="848290" lvl="2" indent="0">
              <a:buNone/>
            </a:pPr>
            <a:r>
              <a:rPr lang="en-US" dirty="0"/>
              <a:t>	time. </a:t>
            </a:r>
          </a:p>
          <a:p>
            <a:pPr lvl="1"/>
            <a:r>
              <a:rPr lang="en-US" dirty="0"/>
              <a:t>Testing time:</a:t>
            </a:r>
          </a:p>
          <a:p>
            <a:pPr lvl="2"/>
            <a:r>
              <a:rPr lang="en-US" dirty="0"/>
              <a:t>Testing time is short.</a:t>
            </a:r>
          </a:p>
          <a:p>
            <a:pPr marL="848290" lvl="2" indent="0">
              <a:buNone/>
            </a:pPr>
            <a:r>
              <a:rPr lang="en-US" dirty="0"/>
              <a:t>	RMSprop has the largest testing time.</a:t>
            </a:r>
          </a:p>
          <a:p>
            <a:pPr marL="848290" lvl="2" indent="0">
              <a:buNone/>
            </a:pPr>
            <a:r>
              <a:rPr lang="en-US" dirty="0"/>
              <a:t>	SGD and Adam has similar testing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D35D-7468-4FBD-8DBA-546BA3BC0B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</p:spPr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3A6CE-FA7F-4521-8D91-BD78BED4306F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66" b="0" i="0" u="none" strike="noStrike" kern="1200" cap="none" spc="0" normalizeH="0" baseline="0" noProof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DF5D3E-9791-4113-88DE-B4A7F277A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63" y="1612478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28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15B6-290E-4AB8-AE88-DA456B2A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D1F1-074A-43F0-9EAE-4D1BC02F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7" y="1116211"/>
            <a:ext cx="11837247" cy="4848820"/>
          </a:xfrm>
        </p:spPr>
        <p:txBody>
          <a:bodyPr/>
          <a:lstStyle/>
          <a:p>
            <a:r>
              <a:rPr lang="en-US" dirty="0"/>
              <a:t>Considering the </a:t>
            </a:r>
            <a:r>
              <a:rPr lang="en-US" dirty="0">
                <a:solidFill>
                  <a:srgbClr val="C00000"/>
                </a:solidFill>
              </a:rPr>
              <a:t>accuracy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stability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convergence rate </a:t>
            </a:r>
            <a:r>
              <a:rPr lang="en-US" dirty="0"/>
              <a:t>and the </a:t>
            </a:r>
            <a:r>
              <a:rPr lang="en-US" dirty="0">
                <a:solidFill>
                  <a:srgbClr val="C00000"/>
                </a:solidFill>
              </a:rPr>
              <a:t>running time</a:t>
            </a:r>
            <a:r>
              <a:rPr lang="en-US" dirty="0"/>
              <a:t>,</a:t>
            </a:r>
          </a:p>
          <a:p>
            <a:pPr marL="223234" indent="0">
              <a:buNone/>
            </a:pPr>
            <a:r>
              <a:rPr lang="en-US" dirty="0"/>
              <a:t>		the optimizer of </a:t>
            </a:r>
            <a:r>
              <a:rPr lang="en-US" dirty="0">
                <a:solidFill>
                  <a:srgbClr val="C00000"/>
                </a:solidFill>
              </a:rPr>
              <a:t>Adam</a:t>
            </a:r>
            <a:r>
              <a:rPr lang="en-US" dirty="0"/>
              <a:t> is the best choice.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D35D-7468-4FBD-8DBA-546BA3BC0B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</p:spPr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3A6CE-FA7F-4521-8D91-BD78BED4306F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66" b="0" i="0" u="none" strike="noStrike" kern="1200" cap="none" spc="0" normalizeH="0" baseline="0" noProof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53309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15B6-290E-4AB8-AE88-DA456B2A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D1F1-074A-43F0-9EAE-4D1BC02F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7" y="1116211"/>
            <a:ext cx="11837247" cy="4848820"/>
          </a:xfrm>
        </p:spPr>
        <p:txBody>
          <a:bodyPr/>
          <a:lstStyle/>
          <a:p>
            <a:r>
              <a:rPr lang="en-US" dirty="0"/>
              <a:t>Then change the threshold when filter the dataset</a:t>
            </a:r>
          </a:p>
          <a:p>
            <a:pPr marL="223234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Threshold</a:t>
            </a:r>
            <a:r>
              <a:rPr lang="en-US" dirty="0"/>
              <a:t>: the number of images in the same class should be larger than 						the threshold.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D35D-7468-4FBD-8DBA-546BA3BC0B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</p:spPr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3A6CE-FA7F-4521-8D91-BD78BED4306F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66" b="0" i="0" u="none" strike="noStrike" kern="1200" cap="none" spc="0" normalizeH="0" baseline="0" noProof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4D8774F-BD2B-4E8A-92A8-6B5356022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61369"/>
              </p:ext>
            </p:extLst>
          </p:nvPr>
        </p:nvGraphicFramePr>
        <p:xfrm>
          <a:off x="2217584" y="2486902"/>
          <a:ext cx="7114953" cy="2085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1651">
                  <a:extLst>
                    <a:ext uri="{9D8B030D-6E8A-4147-A177-3AD203B41FA5}">
                      <a16:colId xmlns:a16="http://schemas.microsoft.com/office/drawing/2014/main" val="2448391398"/>
                    </a:ext>
                  </a:extLst>
                </a:gridCol>
                <a:gridCol w="2371651">
                  <a:extLst>
                    <a:ext uri="{9D8B030D-6E8A-4147-A177-3AD203B41FA5}">
                      <a16:colId xmlns:a16="http://schemas.microsoft.com/office/drawing/2014/main" val="608475855"/>
                    </a:ext>
                  </a:extLst>
                </a:gridCol>
                <a:gridCol w="2371651">
                  <a:extLst>
                    <a:ext uri="{9D8B030D-6E8A-4147-A177-3AD203B41FA5}">
                      <a16:colId xmlns:a16="http://schemas.microsoft.com/office/drawing/2014/main" val="3822123018"/>
                    </a:ext>
                  </a:extLst>
                </a:gridCol>
              </a:tblGrid>
              <a:tr h="417019"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6272301"/>
                  </a:ext>
                </a:extLst>
              </a:tr>
              <a:tr h="417019"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19.0%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35.082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842262"/>
                  </a:ext>
                </a:extLst>
              </a:tr>
              <a:tr h="417019"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56.0%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3.651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8007510"/>
                  </a:ext>
                </a:extLst>
              </a:tr>
              <a:tr h="417019"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82.9%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0.841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222886"/>
                  </a:ext>
                </a:extLst>
              </a:tr>
              <a:tr h="417019"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89.0%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0.351</a:t>
                      </a:r>
                      <a:endParaRPr lang="zh-CN" sz="2000" b="1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26701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A2C2373-458A-4F24-BBBC-90550F012582}"/>
              </a:ext>
            </a:extLst>
          </p:cNvPr>
          <p:cNvSpPr txBox="1"/>
          <p:nvPr/>
        </p:nvSpPr>
        <p:spPr>
          <a:xfrm>
            <a:off x="725864" y="5123177"/>
            <a:ext cx="101239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457200" latinLnBrk="1" hangingPunct="0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images used for training should be larger for larger accuracy</a:t>
            </a:r>
            <a:endParaRPr kumimoji="0" lang="zh-CN" alt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Helvetica"/>
              <a:cs typeface="Times New Roman" panose="02020603050405020304" pitchFamily="18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17120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15B6-290E-4AB8-AE88-DA456B2A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D1F1-074A-43F0-9EAE-4D1BC02F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7" y="1116211"/>
            <a:ext cx="11837247" cy="4848820"/>
          </a:xfrm>
        </p:spPr>
        <p:txBody>
          <a:bodyPr/>
          <a:lstStyle/>
          <a:p>
            <a:r>
              <a:rPr lang="en-US" altLang="zh-CN" dirty="0"/>
              <a:t>Convolutional neural network is useful for face recognition problem</a:t>
            </a:r>
          </a:p>
          <a:p>
            <a:endParaRPr lang="en-US" dirty="0"/>
          </a:p>
          <a:p>
            <a:r>
              <a:rPr lang="en-US" dirty="0"/>
              <a:t>In this </a:t>
            </a:r>
            <a:r>
              <a:rPr lang="en-US" altLang="zh-CN" dirty="0"/>
              <a:t>closed-set identification task, </a:t>
            </a:r>
            <a:r>
              <a:rPr lang="en-US" altLang="zh-CN" dirty="0">
                <a:solidFill>
                  <a:srgbClr val="C00000"/>
                </a:solidFill>
              </a:rPr>
              <a:t>two convolutional layers </a:t>
            </a:r>
            <a:r>
              <a:rPr lang="en-US" altLang="zh-CN" dirty="0"/>
              <a:t>are built and the </a:t>
            </a:r>
            <a:r>
              <a:rPr lang="en-US" altLang="zh-CN" dirty="0">
                <a:solidFill>
                  <a:srgbClr val="C00000"/>
                </a:solidFill>
              </a:rPr>
              <a:t>best optimizer </a:t>
            </a:r>
            <a:r>
              <a:rPr lang="en-US" altLang="zh-CN" dirty="0"/>
              <a:t>is the Adam optimizer.</a:t>
            </a:r>
          </a:p>
          <a:p>
            <a:r>
              <a:rPr lang="en-US" altLang="zh-CN" dirty="0"/>
              <a:t>The accuracy of the model can be up to 89% and if more images are trained in one class, the accuracy will keep improving.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D35D-7468-4FBD-8DBA-546BA3BC0B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</p:spPr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3A6CE-FA7F-4521-8D91-BD78BED4306F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66" b="0" i="0" u="none" strike="noStrike" kern="1200" cap="none" spc="0" normalizeH="0" baseline="0" noProof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9425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15B6-290E-4AB8-AE88-DA456B2A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/>
          <a:p>
            <a:r>
              <a:rPr lang="en-US" dirty="0"/>
              <a:t>Introduction</a:t>
            </a:r>
            <a:r>
              <a:rPr lang="en-US" altLang="zh-CN" dirty="0"/>
              <a:t> of the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D1F1-074A-43F0-9EAE-4D1BC02F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7" y="1116211"/>
            <a:ext cx="11837247" cy="4848820"/>
          </a:xfrm>
        </p:spPr>
        <p:txBody>
          <a:bodyPr/>
          <a:lstStyle/>
          <a:p>
            <a:r>
              <a:rPr lang="en-US" dirty="0"/>
              <a:t>Face Recognition</a:t>
            </a:r>
          </a:p>
          <a:p>
            <a:pPr lvl="1"/>
            <a:r>
              <a:rPr lang="en-US" dirty="0"/>
              <a:t>Verification</a:t>
            </a:r>
          </a:p>
          <a:p>
            <a:pPr lvl="2"/>
            <a:r>
              <a:rPr lang="en-US" altLang="zh-CN" dirty="0"/>
              <a:t>= Is that you? </a:t>
            </a:r>
          </a:p>
          <a:p>
            <a:pPr lvl="2"/>
            <a:r>
              <a:rPr lang="en-US" altLang="zh-CN" dirty="0"/>
              <a:t>distinguish if the two faces are from one person</a:t>
            </a:r>
            <a:endParaRPr lang="en-US" dirty="0"/>
          </a:p>
          <a:p>
            <a:pPr lvl="1"/>
            <a:r>
              <a:rPr lang="en-US" dirty="0"/>
              <a:t>Identification</a:t>
            </a:r>
          </a:p>
          <a:p>
            <a:pPr lvl="2"/>
            <a:r>
              <a:rPr lang="en-US" altLang="zh-CN" dirty="0"/>
              <a:t>= Who are you?</a:t>
            </a:r>
          </a:p>
          <a:p>
            <a:pPr lvl="2"/>
            <a:r>
              <a:rPr lang="en-US" altLang="zh-CN" dirty="0"/>
              <a:t>see which person the given face belongs to in the database</a:t>
            </a:r>
          </a:p>
          <a:p>
            <a:pPr lvl="1"/>
            <a:r>
              <a:rPr lang="en-US" altLang="zh-CN" dirty="0"/>
              <a:t>This project focuses on </a:t>
            </a:r>
            <a:r>
              <a:rPr lang="en-US" altLang="zh-CN" sz="2400" dirty="0">
                <a:solidFill>
                  <a:srgbClr val="C00000"/>
                </a:solidFill>
              </a:rPr>
              <a:t>Identification</a:t>
            </a:r>
            <a:r>
              <a:rPr lang="en-US" altLang="zh-CN" dirty="0"/>
              <a:t> problem </a:t>
            </a:r>
          </a:p>
          <a:p>
            <a:pPr lvl="1"/>
            <a:r>
              <a:rPr lang="en-US" altLang="zh-CN" dirty="0"/>
              <a:t>using Labeled Faces in the Wild (</a:t>
            </a:r>
            <a:r>
              <a:rPr lang="en-US" altLang="zh-CN" sz="2400" dirty="0">
                <a:solidFill>
                  <a:srgbClr val="C00000"/>
                </a:solidFill>
              </a:rPr>
              <a:t>LFW</a:t>
            </a:r>
            <a:r>
              <a:rPr lang="en-US" altLang="zh-CN" dirty="0"/>
              <a:t>) dataset</a:t>
            </a:r>
          </a:p>
          <a:p>
            <a:pPr marL="848290" lvl="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D35D-7468-4FBD-8DBA-546BA3BC0B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</p:spPr>
        <p:txBody>
          <a:bodyPr/>
          <a:lstStyle/>
          <a:p>
            <a:fld id="{3F03A6CE-FA7F-4521-8D91-BD78BED430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3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15B6-290E-4AB8-AE88-DA456B2A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/>
          <a:p>
            <a:r>
              <a:rPr lang="en-US" dirty="0"/>
              <a:t>Introduction</a:t>
            </a:r>
            <a:r>
              <a:rPr lang="en-US" altLang="zh-CN" dirty="0"/>
              <a:t> of the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D1F1-074A-43F0-9EAE-4D1BC02F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7" y="1116211"/>
            <a:ext cx="11837247" cy="4848820"/>
          </a:xfrm>
        </p:spPr>
        <p:txBody>
          <a:bodyPr/>
          <a:lstStyle/>
          <a:p>
            <a:pPr lvl="2"/>
            <a:r>
              <a:rPr lang="en-US" altLang="zh-CN" sz="2800" dirty="0"/>
              <a:t>Common idea:</a:t>
            </a:r>
          </a:p>
          <a:p>
            <a:pPr lvl="3"/>
            <a:r>
              <a:rPr lang="en-US" altLang="zh-CN" dirty="0"/>
              <a:t>detect the faces           extract the features            train the models</a:t>
            </a:r>
            <a:endParaRPr lang="en-US" altLang="zh-CN" sz="2000" dirty="0"/>
          </a:p>
          <a:p>
            <a:pPr marL="848290" lvl="2" indent="0">
              <a:buNone/>
            </a:pPr>
            <a:endParaRPr lang="en-US" sz="3200" dirty="0"/>
          </a:p>
          <a:p>
            <a:pPr lvl="2"/>
            <a:r>
              <a:rPr lang="en-US" sz="3200" dirty="0"/>
              <a:t>Problems:</a:t>
            </a:r>
          </a:p>
          <a:p>
            <a:pPr lvl="3"/>
            <a:r>
              <a:rPr lang="en-US" altLang="zh-CN" dirty="0"/>
              <a:t>the sizes and formats of the images can be different</a:t>
            </a:r>
          </a:p>
          <a:p>
            <a:pPr marL="1473346" lvl="4" indent="0">
              <a:buNone/>
            </a:pPr>
            <a:r>
              <a:rPr lang="en-US" altLang="zh-CN" sz="2000" dirty="0"/>
              <a:t>  We need to : preprocess the images</a:t>
            </a:r>
          </a:p>
          <a:p>
            <a:pPr marL="1473346" lvl="4" indent="0">
              <a:buNone/>
            </a:pPr>
            <a:endParaRPr lang="en-US" altLang="zh-CN" sz="2000" dirty="0"/>
          </a:p>
          <a:p>
            <a:pPr lvl="3"/>
            <a:r>
              <a:rPr lang="en-US" altLang="zh-CN" dirty="0"/>
              <a:t>faces of the same person can vary a lot: Pose, Illumination, Expression, and etc.</a:t>
            </a:r>
          </a:p>
          <a:p>
            <a:pPr marL="1473346" lvl="4" indent="0">
              <a:buNone/>
            </a:pPr>
            <a:r>
              <a:rPr lang="en-US" altLang="zh-CN" dirty="0"/>
              <a:t>  We need to : design the features and extract the features that are robust</a:t>
            </a:r>
          </a:p>
          <a:p>
            <a:pPr marL="1473346" lvl="4" indent="0">
              <a:buNone/>
            </a:pPr>
            <a:endParaRPr lang="en-US" altLang="zh-CN" dirty="0"/>
          </a:p>
          <a:p>
            <a:pPr marL="1160818" lvl="3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D35D-7468-4FBD-8DBA-546BA3BC0B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</p:spPr>
        <p:txBody>
          <a:bodyPr/>
          <a:lstStyle/>
          <a:p>
            <a:fld id="{3F03A6CE-FA7F-4521-8D91-BD78BED4306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058BA506-6F2D-426C-9CA7-332B9C3E801B}"/>
              </a:ext>
            </a:extLst>
          </p:cNvPr>
          <p:cNvSpPr/>
          <p:nvPr/>
        </p:nvSpPr>
        <p:spPr>
          <a:xfrm>
            <a:off x="1112362" y="4821021"/>
            <a:ext cx="622169" cy="197963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99B280B-9ACD-44F9-BD90-C988AEE93949}"/>
              </a:ext>
            </a:extLst>
          </p:cNvPr>
          <p:cNvSpPr/>
          <p:nvPr/>
        </p:nvSpPr>
        <p:spPr>
          <a:xfrm>
            <a:off x="1112363" y="3677012"/>
            <a:ext cx="622169" cy="197963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E41A00-55CC-4A7F-815E-17B06DDE9070}"/>
              </a:ext>
            </a:extLst>
          </p:cNvPr>
          <p:cNvCxnSpPr/>
          <p:nvPr/>
        </p:nvCxnSpPr>
        <p:spPr>
          <a:xfrm>
            <a:off x="3601040" y="1819373"/>
            <a:ext cx="641022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2F3564-0286-4529-B151-D45B1AEEF5F3}"/>
              </a:ext>
            </a:extLst>
          </p:cNvPr>
          <p:cNvCxnSpPr/>
          <p:nvPr/>
        </p:nvCxnSpPr>
        <p:spPr>
          <a:xfrm>
            <a:off x="6501353" y="1819373"/>
            <a:ext cx="641022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644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15B6-290E-4AB8-AE88-DA456B2A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/>
          <a:p>
            <a:r>
              <a:rPr lang="en-US" altLang="zh-CN" dirty="0"/>
              <a:t>Introduction of the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D1F1-074A-43F0-9EAE-4D1BC02F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8" y="716692"/>
            <a:ext cx="11837247" cy="484882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Preprocess the images</a:t>
            </a:r>
          </a:p>
          <a:p>
            <a:pPr lvl="1"/>
            <a:r>
              <a:rPr lang="en-US" altLang="zh-CN" dirty="0"/>
              <a:t>Using OpenCV library: </a:t>
            </a:r>
          </a:p>
          <a:p>
            <a:pPr marL="1160818" lvl="3" indent="0">
              <a:buNone/>
            </a:pPr>
            <a:r>
              <a:rPr lang="en-US" altLang="zh-CN" dirty="0"/>
              <a:t>This library is very convenient and useful to develop</a:t>
            </a:r>
          </a:p>
          <a:p>
            <a:pPr marL="1160818" lvl="3" indent="0">
              <a:buNone/>
            </a:pPr>
            <a:r>
              <a:rPr lang="en-US" altLang="zh-CN" dirty="0"/>
              <a:t>image processing, computer vision, and pattern </a:t>
            </a:r>
          </a:p>
          <a:p>
            <a:pPr marL="1160818" lvl="3" indent="0">
              <a:buNone/>
            </a:pPr>
            <a:r>
              <a:rPr lang="en-US" altLang="zh-CN" dirty="0"/>
              <a:t>recognition problems</a:t>
            </a:r>
          </a:p>
          <a:p>
            <a:pPr lvl="1"/>
            <a:r>
              <a:rPr lang="en-US" dirty="0"/>
              <a:t>The scheme: </a:t>
            </a:r>
          </a:p>
          <a:p>
            <a:pPr lvl="2"/>
            <a:r>
              <a:rPr lang="en-US" dirty="0"/>
              <a:t>1) Convert the images from RGB to Gray level</a:t>
            </a:r>
          </a:p>
          <a:p>
            <a:pPr marL="1723368" lvl="5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difference of RGB level of a person’s face </a:t>
            </a:r>
          </a:p>
          <a:p>
            <a:pPr marL="1723368" lvl="5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small, the gray level is more easier and convenient </a:t>
            </a:r>
          </a:p>
          <a:p>
            <a:pPr marL="1723368" lvl="5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training.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/>
              <a:t>2) Cut the face from the images</a:t>
            </a:r>
          </a:p>
          <a:p>
            <a:pPr marL="1723368" lvl="5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the useless background</a:t>
            </a:r>
          </a:p>
          <a:p>
            <a:pPr lvl="2"/>
            <a:r>
              <a:rPr lang="en-US" dirty="0"/>
              <a:t>3) Resize the face to uniform input size</a:t>
            </a:r>
          </a:p>
          <a:p>
            <a:pPr marL="1723368" lvl="5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 for training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D35D-7468-4FBD-8DBA-546BA3BC0B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</p:spPr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3A6CE-FA7F-4521-8D91-BD78BED4306F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66" b="0" i="0" u="none" strike="noStrike" kern="1200" cap="none" spc="0" normalizeH="0" baseline="0" noProof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0C4A03-F024-4A5C-8889-098386FB3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274" y="1004590"/>
            <a:ext cx="4296054" cy="484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0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15B6-290E-4AB8-AE88-DA456B2A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/>
          <a:p>
            <a:r>
              <a:rPr lang="en-US" altLang="zh-CN" dirty="0"/>
              <a:t>Introduction of the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D1F1-074A-43F0-9EAE-4D1BC02F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8" y="716692"/>
            <a:ext cx="11837247" cy="484882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Convolutional Neural Network (CNN)</a:t>
            </a:r>
          </a:p>
          <a:p>
            <a:pPr marL="1473346" lvl="4" indent="0">
              <a:buNone/>
            </a:pPr>
            <a:r>
              <a:rPr lang="en-US" altLang="zh-CN" dirty="0"/>
              <a:t>One of the most common used </a:t>
            </a:r>
            <a:r>
              <a:rPr lang="en-US" altLang="zh-CN" dirty="0">
                <a:solidFill>
                  <a:srgbClr val="C00000"/>
                </a:solidFill>
              </a:rPr>
              <a:t>deep learning algorithms </a:t>
            </a:r>
            <a:r>
              <a:rPr lang="en-US" altLang="zh-CN" dirty="0"/>
              <a:t>while solving the </a:t>
            </a:r>
            <a:r>
              <a:rPr lang="en-US" altLang="zh-CN" dirty="0">
                <a:solidFill>
                  <a:srgbClr val="C00000"/>
                </a:solidFill>
              </a:rPr>
              <a:t>problems about images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1160818" lvl="3" indent="0">
              <a:buNone/>
            </a:pPr>
            <a:r>
              <a:rPr lang="en-US" altLang="zh-CN" b="0" dirty="0"/>
              <a:t>we don’t need to </a:t>
            </a:r>
            <a:r>
              <a:rPr lang="en-US" altLang="zh-CN" b="0" dirty="0">
                <a:solidFill>
                  <a:srgbClr val="C00000"/>
                </a:solidFill>
              </a:rPr>
              <a:t>design the features</a:t>
            </a:r>
            <a:r>
              <a:rPr lang="en-US" altLang="zh-CN" b="0" dirty="0"/>
              <a:t> and </a:t>
            </a:r>
            <a:r>
              <a:rPr lang="en-US" altLang="zh-CN" b="0" dirty="0">
                <a:solidFill>
                  <a:srgbClr val="C00000"/>
                </a:solidFill>
              </a:rPr>
              <a:t>extract the features</a:t>
            </a:r>
            <a:r>
              <a:rPr lang="en-US" altLang="zh-CN" b="0" dirty="0"/>
              <a:t> that are robust</a:t>
            </a:r>
          </a:p>
          <a:p>
            <a:pPr marL="1160818" lvl="3" indent="0">
              <a:buNone/>
            </a:pPr>
            <a:r>
              <a:rPr lang="en-US" altLang="zh-CN" dirty="0"/>
              <a:t>These features can be </a:t>
            </a:r>
            <a:r>
              <a:rPr lang="en-US" altLang="zh-CN" dirty="0">
                <a:solidFill>
                  <a:srgbClr val="C00000"/>
                </a:solidFill>
              </a:rPr>
              <a:t>learnt through learning process </a:t>
            </a:r>
            <a:r>
              <a:rPr lang="en-US" altLang="zh-CN" dirty="0"/>
              <a:t>after being trained with a large amount of data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Weakness:</a:t>
            </a:r>
          </a:p>
          <a:p>
            <a:pPr marL="1160818" lvl="3" indent="0">
              <a:buNone/>
            </a:pPr>
            <a:r>
              <a:rPr lang="en-US" altLang="zh-CN" dirty="0"/>
              <a:t>1) A large amount of data that contains enough variance is needed.</a:t>
            </a:r>
          </a:p>
          <a:p>
            <a:pPr marL="1160818" lvl="3" indent="0">
              <a:buNone/>
            </a:pPr>
            <a:r>
              <a:rPr lang="en-US" sz="17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LFW dataset is used: 	</a:t>
            </a:r>
            <a:r>
              <a:rPr lang="en-US" altLang="zh-CN" sz="17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13233 face images that are assigned to 5749 different person names. </a:t>
            </a:r>
          </a:p>
          <a:p>
            <a:pPr marL="1160818" lvl="3" indent="0">
              <a:buNone/>
            </a:pPr>
            <a:r>
              <a:rPr lang="en-US" altLang="zh-CN" sz="17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The images are captured in uncontrolled environments.</a:t>
            </a:r>
          </a:p>
          <a:p>
            <a:pPr marL="1160818" lvl="3" indent="0">
              <a:buNone/>
            </a:pPr>
            <a:r>
              <a:rPr lang="en-US" sz="17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dirty="0"/>
              <a:t>Training time is too long because of the large scale training dataset.</a:t>
            </a:r>
          </a:p>
          <a:p>
            <a:pPr marL="1160818" lvl="3" indent="0">
              <a:buNone/>
            </a:pPr>
            <a:r>
              <a:rPr lang="en-US" sz="17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/>
              <a:t> </a:t>
            </a:r>
            <a:r>
              <a:rPr lang="en-US" altLang="zh-CN" sz="17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just use the first 1000 images of the dataset for quickly evaluate</a:t>
            </a:r>
            <a:endParaRPr lang="en-US" sz="176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D35D-7468-4FBD-8DBA-546BA3BC0B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</p:spPr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3A6CE-FA7F-4521-8D91-BD78BED4306F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66" b="0" i="0" u="none" strike="noStrike" kern="1200" cap="none" spc="0" normalizeH="0" baseline="0" noProof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11F863D-78D3-4CBC-A630-6E1A808DC4CB}"/>
              </a:ext>
            </a:extLst>
          </p:cNvPr>
          <p:cNvSpPr/>
          <p:nvPr/>
        </p:nvSpPr>
        <p:spPr>
          <a:xfrm>
            <a:off x="1140643" y="4157221"/>
            <a:ext cx="612743" cy="188536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42E130A-3BD0-4579-AE53-AFBA9406B55A}"/>
              </a:ext>
            </a:extLst>
          </p:cNvPr>
          <p:cNvSpPr/>
          <p:nvPr/>
        </p:nvSpPr>
        <p:spPr>
          <a:xfrm>
            <a:off x="1140643" y="5376976"/>
            <a:ext cx="612743" cy="188536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6926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8E8480A-5DA2-48BC-B182-4DFEF84D7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052" y="786779"/>
            <a:ext cx="7696948" cy="64936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DC15B6-290E-4AB8-AE88-DA456B2A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/>
          <a:p>
            <a:r>
              <a:rPr lang="en-US" altLang="zh-CN" dirty="0"/>
              <a:t>Overall design scheme of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D1F1-074A-43F0-9EAE-4D1BC02F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7" y="1116211"/>
            <a:ext cx="11837247" cy="4848820"/>
          </a:xfrm>
        </p:spPr>
        <p:txBody>
          <a:bodyPr/>
          <a:lstStyle/>
          <a:p>
            <a:r>
              <a:rPr lang="en-US" altLang="zh-CN" dirty="0"/>
              <a:t>1) Image preprocessing; </a:t>
            </a:r>
          </a:p>
          <a:p>
            <a:r>
              <a:rPr lang="en-US" altLang="zh-CN" dirty="0"/>
              <a:t>2) Convolutional neural network designing; </a:t>
            </a:r>
          </a:p>
          <a:p>
            <a:r>
              <a:rPr lang="en-US" altLang="zh-CN" dirty="0"/>
              <a:t>3) Model training and testing; </a:t>
            </a:r>
          </a:p>
          <a:p>
            <a:r>
              <a:rPr lang="en-US" altLang="zh-CN" dirty="0"/>
              <a:t>4) Evaluation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D35D-7468-4FBD-8DBA-546BA3BC0B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</p:spPr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3A6CE-FA7F-4521-8D91-BD78BED4306F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66" b="0" i="0" u="none" strike="noStrike" kern="1200" cap="none" spc="0" normalizeH="0" baseline="0" noProof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8048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15B6-290E-4AB8-AE88-DA456B2A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/>
          <a:p>
            <a:r>
              <a:rPr lang="en-US" altLang="zh-CN" dirty="0"/>
              <a:t>Overall design scheme of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D1F1-074A-43F0-9EAE-4D1BC02F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7" y="1116211"/>
            <a:ext cx="11837247" cy="4848820"/>
          </a:xfrm>
        </p:spPr>
        <p:txBody>
          <a:bodyPr/>
          <a:lstStyle/>
          <a:p>
            <a:r>
              <a:rPr lang="en-US" altLang="zh-CN" dirty="0"/>
              <a:t>Factors that can influence the performance </a:t>
            </a:r>
          </a:p>
          <a:p>
            <a:pPr marL="1191190" lvl="2" indent="-342900">
              <a:buAutoNum type="arabicParenR"/>
            </a:pPr>
            <a:r>
              <a:rPr lang="en-US" altLang="zh-CN" dirty="0"/>
              <a:t>Training dataset;</a:t>
            </a:r>
          </a:p>
          <a:p>
            <a:pPr marL="1191190" lvl="2" indent="-342900">
              <a:buAutoNum type="arabicParenR"/>
            </a:pPr>
            <a:r>
              <a:rPr lang="en-US" altLang="zh-CN" dirty="0"/>
              <a:t>CNN structure; </a:t>
            </a:r>
          </a:p>
          <a:p>
            <a:pPr marL="1191190" lvl="2" indent="-342900">
              <a:buAutoNum type="arabicParenR"/>
            </a:pPr>
            <a:r>
              <a:rPr lang="en-US" altLang="zh-CN" dirty="0"/>
              <a:t>Optimizer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D35D-7468-4FBD-8DBA-546BA3BC0B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</p:spPr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3A6CE-FA7F-4521-8D91-BD78BED4306F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66" b="0" i="0" u="none" strike="noStrike" kern="1200" cap="none" spc="0" normalizeH="0" baseline="0" noProof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8645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15B6-290E-4AB8-AE88-DA456B2A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/>
          <a:p>
            <a:r>
              <a:rPr lang="en-US" altLang="zh-CN" dirty="0"/>
              <a:t>1) Training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D1F1-074A-43F0-9EAE-4D1BC02F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7" y="1116211"/>
            <a:ext cx="11837247" cy="4848820"/>
          </a:xfrm>
        </p:spPr>
        <p:txBody>
          <a:bodyPr/>
          <a:lstStyle/>
          <a:p>
            <a:r>
              <a:rPr lang="en-US" dirty="0"/>
              <a:t>Problems:</a:t>
            </a:r>
          </a:p>
          <a:p>
            <a:pPr marL="535762" lvl="1" indent="0">
              <a:buNone/>
            </a:pPr>
            <a:r>
              <a:rPr lang="en-US" dirty="0"/>
              <a:t>		Large amount of images are needed in one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D35D-7468-4FBD-8DBA-546BA3BC0B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</p:spPr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3A6CE-FA7F-4521-8D91-BD78BED4306F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66" b="0" i="0" u="none" strike="noStrike" kern="1200" cap="none" spc="0" normalizeH="0" baseline="0" noProof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272AC2-689D-462D-BC00-F82467580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571" y="2497094"/>
            <a:ext cx="8020050" cy="3105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CBD151-A5C7-469E-BB25-A4C9C0B95D39}"/>
              </a:ext>
            </a:extLst>
          </p:cNvPr>
          <p:cNvSpPr txBox="1"/>
          <p:nvPr/>
        </p:nvSpPr>
        <p:spPr>
          <a:xfrm>
            <a:off x="5514680" y="3838635"/>
            <a:ext cx="470000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This class only has one image!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Helvetica"/>
              <a:cs typeface="Times New Roman" panose="02020603050405020304" pitchFamily="18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4112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77F8097-6B0D-4C9E-B3A3-44016EBAC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94" y="2213013"/>
            <a:ext cx="10201636" cy="3848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DC15B6-290E-4AB8-AE88-DA456B2A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/>
          <a:p>
            <a:r>
              <a:rPr lang="en-US" altLang="zh-CN" dirty="0"/>
              <a:t>1) Training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D1F1-074A-43F0-9EAE-4D1BC02F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7" y="1116211"/>
            <a:ext cx="11837247" cy="4848820"/>
          </a:xfrm>
        </p:spPr>
        <p:txBody>
          <a:bodyPr/>
          <a:lstStyle/>
          <a:p>
            <a:r>
              <a:rPr lang="en-US" dirty="0"/>
              <a:t>Problems:</a:t>
            </a:r>
          </a:p>
          <a:p>
            <a:pPr marL="535762" lvl="1" indent="0">
              <a:buNone/>
            </a:pPr>
            <a:r>
              <a:rPr lang="en-US" dirty="0"/>
              <a:t>		Large amount of images are needed in one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D35D-7468-4FBD-8DBA-546BA3BC0B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</p:spPr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3A6CE-FA7F-4521-8D91-BD78BED4306F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66" b="0" i="0" u="none" strike="noStrike" kern="1200" cap="none" spc="0" normalizeH="0" baseline="0" noProof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CBD151-A5C7-469E-BB25-A4C9C0B95D39}"/>
              </a:ext>
            </a:extLst>
          </p:cNvPr>
          <p:cNvSpPr txBox="1"/>
          <p:nvPr/>
        </p:nvSpPr>
        <p:spPr>
          <a:xfrm>
            <a:off x="6096000" y="4272267"/>
            <a:ext cx="438100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This class has many images.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Helvetica"/>
              <a:cs typeface="Times New Roman" panose="02020603050405020304" pitchFamily="18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28334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FICS Research template - wide.pptx" id="{7454FCA8-590D-4451-9206-889B825FDFD7}" vid="{D2508B6E-59A3-4D46-9DD4-65346D92B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FICS Research template - wide</Template>
  <TotalTime>0</TotalTime>
  <Words>804</Words>
  <Application>Microsoft Office PowerPoint</Application>
  <PresentationFormat>宽屏</PresentationFormat>
  <Paragraphs>147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Gill Sans</vt:lpstr>
      <vt:lpstr>Gill Sans Light</vt:lpstr>
      <vt:lpstr>Arial</vt:lpstr>
      <vt:lpstr>Calibri</vt:lpstr>
      <vt:lpstr>Times New Roman</vt:lpstr>
      <vt:lpstr>White</vt:lpstr>
      <vt:lpstr>Convolutional Neural Network for Face Recognition Based on LFW dataset </vt:lpstr>
      <vt:lpstr>Introduction of the Problem</vt:lpstr>
      <vt:lpstr>Introduction of the Problem</vt:lpstr>
      <vt:lpstr>Introduction of the Problem</vt:lpstr>
      <vt:lpstr>Introduction of the Problem</vt:lpstr>
      <vt:lpstr>Overall design scheme of the project</vt:lpstr>
      <vt:lpstr>Overall design scheme of the project</vt:lpstr>
      <vt:lpstr>1) Training dataset</vt:lpstr>
      <vt:lpstr>1) Training dataset</vt:lpstr>
      <vt:lpstr>1) Training dataset</vt:lpstr>
      <vt:lpstr>2) CNN structure</vt:lpstr>
      <vt:lpstr>3) Optimizer</vt:lpstr>
      <vt:lpstr>Evaluation</vt:lpstr>
      <vt:lpstr>Evaluation</vt:lpstr>
      <vt:lpstr>Evaluation</vt:lpstr>
      <vt:lpstr>Evaluation</vt:lpstr>
      <vt:lpstr>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 Paper Authors </dc:title>
  <dc:creator>Andrew Stern</dc:creator>
  <cp:lastModifiedBy>Wu,Jiaqi</cp:lastModifiedBy>
  <cp:revision>38</cp:revision>
  <dcterms:created xsi:type="dcterms:W3CDTF">2016-09-20T17:26:14Z</dcterms:created>
  <dcterms:modified xsi:type="dcterms:W3CDTF">2020-04-29T04:03:32Z</dcterms:modified>
</cp:coreProperties>
</file>