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svg" ContentType="image/sv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4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4244" r:id="rId1"/>
  </p:sldMasterIdLst>
  <p:notesMasterIdLst>
    <p:notesMasterId r:id="rId2"/>
  </p:notesMasterIdLst>
  <p:handoutMasterIdLst>
    <p:handoutMasterId r:id="rId3"/>
  </p:handoutMasterIdLst>
  <p:sldIdLst>
    <p:sldId id="2624" r:id="rId4"/>
    <p:sldId id="2639" r:id="rId5"/>
    <p:sldId id="2675" r:id="rId6"/>
    <p:sldId id="2677" r:id="rId7"/>
    <p:sldId id="2678" r:id="rId8"/>
    <p:sldId id="2681" r:id="rId9"/>
    <p:sldId id="2680" r:id="rId10"/>
    <p:sldId id="2640" r:id="rId11"/>
    <p:sldId id="2623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fill>
          <a:solidFill>
            <a:schemeClr val="accent3">
              <a:tint val="40000"/>
            </a:schemeClr>
          </a:solidFill>
        </a:fill>
      </a:tcStyle>
    </a:band1H>
    <a:band1V>
      <a:tcStyle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accent5">
              <a:tint val="20000"/>
            </a:schemeClr>
          </a:solidFill>
        </a:fill>
      </a:tcStyle>
    </a:band1H>
    <a:band1V>
      <a:tcStyle>
        <a:fill>
          <a:solidFill>
            <a:schemeClr val="accent5">
              <a:tint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accent6">
              <a:tint val="20000"/>
            </a:schemeClr>
          </a:solidFill>
        </a:fill>
      </a:tcStyle>
    </a:band1H>
    <a:band1V>
      <a:tcStyle>
        <a:fill>
          <a:solidFill>
            <a:schemeClr val="accent6">
              <a:tint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fill>
          <a:solidFill>
            <a:schemeClr val="accent2">
              <a:tint val="40000"/>
            </a:schemeClr>
          </a:solidFill>
        </a:fill>
      </a:tcStyle>
    </a:band1H>
    <a:band1V>
      <a:tcStyle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accent1">
              <a:tint val="20000"/>
            </a:schemeClr>
          </a:solidFill>
        </a:fill>
      </a:tcStyle>
    </a:band1H>
    <a:band1V>
      <a:tcStyle>
        <a:fill>
          <a:solidFill>
            <a:schemeClr val="accent1">
              <a:tint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accent2">
              <a:tint val="20000"/>
            </a:schemeClr>
          </a:solidFill>
        </a:fill>
      </a:tcStyle>
    </a:band1H>
    <a:band1V>
      <a:tcStyle>
        <a:fill>
          <a:solidFill>
            <a:schemeClr val="accent2">
              <a:tint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accent3">
              <a:tint val="20000"/>
            </a:schemeClr>
          </a:solidFill>
        </a:fill>
      </a:tcStyle>
    </a:band1H>
    <a:band1V>
      <a:tcStyle>
        <a:fill>
          <a:solidFill>
            <a:schemeClr val="accent3">
              <a:tint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accent4">
              <a:tint val="20000"/>
            </a:schemeClr>
          </a:solidFill>
        </a:fill>
      </a:tcStyle>
    </a:band1H>
    <a:band1V>
      <a:tcStyle>
        <a:fill>
          <a:solidFill>
            <a:schemeClr val="accent4">
              <a:tint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fill>
          <a:solidFill>
            <a:schemeClr val="accent4">
              <a:tint val="40000"/>
            </a:schemeClr>
          </a:solidFill>
        </a:fill>
      </a:tcStyle>
    </a:band1H>
    <a:band1V>
      <a:tcStyle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dk1">
              <a:tint val="20000"/>
            </a:schemeClr>
          </a:solidFill>
        </a:fill>
      </a:tcStyle>
    </a:band1H>
    <a:band1V>
      <a:tcStyle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</a:seCell>
    <a:swCell>
      <a:tcTxStyle b="on">
        <a:fontRef idx="minor">
          <a:scrgbClr r="0" g="0" b="0"/>
        </a:fontRef>
        <a:schemeClr val="dk1"/>
      </a:tcTx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fill>
          <a:solidFill>
            <a:schemeClr val="accent4">
              <a:tint val="40000"/>
            </a:schemeClr>
          </a:solidFill>
        </a:fill>
      </a:tcStyle>
    </a:band1H>
    <a:band1V>
      <a:tcStyle>
        <a:fill>
          <a:solidFill>
            <a:schemeClr val="accent4">
              <a:tint val="4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fill>
          <a:solidFill>
            <a:schemeClr val="accent5">
              <a:tint val="40000"/>
            </a:schemeClr>
          </a:solidFill>
        </a:fill>
      </a:tcStyle>
    </a:band1H>
    <a:band1V>
      <a:tcStyle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fill>
          <a:solidFill>
            <a:schemeClr val="accent6">
              <a:tint val="40000"/>
            </a:schemeClr>
          </a:solidFill>
        </a:fill>
      </a:tcStyle>
    </a:band1H>
    <a:band1V>
      <a:tcStyle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fill>
          <a:solidFill>
            <a:schemeClr val="dk1">
              <a:tint val="40000"/>
            </a:schemeClr>
          </a:solidFill>
        </a:fill>
      </a:tcStyle>
    </a:band1H>
    <a:band1V>
      <a:tcStyle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fill>
          <a:solidFill>
            <a:schemeClr val="accent5">
              <a:shade val="60000"/>
            </a:schemeClr>
          </a:solidFill>
        </a:fill>
      </a:tcStyle>
    </a:band1H>
    <a:band1V>
      <a:tcStyle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fill>
          <a:solidFill>
            <a:schemeClr val="accent5">
              <a:alpha val="20000"/>
            </a:schemeClr>
          </a:solidFill>
        </a:fill>
      </a:tcStyle>
    </a:band1H>
    <a:band1V>
      <a:tcStyle>
        <a:fill>
          <a:solidFill>
            <a:schemeClr val="accent5">
              <a:alpha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fill>
          <a:solidFill>
            <a:schemeClr val="lt1">
              <a:alpha val="20000"/>
            </a:schemeClr>
          </a:solidFill>
        </a:fill>
      </a:tcStyle>
    </a:band1H>
    <a:band1V>
      <a:tcStyle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0" autoAdjust="0"/>
    <p:restoredTop sz="96201" autoAdjust="0"/>
  </p:normalViewPr>
  <p:slideViewPr>
    <p:cSldViewPr snapToGrid="0" snapToObjects="1">
      <p:cViewPr varScale="1">
        <p:scale>
          <a:sx n="97" d="100"/>
          <a:sy n="97" d="100"/>
        </p:scale>
        <p:origin x="9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066" y="102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tags" Target="tags/tag1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445714-ED6A-474D-B00C-4B977A00AA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B3F64-128E-4009-A82D-B2853B7FC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CC193-F651-4A23-BD0D-CF310AA875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EEB-C029-4807-9568-C88866CE9A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29316-9100-4D28-AF23-58F3EC2FB2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0D01-C863-46C0-BB10-34EE72E7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2137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Open Sans Semibold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Open Sans Semibold" charset="0"/>
              </a:defRPr>
            </a:lvl1pPr>
          </a:lstStyle>
          <a:p>
            <a:fld id="{EFC10EE1-B198-C942-8235-326C972CBB3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Open Sans Semibold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Open Sans Semibold" charset="0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1200" b="1" i="0" kern="1200">
        <a:solidFill>
          <a:schemeClr val="tx1"/>
        </a:solidFill>
        <a:latin typeface="Open Sans Semibold" charset="0"/>
        <a:ea typeface="+mn-ea"/>
        <a:cs typeface="+mn-cs"/>
      </a:defRPr>
    </a:lvl1pPr>
    <a:lvl2pPr marL="457109" algn="l" defTabSz="457109" rtl="0" eaLnBrk="1" latinLnBrk="0" hangingPunct="1">
      <a:defRPr sz="1200" b="1" i="0" kern="1200">
        <a:solidFill>
          <a:schemeClr val="tx1"/>
        </a:solidFill>
        <a:latin typeface="Open Sans Semibold" charset="0"/>
        <a:ea typeface="+mn-ea"/>
        <a:cs typeface="+mn-cs"/>
      </a:defRPr>
    </a:lvl2pPr>
    <a:lvl3pPr marL="914217" algn="l" defTabSz="457109" rtl="0" eaLnBrk="1" latinLnBrk="0" hangingPunct="1">
      <a:defRPr sz="1200" b="1" i="0" kern="1200">
        <a:solidFill>
          <a:schemeClr val="tx1"/>
        </a:solidFill>
        <a:latin typeface="Open Sans Semibold" charset="0"/>
        <a:ea typeface="+mn-ea"/>
        <a:cs typeface="+mn-cs"/>
      </a:defRPr>
    </a:lvl3pPr>
    <a:lvl4pPr marL="1371326" algn="l" defTabSz="457109" rtl="0" eaLnBrk="1" latinLnBrk="0" hangingPunct="1">
      <a:defRPr sz="1200" b="1" i="0" kern="1200">
        <a:solidFill>
          <a:schemeClr val="tx1"/>
        </a:solidFill>
        <a:latin typeface="Open Sans Semibold" charset="0"/>
        <a:ea typeface="+mn-ea"/>
        <a:cs typeface="+mn-cs"/>
      </a:defRPr>
    </a:lvl4pPr>
    <a:lvl5pPr marL="1828434" algn="l" defTabSz="457109" rtl="0" eaLnBrk="1" latinLnBrk="0" hangingPunct="1">
      <a:defRPr sz="1200" b="1" i="0" kern="1200">
        <a:solidFill>
          <a:schemeClr val="tx1"/>
        </a:solidFill>
        <a:latin typeface="Open Sans Semibold" charset="0"/>
        <a:ea typeface="+mn-ea"/>
        <a:cs typeface="+mn-cs"/>
      </a:defRPr>
    </a:lvl5pPr>
    <a:lvl6pPr marL="2285543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image" Target="../media/image3.svg" /><Relationship Id="rId4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2.png" /><Relationship Id="rId3" Type="http://schemas.openxmlformats.org/officeDocument/2006/relationships/image" Target="../media/image3.svg" /><Relationship Id="rId4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jpeg" /><Relationship Id="rId2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jpeg" /><Relationship Id="rId2" Type="http://schemas.openxmlformats.org/officeDocument/2006/relationships/image" Target="../media/image11.png" /><Relationship Id="rId3" Type="http://schemas.openxmlformats.org/officeDocument/2006/relationships/image" Target="../media/image12.svg" /><Relationship Id="rId4" Type="http://schemas.openxmlformats.org/officeDocument/2006/relationships/image" Target="../media/image13.png" /><Relationship Id="rId5" Type="http://schemas.openxmlformats.org/officeDocument/2006/relationships/image" Target="../media/image14.svg" /><Relationship Id="rId6" Type="http://schemas.openxmlformats.org/officeDocument/2006/relationships/image" Target="../media/image15.png" /><Relationship Id="rId7" Type="http://schemas.openxmlformats.org/officeDocument/2006/relationships/image" Target="../media/image16.svg" /><Relationship Id="rId8" Type="http://schemas.openxmlformats.org/officeDocument/2006/relationships/image" Target="../media/image17.png" /><Relationship Id="rId9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jpeg" /><Relationship Id="rId2" Type="http://schemas.openxmlformats.org/officeDocument/2006/relationships/image" Target="../media/image2.png" /><Relationship Id="rId3" Type="http://schemas.openxmlformats.org/officeDocument/2006/relationships/image" Target="../media/image3.svg" /><Relationship Id="rId4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2.png" /><Relationship Id="rId3" Type="http://schemas.openxmlformats.org/officeDocument/2006/relationships/image" Target="../media/image3.svg" /><Relationship Id="rId4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image" Target="../media/image2.png" /><Relationship Id="rId3" Type="http://schemas.openxmlformats.org/officeDocument/2006/relationships/image" Target="../media/image3.svg" /><Relationship Id="rId4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jpeg" /><Relationship Id="rId2" Type="http://schemas.openxmlformats.org/officeDocument/2006/relationships/image" Target="../media/image2.png" /><Relationship Id="rId3" Type="http://schemas.openxmlformats.org/officeDocument/2006/relationships/image" Target="../media/image3.svg" /><Relationship Id="rId4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Placeholder 14">
            <a:extLst>
              <a:ext uri="{FF2B5EF4-FFF2-40B4-BE49-F238E27FC236}">
                <a16:creationId xmlns:a16="http://schemas.microsoft.com/office/drawing/2014/main" id="{5D53B215-AA36-48DA-ABF5-6638E25CB134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63" y="858"/>
            <a:ext cx="12188949" cy="68562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1E744C-6445-4CAA-A70A-4AFD2C28FF90}"/>
              </a:ext>
            </a:extLst>
          </p:cNvPr>
          <p:cNvSpPr/>
          <p:nvPr userDrawn="1"/>
        </p:nvSpPr>
        <p:spPr>
          <a:xfrm>
            <a:off x="-63" y="858"/>
            <a:ext cx="12188952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b="1">
              <a:latin typeface="Open Sans Semibold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E96169-E7F5-4AD5-A5A0-7AA6025F8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331" y="6421262"/>
            <a:ext cx="2743200" cy="2088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D8B2C0-E99B-4B55-9F29-1634A96FEB93}"/>
              </a:ext>
            </a:extLst>
          </p:cNvPr>
          <p:cNvCxnSpPr/>
          <p:nvPr userDrawn="1"/>
        </p:nvCxnSpPr>
        <p:spPr>
          <a:xfrm>
            <a:off x="5753100" y="2551006"/>
            <a:ext cx="685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530D12-DFBB-4383-B7CE-61A42D649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37703"/>
            <a:ext cx="11430000" cy="182880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660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r>
              <a:rPr lang="en-US"/>
              <a:t>TITLE SLIDE: OPTION 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90164D-FA56-4C01-B93D-79C0D09A97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25" y="2667283"/>
            <a:ext cx="11420475" cy="6413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3700D3F-414D-492E-ADEE-DE8CC0B249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331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6CDB0E7-38EF-4CA7-A30D-ED27914F58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1962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8F187370-3173-49CD-8B91-CC3D7A18C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3593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9BF73-F9F2-4E1D-830C-FDFB628A31F6}"/>
              </a:ext>
            </a:extLst>
          </p:cNvPr>
          <p:cNvSpPr/>
          <p:nvPr userDrawn="1"/>
        </p:nvSpPr>
        <p:spPr>
          <a:xfrm>
            <a:off x="7405732" y="6391171"/>
            <a:ext cx="4510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b="1" u="none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www.bakerdonelson.com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7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2024 Baker, Donelson, Bearman, Caldwell &amp; Berkowitz, PC </a:t>
            </a:r>
            <a:r>
              <a:rPr lang="en-US" sz="700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en-US" sz="700" b="0" kern="1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378739312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Title/Subtitle with one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B42C9-BCA8-4AE5-94D4-CCE3D60C2C6C}"/>
              </a:ext>
            </a:extLst>
          </p:cNvPr>
          <p:cNvCxnSpPr/>
          <p:nvPr userDrawn="1"/>
        </p:nvCxnSpPr>
        <p:spPr>
          <a:xfrm>
            <a:off x="5762431" y="1311481"/>
            <a:ext cx="68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64D358-3C24-4FDF-B6B2-B09E680334B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600200"/>
            <a:ext cx="11430000" cy="4538663"/>
          </a:xfrm>
          <a:prstGeom prst="rect">
            <a:avLst/>
          </a:prstGeom>
        </p:spPr>
        <p:txBody>
          <a:bodyPr/>
          <a:lstStyle>
            <a:lvl1pPr marL="344488" indent="-344488">
              <a:buClr>
                <a:schemeClr val="accent1"/>
              </a:buClr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DDEB31F-9812-4AEF-9BC4-F114E4F44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B3A4EB-F305-4422-8C88-870CCE545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BD334408-F23F-41A5-A163-45832F857B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53111132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/Subtitle with one column - No hash mar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E6E1CA2-79C1-44AA-9FC4-E6D5E7D660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6964BD-D71E-4A3F-B632-C9E03B50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6909E8B4-0FDA-4BE0-A6B5-B9E776E5454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600200"/>
            <a:ext cx="11430000" cy="4538663"/>
          </a:xfrm>
          <a:prstGeom prst="rect">
            <a:avLst/>
          </a:prstGeom>
        </p:spPr>
        <p:txBody>
          <a:bodyPr/>
          <a:lstStyle>
            <a:lvl1pPr marL="344488" indent="-344488">
              <a:buClr>
                <a:schemeClr val="accent1"/>
              </a:buClr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5B167-FB62-46A9-AA57-2DD08B356E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3851553029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/Subtitle with two column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B42C9-BCA8-4AE5-94D4-CCE3D60C2C6C}"/>
              </a:ext>
            </a:extLst>
          </p:cNvPr>
          <p:cNvCxnSpPr/>
          <p:nvPr userDrawn="1"/>
        </p:nvCxnSpPr>
        <p:spPr>
          <a:xfrm>
            <a:off x="5762431" y="1311481"/>
            <a:ext cx="68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09B96E-3451-421E-95E1-D05A669ACB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600200"/>
            <a:ext cx="5486400" cy="4538663"/>
          </a:xfrm>
          <a:prstGeom prst="rect">
            <a:avLst/>
          </a:prstGeom>
        </p:spPr>
        <p:txBody>
          <a:bodyPr/>
          <a:lstStyle>
            <a:lvl1pPr marL="344488" indent="-344488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415576-692A-4B5B-B3EC-DAD4F07E75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931" y="1600200"/>
            <a:ext cx="5486400" cy="45386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5BFC132-57B9-42E2-BA12-31465A6294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5CB1CF-317F-47A9-8053-F75230B126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6C21E214-53D6-4916-B77A-B291A2BBF3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3590290275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/Subtitle with two columns - No hash mar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470888C-046E-444E-9E59-31BC29B30B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378B1D-0275-4D38-B4ED-AA70E6BD66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5903ABA-BB0D-46C1-A585-F9B3FBD8B0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600200"/>
            <a:ext cx="5486400" cy="4538663"/>
          </a:xfrm>
          <a:prstGeom prst="rect">
            <a:avLst/>
          </a:prstGeom>
        </p:spPr>
        <p:txBody>
          <a:bodyPr/>
          <a:lstStyle>
            <a:lvl1pPr marL="344488" indent="-344488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984307E-FDAC-4ACF-AF2D-5C61ED6D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931" y="1600200"/>
            <a:ext cx="5486400" cy="45386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87EAEFD-8A78-4284-8BCF-C082292B20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6419493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Overview with image on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300" b="1" i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079C69E-038F-4202-9D8F-42617FBA0C1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393442" y="628650"/>
            <a:ext cx="64008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DBE6524-3BC5-43DF-AA3E-BCDB1560C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52719738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Overview with image on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0" y="0"/>
            <a:ext cx="5029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300" b="1" i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12518-4D6C-4905-AE71-DB10832E6257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410200" y="628650"/>
            <a:ext cx="64008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F3BC239-D05E-4900-A52D-214658C97D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973924824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/Subtitle Left Arrow -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6148C1-F56C-4733-95D5-44651A2C9B69}"/>
              </a:ext>
            </a:extLst>
          </p:cNvPr>
          <p:cNvGrpSpPr/>
          <p:nvPr userDrawn="1"/>
        </p:nvGrpSpPr>
        <p:grpSpPr>
          <a:xfrm>
            <a:off x="1" y="0"/>
            <a:ext cx="4299728" cy="6858000"/>
            <a:chOff x="1" y="0"/>
            <a:chExt cx="4299728" cy="6858000"/>
          </a:xfrm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A5229459-EADE-4E51-917A-B531C7F529DC}"/>
                </a:ext>
              </a:extLst>
            </p:cNvPr>
            <p:cNvSpPr/>
            <p:nvPr/>
          </p:nvSpPr>
          <p:spPr>
            <a:xfrm>
              <a:off x="2101072" y="0"/>
              <a:ext cx="2198657" cy="6858000"/>
            </a:xfrm>
            <a:prstGeom prst="flowChartDecisi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99478B-85B0-4C3D-AAA8-830F002E3777}"/>
                </a:ext>
              </a:extLst>
            </p:cNvPr>
            <p:cNvSpPr/>
            <p:nvPr/>
          </p:nvSpPr>
          <p:spPr>
            <a:xfrm>
              <a:off x="1" y="0"/>
              <a:ext cx="32004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CB2E93-48E4-4B80-AA7F-1D01F019B74E}"/>
              </a:ext>
            </a:extLst>
          </p:cNvPr>
          <p:cNvCxnSpPr/>
          <p:nvPr userDrawn="1"/>
        </p:nvCxnSpPr>
        <p:spPr>
          <a:xfrm>
            <a:off x="1558950" y="4088805"/>
            <a:ext cx="685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B985FC-F556-4C67-B299-0B421183F2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50" y="2574925"/>
            <a:ext cx="3200400" cy="8540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963272-AB87-4ECB-9050-B165DE1CA6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50" y="3561503"/>
            <a:ext cx="3200400" cy="41433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200" spc="300" baseline="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2C21E9B-3A63-49C7-83E6-A3109D4F312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53000" y="628650"/>
            <a:ext cx="68580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734946C-A4ED-40BE-9016-D51DF99D6F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2969583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/Subtitle Right Arrow -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71C5A8-BF00-4218-8472-981FFC28BD65}"/>
              </a:ext>
            </a:extLst>
          </p:cNvPr>
          <p:cNvGrpSpPr/>
          <p:nvPr userDrawn="1"/>
        </p:nvGrpSpPr>
        <p:grpSpPr>
          <a:xfrm>
            <a:off x="7892272" y="0"/>
            <a:ext cx="4299728" cy="6858000"/>
            <a:chOff x="7892272" y="0"/>
            <a:chExt cx="4299728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2A5C94-8B2E-4F87-A64D-A44FF3BA6F39}"/>
                </a:ext>
              </a:extLst>
            </p:cNvPr>
            <p:cNvSpPr/>
            <p:nvPr userDrawn="1"/>
          </p:nvSpPr>
          <p:spPr>
            <a:xfrm>
              <a:off x="8610600" y="6476214"/>
              <a:ext cx="571107" cy="21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6148C1-F56C-4733-95D5-44651A2C9B69}"/>
                </a:ext>
              </a:extLst>
            </p:cNvPr>
            <p:cNvGrpSpPr/>
            <p:nvPr userDrawn="1"/>
          </p:nvGrpSpPr>
          <p:grpSpPr>
            <a:xfrm flipH="1">
              <a:off x="7892272" y="0"/>
              <a:ext cx="4299728" cy="6858000"/>
              <a:chOff x="1" y="0"/>
              <a:chExt cx="4299728" cy="6858000"/>
            </a:xfrm>
          </p:grpSpPr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A5229459-EADE-4E51-917A-B531C7F529DC}"/>
                  </a:ext>
                </a:extLst>
              </p:cNvPr>
              <p:cNvSpPr/>
              <p:nvPr/>
            </p:nvSpPr>
            <p:spPr>
              <a:xfrm>
                <a:off x="2101072" y="0"/>
                <a:ext cx="2198657" cy="6858000"/>
              </a:xfrm>
              <a:prstGeom prst="flowChartDecision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99478B-85B0-4C3D-AAA8-830F002E3777}"/>
                  </a:ext>
                </a:extLst>
              </p:cNvPr>
              <p:cNvSpPr/>
              <p:nvPr/>
            </p:nvSpPr>
            <p:spPr>
              <a:xfrm>
                <a:off x="1" y="0"/>
                <a:ext cx="320040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CB2E93-48E4-4B80-AA7F-1D01F019B74E}"/>
              </a:ext>
            </a:extLst>
          </p:cNvPr>
          <p:cNvCxnSpPr/>
          <p:nvPr userDrawn="1"/>
        </p:nvCxnSpPr>
        <p:spPr>
          <a:xfrm>
            <a:off x="9867900" y="4088805"/>
            <a:ext cx="685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B985FC-F556-4C67-B299-0B421183F2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0600" y="2574925"/>
            <a:ext cx="3200400" cy="8540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963272-AB87-4ECB-9050-B165DE1CA6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0600" y="3561503"/>
            <a:ext cx="3200400" cy="41433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200" spc="300" baseline="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2C21E9B-3A63-49C7-83E6-A3109D4F312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381000" y="628650"/>
            <a:ext cx="68580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7388" indent="-342900"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031875" indent="-344488"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01643D19-1DA1-4AD1-9568-F3978E0B7C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39873607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Four attorney tea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ADE59870-FA01-4917-A7F1-7ED22B21E64B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076228" y="161630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7A26C40-36F9-4050-A037-AAA9AF17AF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0428" y="3107545"/>
            <a:ext cx="27432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name, title, office, phone and email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F426880D-0B8A-4915-B6F2-A2AC69254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79321" y="3107545"/>
            <a:ext cx="27432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name, title, office, phone and email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9911E403-AFBC-4E75-A8D4-47C8627097F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68117" y="3107545"/>
            <a:ext cx="27432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name, title, office, phone and email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5257D8A0-3473-499A-9B83-A493336CF7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914" y="3107545"/>
            <a:ext cx="27432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name, title, office, phone and email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A8935422-98DE-4953-81B9-EEAD81C741BB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3965057" y="161630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685D4BDA-3A30-439A-B3EA-1CFCC97F6580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6853886" y="161630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A00DF56A-B640-4D0B-8148-92BAAC6C07BC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9742714" y="161630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1843B2-8C8F-44A3-BBD8-2EBE1DA50BA1}"/>
              </a:ext>
            </a:extLst>
          </p:cNvPr>
          <p:cNvCxnSpPr/>
          <p:nvPr userDrawn="1"/>
        </p:nvCxnSpPr>
        <p:spPr>
          <a:xfrm>
            <a:off x="5762431" y="1311481"/>
            <a:ext cx="68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94DC06-EADF-4EE8-87CA-970BD57521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A5FA02D-1D01-4717-8A07-0FE4B04C38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C62D920C-6A3D-4F82-982A-01E2AB9EB6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8014653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ix Rep Matter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39C3241E-0248-4FD0-A411-E8D8CEB1876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0331" y="1617952"/>
            <a:ext cx="3657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err="1"/>
              <a:t>Click to add picture</a:t>
            </a:r>
            <a:endParaRPr lang="es-ES"/>
          </a:p>
        </p:txBody>
      </p:sp>
      <p:sp>
        <p:nvSpPr>
          <p:cNvPr id="15" name="Picture Placeholder 37">
            <a:extLst>
              <a:ext uri="{FF2B5EF4-FFF2-40B4-BE49-F238E27FC236}">
                <a16:creationId xmlns:a16="http://schemas.microsoft.com/office/drawing/2014/main" id="{F94DD322-BCC5-4552-91D7-9824DCBC87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76531" y="1617952"/>
            <a:ext cx="3657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s-ES" err="1"/>
              <a:t>Click to add picture</a:t>
            </a:r>
            <a:endParaRPr lang="es-ES"/>
          </a:p>
        </p:txBody>
      </p:sp>
      <p:sp>
        <p:nvSpPr>
          <p:cNvPr id="17" name="Picture Placeholder 37">
            <a:extLst>
              <a:ext uri="{FF2B5EF4-FFF2-40B4-BE49-F238E27FC236}">
                <a16:creationId xmlns:a16="http://schemas.microsoft.com/office/drawing/2014/main" id="{38849EE0-04FA-45BB-B7D7-DF5BC2E7A74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62731" y="1617952"/>
            <a:ext cx="3657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s-ES" err="1"/>
              <a:t>Click to add picture</a:t>
            </a:r>
            <a:endParaRPr lang="es-ES"/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CD467619-55C3-4742-80C4-BB51BE9D4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525" y="2637379"/>
            <a:ext cx="3657600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FFA7C56-5235-456F-A55D-D2423BCAD9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6628" y="2637379"/>
            <a:ext cx="3657600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A3C8A936-56B8-4185-A261-8C1B6BBB46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62731" y="2637379"/>
            <a:ext cx="3657600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24" name="Picture Placeholder 37">
            <a:extLst>
              <a:ext uri="{FF2B5EF4-FFF2-40B4-BE49-F238E27FC236}">
                <a16:creationId xmlns:a16="http://schemas.microsoft.com/office/drawing/2014/main" id="{6D8138D3-69BB-4AD6-9F8C-44137E15D90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90331" y="3795619"/>
            <a:ext cx="3657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s-ES" err="1"/>
              <a:t>Click to add picture</a:t>
            </a:r>
            <a:endParaRPr lang="es-ES"/>
          </a:p>
        </p:txBody>
      </p:sp>
      <p:sp>
        <p:nvSpPr>
          <p:cNvPr id="25" name="Picture Placeholder 37">
            <a:extLst>
              <a:ext uri="{FF2B5EF4-FFF2-40B4-BE49-F238E27FC236}">
                <a16:creationId xmlns:a16="http://schemas.microsoft.com/office/drawing/2014/main" id="{C68F96D0-5879-48BE-A9CC-C8DEED25EA5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76531" y="3795619"/>
            <a:ext cx="3657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s-ES" err="1"/>
              <a:t>Click to add picture</a:t>
            </a:r>
            <a:endParaRPr lang="es-ES"/>
          </a:p>
        </p:txBody>
      </p:sp>
      <p:sp>
        <p:nvSpPr>
          <p:cNvPr id="27" name="Picture Placeholder 37">
            <a:extLst>
              <a:ext uri="{FF2B5EF4-FFF2-40B4-BE49-F238E27FC236}">
                <a16:creationId xmlns:a16="http://schemas.microsoft.com/office/drawing/2014/main" id="{F220ACE6-02F4-4AAF-8A08-7142312BF6D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62731" y="3795619"/>
            <a:ext cx="36576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s-ES" err="1"/>
              <a:t>Click to add picture</a:t>
            </a:r>
            <a:endParaRPr lang="es-E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08E73A7-8AC1-47F5-9EEE-1E5FCD2980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0525" y="4815046"/>
            <a:ext cx="3657600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FCD347F6-6747-4557-A0A4-8A33407E52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76628" y="4815046"/>
            <a:ext cx="3657600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DF242684-9C00-422E-863D-391CFCE3654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62731" y="4815046"/>
            <a:ext cx="3657600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description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0C5ED-908B-4BB8-9F71-93DF39944B99}"/>
              </a:ext>
            </a:extLst>
          </p:cNvPr>
          <p:cNvCxnSpPr/>
          <p:nvPr userDrawn="1"/>
        </p:nvCxnSpPr>
        <p:spPr>
          <a:xfrm>
            <a:off x="5762431" y="1311481"/>
            <a:ext cx="68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56DB3A4D-4E00-4FB2-86BE-F7227E0364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88D2A12-05B0-4CF7-B940-8931137122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F8AE6C8-D4BF-4C42-9430-223CEA81EC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407797423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Placeholder 14">
            <a:extLst>
              <a:ext uri="{FF2B5EF4-FFF2-40B4-BE49-F238E27FC236}">
                <a16:creationId xmlns:a16="http://schemas.microsoft.com/office/drawing/2014/main" id="{5D53B215-AA36-48DA-ABF5-6638E25CB134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63" y="858"/>
            <a:ext cx="12188949" cy="68562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1E744C-6445-4CAA-A70A-4AFD2C28FF90}"/>
              </a:ext>
            </a:extLst>
          </p:cNvPr>
          <p:cNvSpPr/>
          <p:nvPr userDrawn="1"/>
        </p:nvSpPr>
        <p:spPr>
          <a:xfrm>
            <a:off x="-63" y="858"/>
            <a:ext cx="12188952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b="1">
              <a:latin typeface="Open Sans Semibold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E96169-E7F5-4AD5-A5A0-7AA6025F8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331" y="6421262"/>
            <a:ext cx="2743200" cy="2088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D8B2C0-E99B-4B55-9F29-1634A96FEB93}"/>
              </a:ext>
            </a:extLst>
          </p:cNvPr>
          <p:cNvCxnSpPr/>
          <p:nvPr userDrawn="1"/>
        </p:nvCxnSpPr>
        <p:spPr>
          <a:xfrm>
            <a:off x="5753100" y="2551006"/>
            <a:ext cx="685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6A41164-9E02-42F7-95BC-2C9613F1A0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37703"/>
            <a:ext cx="11430000" cy="182880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660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r>
              <a:rPr lang="en-US"/>
              <a:t>TITLE SLIDE: OPTION 2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E7D0411B-98D2-40EE-A7C9-A6A4CDA8D6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25" y="2667283"/>
            <a:ext cx="11420475" cy="6413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3BFF807-FD44-4F0D-B39A-70F80C78AF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331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1C4B28D-0969-490A-B13C-C8EB39316D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1962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AE57C29B-D449-4CC7-B381-424636D9E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3593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B9B91-190A-453C-87F6-790E5B769CFF}"/>
              </a:ext>
            </a:extLst>
          </p:cNvPr>
          <p:cNvSpPr/>
          <p:nvPr userDrawn="1"/>
        </p:nvSpPr>
        <p:spPr>
          <a:xfrm>
            <a:off x="7405732" y="6391171"/>
            <a:ext cx="4510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b="1" u="none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www.bakerdonelson.com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7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2024 Baker, Donelson, Bearman, Caldwell &amp; Berkowitz, PC </a:t>
            </a:r>
            <a:r>
              <a:rPr lang="en-US" sz="700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en-US" sz="700" b="0" kern="1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131946271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Four items with image diamo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62ECC6F-F329-4894-B30C-9DDF87D4C6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95728" y="1654784"/>
            <a:ext cx="2203992" cy="2203418"/>
          </a:xfrm>
          <a:custGeom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A961995-D4ED-4EA2-BDF8-2F805F6EDE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5353" y="2803148"/>
            <a:ext cx="2203992" cy="2203418"/>
          </a:xfrm>
          <a:custGeom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31DF17-C531-4C0B-A8D1-30EC2E698B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2655" y="2803148"/>
            <a:ext cx="2203992" cy="2203418"/>
          </a:xfrm>
          <a:custGeom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93F6089-7C17-41CF-98EF-CCF55D2C53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95728" y="3951512"/>
            <a:ext cx="2203992" cy="2203418"/>
          </a:xfrm>
          <a:custGeom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6F31F507-3EE3-4E74-A3B3-829544666D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525" y="1786247"/>
            <a:ext cx="3200400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859FA3BB-CF44-4802-9948-D8B7CE113A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0525" y="3809450"/>
            <a:ext cx="3200400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2A970B0-BEBC-40E3-96D3-D0403411AD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01075" y="1786247"/>
            <a:ext cx="3200400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EF807731-E598-4EFB-BF1E-35A41D6EC4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1075" y="3809450"/>
            <a:ext cx="3200400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EBF97-CEAA-4220-9079-D063F58B2A81}"/>
              </a:ext>
            </a:extLst>
          </p:cNvPr>
          <p:cNvCxnSpPr/>
          <p:nvPr userDrawn="1"/>
        </p:nvCxnSpPr>
        <p:spPr>
          <a:xfrm>
            <a:off x="5762431" y="1311481"/>
            <a:ext cx="68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7A52793-7004-4A92-8A39-44AE2E2958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6464A6C-F694-4A07-A7AF-B33C19CA41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2B4D0890-7238-4F16-87D5-4DCCE7EE27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441708531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99242B-DEAB-4348-B5A9-CB4B425A43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1">
            <a:extLst>
              <a:ext uri="{FF2B5EF4-FFF2-40B4-BE49-F238E27FC236}">
                <a16:creationId xmlns:a16="http://schemas.microsoft.com/office/drawing/2014/main" id="{09643811-0C74-4A01-BA81-61628ED0CD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1038" y="0"/>
            <a:ext cx="9740963" cy="6858000"/>
          </a:xfrm>
          <a:custGeom>
            <a:gdLst>
              <a:gd name="connsiteX0" fmla="*/ 981316 w 9740963"/>
              <a:gd name="connsiteY0" fmla="*/ 5930787 h 6858000"/>
              <a:gd name="connsiteX1" fmla="*/ 1117507 w 9740963"/>
              <a:gd name="connsiteY1" fmla="*/ 6066978 h 6858000"/>
              <a:gd name="connsiteX2" fmla="*/ 1117507 w 9740963"/>
              <a:gd name="connsiteY2" fmla="*/ 6066979 h 6858000"/>
              <a:gd name="connsiteX3" fmla="*/ 1117507 w 9740963"/>
              <a:gd name="connsiteY3" fmla="*/ 6858000 h 6858000"/>
              <a:gd name="connsiteX4" fmla="*/ 0 w 9740963"/>
              <a:gd name="connsiteY4" fmla="*/ 6858000 h 6858000"/>
              <a:gd name="connsiteX5" fmla="*/ 892104 w 9740963"/>
              <a:gd name="connsiteY5" fmla="*/ 5965897 h 6858000"/>
              <a:gd name="connsiteX6" fmla="*/ 928305 w 9740963"/>
              <a:gd name="connsiteY6" fmla="*/ 5941490 h 6858000"/>
              <a:gd name="connsiteX7" fmla="*/ 981316 w 9740963"/>
              <a:gd name="connsiteY7" fmla="*/ 5930787 h 6858000"/>
              <a:gd name="connsiteX8" fmla="*/ 9583907 w 9740963"/>
              <a:gd name="connsiteY8" fmla="*/ 5514803 h 6858000"/>
              <a:gd name="connsiteX9" fmla="*/ 9740963 w 9740963"/>
              <a:gd name="connsiteY9" fmla="*/ 5514803 h 6858000"/>
              <a:gd name="connsiteX10" fmla="*/ 9740963 w 9740963"/>
              <a:gd name="connsiteY10" fmla="*/ 6004147 h 6858000"/>
              <a:gd name="connsiteX11" fmla="*/ 9490281 w 9740963"/>
              <a:gd name="connsiteY11" fmla="*/ 5753466 h 6858000"/>
              <a:gd name="connsiteX12" fmla="*/ 9490279 w 9740963"/>
              <a:gd name="connsiteY12" fmla="*/ 5753464 h 6858000"/>
              <a:gd name="connsiteX13" fmla="*/ 9470329 w 9740963"/>
              <a:gd name="connsiteY13" fmla="*/ 5733515 h 6858000"/>
              <a:gd name="connsiteX14" fmla="*/ 9449177 w 9740963"/>
              <a:gd name="connsiteY14" fmla="*/ 5702140 h 6858000"/>
              <a:gd name="connsiteX15" fmla="*/ 9438473 w 9740963"/>
              <a:gd name="connsiteY15" fmla="*/ 5649129 h 6858000"/>
              <a:gd name="connsiteX16" fmla="*/ 9521653 w 9740963"/>
              <a:gd name="connsiteY16" fmla="*/ 5523641 h 6858000"/>
              <a:gd name="connsiteX17" fmla="*/ 9565421 w 9740963"/>
              <a:gd name="connsiteY17" fmla="*/ 5514804 h 6858000"/>
              <a:gd name="connsiteX18" fmla="*/ 9583907 w 9740963"/>
              <a:gd name="connsiteY18" fmla="*/ 5514804 h 6858000"/>
              <a:gd name="connsiteX19" fmla="*/ 9014977 w 9740963"/>
              <a:gd name="connsiteY19" fmla="*/ 5514803 h 6858000"/>
              <a:gd name="connsiteX20" fmla="*/ 9067989 w 9740963"/>
              <a:gd name="connsiteY20" fmla="*/ 5525506 h 6858000"/>
              <a:gd name="connsiteX21" fmla="*/ 9104189 w 9740963"/>
              <a:gd name="connsiteY21" fmla="*/ 5549913 h 6858000"/>
              <a:gd name="connsiteX22" fmla="*/ 9740963 w 9740963"/>
              <a:gd name="connsiteY22" fmla="*/ 6186687 h 6858000"/>
              <a:gd name="connsiteX23" fmla="*/ 9740963 w 9740963"/>
              <a:gd name="connsiteY23" fmla="*/ 6858000 h 6858000"/>
              <a:gd name="connsiteX24" fmla="*/ 8878787 w 9740963"/>
              <a:gd name="connsiteY24" fmla="*/ 6858000 h 6858000"/>
              <a:gd name="connsiteX25" fmla="*/ 8878787 w 9740963"/>
              <a:gd name="connsiteY25" fmla="*/ 5650995 h 6858000"/>
              <a:gd name="connsiteX26" fmla="*/ 8878787 w 9740963"/>
              <a:gd name="connsiteY26" fmla="*/ 5650994 h 6858000"/>
              <a:gd name="connsiteX27" fmla="*/ 9014977 w 9740963"/>
              <a:gd name="connsiteY27" fmla="*/ 5514803 h 6858000"/>
              <a:gd name="connsiteX28" fmla="*/ 8615441 w 9740963"/>
              <a:gd name="connsiteY28" fmla="*/ 5514803 h 6858000"/>
              <a:gd name="connsiteX29" fmla="*/ 8751631 w 9740963"/>
              <a:gd name="connsiteY29" fmla="*/ 5650994 h 6858000"/>
              <a:gd name="connsiteX30" fmla="*/ 8751631 w 9740963"/>
              <a:gd name="connsiteY30" fmla="*/ 5650995 h 6858000"/>
              <a:gd name="connsiteX31" fmla="*/ 8751631 w 9740963"/>
              <a:gd name="connsiteY31" fmla="*/ 6858000 h 6858000"/>
              <a:gd name="connsiteX32" fmla="*/ 7218142 w 9740963"/>
              <a:gd name="connsiteY32" fmla="*/ 6858000 h 6858000"/>
              <a:gd name="connsiteX33" fmla="*/ 8526229 w 9740963"/>
              <a:gd name="connsiteY33" fmla="*/ 5549913 h 6858000"/>
              <a:gd name="connsiteX34" fmla="*/ 8562429 w 9740963"/>
              <a:gd name="connsiteY34" fmla="*/ 5525506 h 6858000"/>
              <a:gd name="connsiteX35" fmla="*/ 8615441 w 9740963"/>
              <a:gd name="connsiteY35" fmla="*/ 5514803 h 6858000"/>
              <a:gd name="connsiteX36" fmla="*/ 6477647 w 9740963"/>
              <a:gd name="connsiteY36" fmla="*/ 5514803 h 6858000"/>
              <a:gd name="connsiteX37" fmla="*/ 8046511 w 9740963"/>
              <a:gd name="connsiteY37" fmla="*/ 5514803 h 6858000"/>
              <a:gd name="connsiteX38" fmla="*/ 8046511 w 9740963"/>
              <a:gd name="connsiteY38" fmla="*/ 5514804 h 6858000"/>
              <a:gd name="connsiteX39" fmla="*/ 8064997 w 9740963"/>
              <a:gd name="connsiteY39" fmla="*/ 5514804 h 6858000"/>
              <a:gd name="connsiteX40" fmla="*/ 8108765 w 9740963"/>
              <a:gd name="connsiteY40" fmla="*/ 5523641 h 6858000"/>
              <a:gd name="connsiteX41" fmla="*/ 8191945 w 9740963"/>
              <a:gd name="connsiteY41" fmla="*/ 5649129 h 6858000"/>
              <a:gd name="connsiteX42" fmla="*/ 8181241 w 9740963"/>
              <a:gd name="connsiteY42" fmla="*/ 5702140 h 6858000"/>
              <a:gd name="connsiteX43" fmla="*/ 8160089 w 9740963"/>
              <a:gd name="connsiteY43" fmla="*/ 5733515 h 6858000"/>
              <a:gd name="connsiteX44" fmla="*/ 8140139 w 9740963"/>
              <a:gd name="connsiteY44" fmla="*/ 5753464 h 6858000"/>
              <a:gd name="connsiteX45" fmla="*/ 8140137 w 9740963"/>
              <a:gd name="connsiteY45" fmla="*/ 5753466 h 6858000"/>
              <a:gd name="connsiteX46" fmla="*/ 7035602 w 9740963"/>
              <a:gd name="connsiteY46" fmla="*/ 6858000 h 6858000"/>
              <a:gd name="connsiteX47" fmla="*/ 6334079 w 9740963"/>
              <a:gd name="connsiteY47" fmla="*/ 6858000 h 6858000"/>
              <a:gd name="connsiteX48" fmla="*/ 6334079 w 9740963"/>
              <a:gd name="connsiteY48" fmla="*/ 5658368 h 6858000"/>
              <a:gd name="connsiteX49" fmla="*/ 6334079 w 9740963"/>
              <a:gd name="connsiteY49" fmla="*/ 5658367 h 6858000"/>
              <a:gd name="connsiteX50" fmla="*/ 6334079 w 9740963"/>
              <a:gd name="connsiteY50" fmla="*/ 5639889 h 6858000"/>
              <a:gd name="connsiteX51" fmla="*/ 6342917 w 9740963"/>
              <a:gd name="connsiteY51" fmla="*/ 5596117 h 6858000"/>
              <a:gd name="connsiteX52" fmla="*/ 6415393 w 9740963"/>
              <a:gd name="connsiteY52" fmla="*/ 5523641 h 6858000"/>
              <a:gd name="connsiteX53" fmla="*/ 6459161 w 9740963"/>
              <a:gd name="connsiteY53" fmla="*/ 5514804 h 6858000"/>
              <a:gd name="connsiteX54" fmla="*/ 4494492 w 9740963"/>
              <a:gd name="connsiteY54" fmla="*/ 5514803 h 6858000"/>
              <a:gd name="connsiteX55" fmla="*/ 6063355 w 9740963"/>
              <a:gd name="connsiteY55" fmla="*/ 5514803 h 6858000"/>
              <a:gd name="connsiteX56" fmla="*/ 6081841 w 9740963"/>
              <a:gd name="connsiteY56" fmla="*/ 5514804 h 6858000"/>
              <a:gd name="connsiteX57" fmla="*/ 6125609 w 9740963"/>
              <a:gd name="connsiteY57" fmla="*/ 5523641 h 6858000"/>
              <a:gd name="connsiteX58" fmla="*/ 6198085 w 9740963"/>
              <a:gd name="connsiteY58" fmla="*/ 5596117 h 6858000"/>
              <a:gd name="connsiteX59" fmla="*/ 6206923 w 9740963"/>
              <a:gd name="connsiteY59" fmla="*/ 5639889 h 6858000"/>
              <a:gd name="connsiteX60" fmla="*/ 6206923 w 9740963"/>
              <a:gd name="connsiteY60" fmla="*/ 5658367 h 6858000"/>
              <a:gd name="connsiteX61" fmla="*/ 6206923 w 9740963"/>
              <a:gd name="connsiteY61" fmla="*/ 5658368 h 6858000"/>
              <a:gd name="connsiteX62" fmla="*/ 6206923 w 9740963"/>
              <a:gd name="connsiteY62" fmla="*/ 6858000 h 6858000"/>
              <a:gd name="connsiteX63" fmla="*/ 5505401 w 9740963"/>
              <a:gd name="connsiteY63" fmla="*/ 6858000 h 6858000"/>
              <a:gd name="connsiteX64" fmla="*/ 4400866 w 9740963"/>
              <a:gd name="connsiteY64" fmla="*/ 5753466 h 6858000"/>
              <a:gd name="connsiteX65" fmla="*/ 4400863 w 9740963"/>
              <a:gd name="connsiteY65" fmla="*/ 5753464 h 6858000"/>
              <a:gd name="connsiteX66" fmla="*/ 4380913 w 9740963"/>
              <a:gd name="connsiteY66" fmla="*/ 5733515 h 6858000"/>
              <a:gd name="connsiteX67" fmla="*/ 4359762 w 9740963"/>
              <a:gd name="connsiteY67" fmla="*/ 5702140 h 6858000"/>
              <a:gd name="connsiteX68" fmla="*/ 4349058 w 9740963"/>
              <a:gd name="connsiteY68" fmla="*/ 5649129 h 6858000"/>
              <a:gd name="connsiteX69" fmla="*/ 4432238 w 9740963"/>
              <a:gd name="connsiteY69" fmla="*/ 5523641 h 6858000"/>
              <a:gd name="connsiteX70" fmla="*/ 4476005 w 9740963"/>
              <a:gd name="connsiteY70" fmla="*/ 5514804 h 6858000"/>
              <a:gd name="connsiteX71" fmla="*/ 4494492 w 9740963"/>
              <a:gd name="connsiteY71" fmla="*/ 5514804 h 6858000"/>
              <a:gd name="connsiteX72" fmla="*/ 3925562 w 9740963"/>
              <a:gd name="connsiteY72" fmla="*/ 5514803 h 6858000"/>
              <a:gd name="connsiteX73" fmla="*/ 3978574 w 9740963"/>
              <a:gd name="connsiteY73" fmla="*/ 5525506 h 6858000"/>
              <a:gd name="connsiteX74" fmla="*/ 4014774 w 9740963"/>
              <a:gd name="connsiteY74" fmla="*/ 5549913 h 6858000"/>
              <a:gd name="connsiteX75" fmla="*/ 5322861 w 9740963"/>
              <a:gd name="connsiteY75" fmla="*/ 6858000 h 6858000"/>
              <a:gd name="connsiteX76" fmla="*/ 3789371 w 9740963"/>
              <a:gd name="connsiteY76" fmla="*/ 6858000 h 6858000"/>
              <a:gd name="connsiteX77" fmla="*/ 3789371 w 9740963"/>
              <a:gd name="connsiteY77" fmla="*/ 5650995 h 6858000"/>
              <a:gd name="connsiteX78" fmla="*/ 3789371 w 9740963"/>
              <a:gd name="connsiteY78" fmla="*/ 5650994 h 6858000"/>
              <a:gd name="connsiteX79" fmla="*/ 3925562 w 9740963"/>
              <a:gd name="connsiteY79" fmla="*/ 5514803 h 6858000"/>
              <a:gd name="connsiteX80" fmla="*/ 3526025 w 9740963"/>
              <a:gd name="connsiteY80" fmla="*/ 5514803 h 6858000"/>
              <a:gd name="connsiteX81" fmla="*/ 3662216 w 9740963"/>
              <a:gd name="connsiteY81" fmla="*/ 5650994 h 6858000"/>
              <a:gd name="connsiteX82" fmla="*/ 3662216 w 9740963"/>
              <a:gd name="connsiteY82" fmla="*/ 5650995 h 6858000"/>
              <a:gd name="connsiteX83" fmla="*/ 3662216 w 9740963"/>
              <a:gd name="connsiteY83" fmla="*/ 6858000 h 6858000"/>
              <a:gd name="connsiteX84" fmla="*/ 2128725 w 9740963"/>
              <a:gd name="connsiteY84" fmla="*/ 6858000 h 6858000"/>
              <a:gd name="connsiteX85" fmla="*/ 3436813 w 9740963"/>
              <a:gd name="connsiteY85" fmla="*/ 5549913 h 6858000"/>
              <a:gd name="connsiteX86" fmla="*/ 3473013 w 9740963"/>
              <a:gd name="connsiteY86" fmla="*/ 5525506 h 6858000"/>
              <a:gd name="connsiteX87" fmla="*/ 3526025 w 9740963"/>
              <a:gd name="connsiteY87" fmla="*/ 5514803 h 6858000"/>
              <a:gd name="connsiteX88" fmla="*/ 1388232 w 9740963"/>
              <a:gd name="connsiteY88" fmla="*/ 5514803 h 6858000"/>
              <a:gd name="connsiteX89" fmla="*/ 2957095 w 9740963"/>
              <a:gd name="connsiteY89" fmla="*/ 5514803 h 6858000"/>
              <a:gd name="connsiteX90" fmla="*/ 2957095 w 9740963"/>
              <a:gd name="connsiteY90" fmla="*/ 5514804 h 6858000"/>
              <a:gd name="connsiteX91" fmla="*/ 2975581 w 9740963"/>
              <a:gd name="connsiteY91" fmla="*/ 5514804 h 6858000"/>
              <a:gd name="connsiteX92" fmla="*/ 3019349 w 9740963"/>
              <a:gd name="connsiteY92" fmla="*/ 5523641 h 6858000"/>
              <a:gd name="connsiteX93" fmla="*/ 3102529 w 9740963"/>
              <a:gd name="connsiteY93" fmla="*/ 5649129 h 6858000"/>
              <a:gd name="connsiteX94" fmla="*/ 3091826 w 9740963"/>
              <a:gd name="connsiteY94" fmla="*/ 5702140 h 6858000"/>
              <a:gd name="connsiteX95" fmla="*/ 3070674 w 9740963"/>
              <a:gd name="connsiteY95" fmla="*/ 5733515 h 6858000"/>
              <a:gd name="connsiteX96" fmla="*/ 3050724 w 9740963"/>
              <a:gd name="connsiteY96" fmla="*/ 5753464 h 6858000"/>
              <a:gd name="connsiteX97" fmla="*/ 3050722 w 9740963"/>
              <a:gd name="connsiteY97" fmla="*/ 5753466 h 6858000"/>
              <a:gd name="connsiteX98" fmla="*/ 1946187 w 9740963"/>
              <a:gd name="connsiteY98" fmla="*/ 6858000 h 6858000"/>
              <a:gd name="connsiteX99" fmla="*/ 1244663 w 9740963"/>
              <a:gd name="connsiteY99" fmla="*/ 6858000 h 6858000"/>
              <a:gd name="connsiteX100" fmla="*/ 1244663 w 9740963"/>
              <a:gd name="connsiteY100" fmla="*/ 5658367 h 6858000"/>
              <a:gd name="connsiteX101" fmla="*/ 1244664 w 9740963"/>
              <a:gd name="connsiteY101" fmla="*/ 5658368 h 6858000"/>
              <a:gd name="connsiteX102" fmla="*/ 1244664 w 9740963"/>
              <a:gd name="connsiteY102" fmla="*/ 5639889 h 6858000"/>
              <a:gd name="connsiteX103" fmla="*/ 1253501 w 9740963"/>
              <a:gd name="connsiteY103" fmla="*/ 5596117 h 6858000"/>
              <a:gd name="connsiteX104" fmla="*/ 1325978 w 9740963"/>
              <a:gd name="connsiteY104" fmla="*/ 5523641 h 6858000"/>
              <a:gd name="connsiteX105" fmla="*/ 1369746 w 9740963"/>
              <a:gd name="connsiteY105" fmla="*/ 5514804 h 6858000"/>
              <a:gd name="connsiteX106" fmla="*/ 9583907 w 9740963"/>
              <a:gd name="connsiteY106" fmla="*/ 3506125 h 6858000"/>
              <a:gd name="connsiteX107" fmla="*/ 9740963 w 9740963"/>
              <a:gd name="connsiteY107" fmla="*/ 3506125 h 6858000"/>
              <a:gd name="connsiteX108" fmla="*/ 9740963 w 9740963"/>
              <a:gd name="connsiteY108" fmla="*/ 3995469 h 6858000"/>
              <a:gd name="connsiteX109" fmla="*/ 9490281 w 9740963"/>
              <a:gd name="connsiteY109" fmla="*/ 3744788 h 6858000"/>
              <a:gd name="connsiteX110" fmla="*/ 9490279 w 9740963"/>
              <a:gd name="connsiteY110" fmla="*/ 3744786 h 6858000"/>
              <a:gd name="connsiteX111" fmla="*/ 9470329 w 9740963"/>
              <a:gd name="connsiteY111" fmla="*/ 3724837 h 6858000"/>
              <a:gd name="connsiteX112" fmla="*/ 9449177 w 9740963"/>
              <a:gd name="connsiteY112" fmla="*/ 3693462 h 6858000"/>
              <a:gd name="connsiteX113" fmla="*/ 9438473 w 9740963"/>
              <a:gd name="connsiteY113" fmla="*/ 3640451 h 6858000"/>
              <a:gd name="connsiteX114" fmla="*/ 9521653 w 9740963"/>
              <a:gd name="connsiteY114" fmla="*/ 3514963 h 6858000"/>
              <a:gd name="connsiteX115" fmla="*/ 9565421 w 9740963"/>
              <a:gd name="connsiteY115" fmla="*/ 3506126 h 6858000"/>
              <a:gd name="connsiteX116" fmla="*/ 9583907 w 9740963"/>
              <a:gd name="connsiteY116" fmla="*/ 3506126 h 6858000"/>
              <a:gd name="connsiteX117" fmla="*/ 9014977 w 9740963"/>
              <a:gd name="connsiteY117" fmla="*/ 3506125 h 6858000"/>
              <a:gd name="connsiteX118" fmla="*/ 9067989 w 9740963"/>
              <a:gd name="connsiteY118" fmla="*/ 3516828 h 6858000"/>
              <a:gd name="connsiteX119" fmla="*/ 9104189 w 9740963"/>
              <a:gd name="connsiteY119" fmla="*/ 3541235 h 6858000"/>
              <a:gd name="connsiteX120" fmla="*/ 9740963 w 9740963"/>
              <a:gd name="connsiteY120" fmla="*/ 4178008 h 6858000"/>
              <a:gd name="connsiteX121" fmla="*/ 9740963 w 9740963"/>
              <a:gd name="connsiteY121" fmla="*/ 5360553 h 6858000"/>
              <a:gd name="connsiteX122" fmla="*/ 9022355 w 9740963"/>
              <a:gd name="connsiteY122" fmla="*/ 5360553 h 6858000"/>
              <a:gd name="connsiteX123" fmla="*/ 9003869 w 9740963"/>
              <a:gd name="connsiteY123" fmla="*/ 5360552 h 6858000"/>
              <a:gd name="connsiteX124" fmla="*/ 8960101 w 9740963"/>
              <a:gd name="connsiteY124" fmla="*/ 5351716 h 6858000"/>
              <a:gd name="connsiteX125" fmla="*/ 8887625 w 9740963"/>
              <a:gd name="connsiteY125" fmla="*/ 5279239 h 6858000"/>
              <a:gd name="connsiteX126" fmla="*/ 8878787 w 9740963"/>
              <a:gd name="connsiteY126" fmla="*/ 5235467 h 6858000"/>
              <a:gd name="connsiteX127" fmla="*/ 8878787 w 9740963"/>
              <a:gd name="connsiteY127" fmla="*/ 5216989 h 6858000"/>
              <a:gd name="connsiteX128" fmla="*/ 8878787 w 9740963"/>
              <a:gd name="connsiteY128" fmla="*/ 5216988 h 6858000"/>
              <a:gd name="connsiteX129" fmla="*/ 8878787 w 9740963"/>
              <a:gd name="connsiteY129" fmla="*/ 3642317 h 6858000"/>
              <a:gd name="connsiteX130" fmla="*/ 8878787 w 9740963"/>
              <a:gd name="connsiteY130" fmla="*/ 3642316 h 6858000"/>
              <a:gd name="connsiteX131" fmla="*/ 9014977 w 9740963"/>
              <a:gd name="connsiteY131" fmla="*/ 3506125 h 6858000"/>
              <a:gd name="connsiteX132" fmla="*/ 8615441 w 9740963"/>
              <a:gd name="connsiteY132" fmla="*/ 3506125 h 6858000"/>
              <a:gd name="connsiteX133" fmla="*/ 8751631 w 9740963"/>
              <a:gd name="connsiteY133" fmla="*/ 3642316 h 6858000"/>
              <a:gd name="connsiteX134" fmla="*/ 8751631 w 9740963"/>
              <a:gd name="connsiteY134" fmla="*/ 3642317 h 6858000"/>
              <a:gd name="connsiteX135" fmla="*/ 8751631 w 9740963"/>
              <a:gd name="connsiteY135" fmla="*/ 5216988 h 6858000"/>
              <a:gd name="connsiteX136" fmla="*/ 8751631 w 9740963"/>
              <a:gd name="connsiteY136" fmla="*/ 5216989 h 6858000"/>
              <a:gd name="connsiteX137" fmla="*/ 8751631 w 9740963"/>
              <a:gd name="connsiteY137" fmla="*/ 5235467 h 6858000"/>
              <a:gd name="connsiteX138" fmla="*/ 8742793 w 9740963"/>
              <a:gd name="connsiteY138" fmla="*/ 5279239 h 6858000"/>
              <a:gd name="connsiteX139" fmla="*/ 8670317 w 9740963"/>
              <a:gd name="connsiteY139" fmla="*/ 5351716 h 6858000"/>
              <a:gd name="connsiteX140" fmla="*/ 8626549 w 9740963"/>
              <a:gd name="connsiteY140" fmla="*/ 5360552 h 6858000"/>
              <a:gd name="connsiteX141" fmla="*/ 8608063 w 9740963"/>
              <a:gd name="connsiteY141" fmla="*/ 5360553 h 6858000"/>
              <a:gd name="connsiteX142" fmla="*/ 7039199 w 9740963"/>
              <a:gd name="connsiteY142" fmla="*/ 5360553 h 6858000"/>
              <a:gd name="connsiteX143" fmla="*/ 7039199 w 9740963"/>
              <a:gd name="connsiteY143" fmla="*/ 5360552 h 6858000"/>
              <a:gd name="connsiteX144" fmla="*/ 7020713 w 9740963"/>
              <a:gd name="connsiteY144" fmla="*/ 5360552 h 6858000"/>
              <a:gd name="connsiteX145" fmla="*/ 6976945 w 9740963"/>
              <a:gd name="connsiteY145" fmla="*/ 5351716 h 6858000"/>
              <a:gd name="connsiteX146" fmla="*/ 6893765 w 9740963"/>
              <a:gd name="connsiteY146" fmla="*/ 5226228 h 6858000"/>
              <a:gd name="connsiteX147" fmla="*/ 6904469 w 9740963"/>
              <a:gd name="connsiteY147" fmla="*/ 5173216 h 6858000"/>
              <a:gd name="connsiteX148" fmla="*/ 6925621 w 9740963"/>
              <a:gd name="connsiteY148" fmla="*/ 5141842 h 6858000"/>
              <a:gd name="connsiteX149" fmla="*/ 6945571 w 9740963"/>
              <a:gd name="connsiteY149" fmla="*/ 5121892 h 6858000"/>
              <a:gd name="connsiteX150" fmla="*/ 6945573 w 9740963"/>
              <a:gd name="connsiteY150" fmla="*/ 5121891 h 6858000"/>
              <a:gd name="connsiteX151" fmla="*/ 8526229 w 9740963"/>
              <a:gd name="connsiteY151" fmla="*/ 3541235 h 6858000"/>
              <a:gd name="connsiteX152" fmla="*/ 8562429 w 9740963"/>
              <a:gd name="connsiteY152" fmla="*/ 3516828 h 6858000"/>
              <a:gd name="connsiteX153" fmla="*/ 8615441 w 9740963"/>
              <a:gd name="connsiteY153" fmla="*/ 3506125 h 6858000"/>
              <a:gd name="connsiteX154" fmla="*/ 6477647 w 9740963"/>
              <a:gd name="connsiteY154" fmla="*/ 3506125 h 6858000"/>
              <a:gd name="connsiteX155" fmla="*/ 8046511 w 9740963"/>
              <a:gd name="connsiteY155" fmla="*/ 3506125 h 6858000"/>
              <a:gd name="connsiteX156" fmla="*/ 8046511 w 9740963"/>
              <a:gd name="connsiteY156" fmla="*/ 3506126 h 6858000"/>
              <a:gd name="connsiteX157" fmla="*/ 8064997 w 9740963"/>
              <a:gd name="connsiteY157" fmla="*/ 3506126 h 6858000"/>
              <a:gd name="connsiteX158" fmla="*/ 8108765 w 9740963"/>
              <a:gd name="connsiteY158" fmla="*/ 3514963 h 6858000"/>
              <a:gd name="connsiteX159" fmla="*/ 8191945 w 9740963"/>
              <a:gd name="connsiteY159" fmla="*/ 3640451 h 6858000"/>
              <a:gd name="connsiteX160" fmla="*/ 8181241 w 9740963"/>
              <a:gd name="connsiteY160" fmla="*/ 3693462 h 6858000"/>
              <a:gd name="connsiteX161" fmla="*/ 8160089 w 9740963"/>
              <a:gd name="connsiteY161" fmla="*/ 3724837 h 6858000"/>
              <a:gd name="connsiteX162" fmla="*/ 8140139 w 9740963"/>
              <a:gd name="connsiteY162" fmla="*/ 3744786 h 6858000"/>
              <a:gd name="connsiteX163" fmla="*/ 8140137 w 9740963"/>
              <a:gd name="connsiteY163" fmla="*/ 3744788 h 6858000"/>
              <a:gd name="connsiteX164" fmla="*/ 6559481 w 9740963"/>
              <a:gd name="connsiteY164" fmla="*/ 5325443 h 6858000"/>
              <a:gd name="connsiteX165" fmla="*/ 6523281 w 9740963"/>
              <a:gd name="connsiteY165" fmla="*/ 5349850 h 6858000"/>
              <a:gd name="connsiteX166" fmla="*/ 6470269 w 9740963"/>
              <a:gd name="connsiteY166" fmla="*/ 5360553 h 6858000"/>
              <a:gd name="connsiteX167" fmla="*/ 6334079 w 9740963"/>
              <a:gd name="connsiteY167" fmla="*/ 5224362 h 6858000"/>
              <a:gd name="connsiteX168" fmla="*/ 6334079 w 9740963"/>
              <a:gd name="connsiteY168" fmla="*/ 3649690 h 6858000"/>
              <a:gd name="connsiteX169" fmla="*/ 6334079 w 9740963"/>
              <a:gd name="connsiteY169" fmla="*/ 3649689 h 6858000"/>
              <a:gd name="connsiteX170" fmla="*/ 6334079 w 9740963"/>
              <a:gd name="connsiteY170" fmla="*/ 3631211 h 6858000"/>
              <a:gd name="connsiteX171" fmla="*/ 6342917 w 9740963"/>
              <a:gd name="connsiteY171" fmla="*/ 3587439 h 6858000"/>
              <a:gd name="connsiteX172" fmla="*/ 6415393 w 9740963"/>
              <a:gd name="connsiteY172" fmla="*/ 3514963 h 6858000"/>
              <a:gd name="connsiteX173" fmla="*/ 6459161 w 9740963"/>
              <a:gd name="connsiteY173" fmla="*/ 3506126 h 6858000"/>
              <a:gd name="connsiteX174" fmla="*/ 4494492 w 9740963"/>
              <a:gd name="connsiteY174" fmla="*/ 3506125 h 6858000"/>
              <a:gd name="connsiteX175" fmla="*/ 6063355 w 9740963"/>
              <a:gd name="connsiteY175" fmla="*/ 3506125 h 6858000"/>
              <a:gd name="connsiteX176" fmla="*/ 6081841 w 9740963"/>
              <a:gd name="connsiteY176" fmla="*/ 3506126 h 6858000"/>
              <a:gd name="connsiteX177" fmla="*/ 6125609 w 9740963"/>
              <a:gd name="connsiteY177" fmla="*/ 3514963 h 6858000"/>
              <a:gd name="connsiteX178" fmla="*/ 6198085 w 9740963"/>
              <a:gd name="connsiteY178" fmla="*/ 3587439 h 6858000"/>
              <a:gd name="connsiteX179" fmla="*/ 6206923 w 9740963"/>
              <a:gd name="connsiteY179" fmla="*/ 3631211 h 6858000"/>
              <a:gd name="connsiteX180" fmla="*/ 6206923 w 9740963"/>
              <a:gd name="connsiteY180" fmla="*/ 3649689 h 6858000"/>
              <a:gd name="connsiteX181" fmla="*/ 6206923 w 9740963"/>
              <a:gd name="connsiteY181" fmla="*/ 3649690 h 6858000"/>
              <a:gd name="connsiteX182" fmla="*/ 6206923 w 9740963"/>
              <a:gd name="connsiteY182" fmla="*/ 5224362 h 6858000"/>
              <a:gd name="connsiteX183" fmla="*/ 6070733 w 9740963"/>
              <a:gd name="connsiteY183" fmla="*/ 5360553 h 6858000"/>
              <a:gd name="connsiteX184" fmla="*/ 6017721 w 9740963"/>
              <a:gd name="connsiteY184" fmla="*/ 5349850 h 6858000"/>
              <a:gd name="connsiteX185" fmla="*/ 5981521 w 9740963"/>
              <a:gd name="connsiteY185" fmla="*/ 5325443 h 6858000"/>
              <a:gd name="connsiteX186" fmla="*/ 4400866 w 9740963"/>
              <a:gd name="connsiteY186" fmla="*/ 3744788 h 6858000"/>
              <a:gd name="connsiteX187" fmla="*/ 4400864 w 9740963"/>
              <a:gd name="connsiteY187" fmla="*/ 3744786 h 6858000"/>
              <a:gd name="connsiteX188" fmla="*/ 4380913 w 9740963"/>
              <a:gd name="connsiteY188" fmla="*/ 3724837 h 6858000"/>
              <a:gd name="connsiteX189" fmla="*/ 4359762 w 9740963"/>
              <a:gd name="connsiteY189" fmla="*/ 3693462 h 6858000"/>
              <a:gd name="connsiteX190" fmla="*/ 4349058 w 9740963"/>
              <a:gd name="connsiteY190" fmla="*/ 3640451 h 6858000"/>
              <a:gd name="connsiteX191" fmla="*/ 4432239 w 9740963"/>
              <a:gd name="connsiteY191" fmla="*/ 3514963 h 6858000"/>
              <a:gd name="connsiteX192" fmla="*/ 4476005 w 9740963"/>
              <a:gd name="connsiteY192" fmla="*/ 3506126 h 6858000"/>
              <a:gd name="connsiteX193" fmla="*/ 4494492 w 9740963"/>
              <a:gd name="connsiteY193" fmla="*/ 3506126 h 6858000"/>
              <a:gd name="connsiteX194" fmla="*/ 3925563 w 9740963"/>
              <a:gd name="connsiteY194" fmla="*/ 3506125 h 6858000"/>
              <a:gd name="connsiteX195" fmla="*/ 3978574 w 9740963"/>
              <a:gd name="connsiteY195" fmla="*/ 3516828 h 6858000"/>
              <a:gd name="connsiteX196" fmla="*/ 4014774 w 9740963"/>
              <a:gd name="connsiteY196" fmla="*/ 3541235 h 6858000"/>
              <a:gd name="connsiteX197" fmla="*/ 5595430 w 9740963"/>
              <a:gd name="connsiteY197" fmla="*/ 5121891 h 6858000"/>
              <a:gd name="connsiteX198" fmla="*/ 5595432 w 9740963"/>
              <a:gd name="connsiteY198" fmla="*/ 5121892 h 6858000"/>
              <a:gd name="connsiteX199" fmla="*/ 5615381 w 9740963"/>
              <a:gd name="connsiteY199" fmla="*/ 5141842 h 6858000"/>
              <a:gd name="connsiteX200" fmla="*/ 5636534 w 9740963"/>
              <a:gd name="connsiteY200" fmla="*/ 5173216 h 6858000"/>
              <a:gd name="connsiteX201" fmla="*/ 5647237 w 9740963"/>
              <a:gd name="connsiteY201" fmla="*/ 5226228 h 6858000"/>
              <a:gd name="connsiteX202" fmla="*/ 5564057 w 9740963"/>
              <a:gd name="connsiteY202" fmla="*/ 5351716 h 6858000"/>
              <a:gd name="connsiteX203" fmla="*/ 5520289 w 9740963"/>
              <a:gd name="connsiteY203" fmla="*/ 5360552 h 6858000"/>
              <a:gd name="connsiteX204" fmla="*/ 5501803 w 9740963"/>
              <a:gd name="connsiteY204" fmla="*/ 5360552 h 6858000"/>
              <a:gd name="connsiteX205" fmla="*/ 5501803 w 9740963"/>
              <a:gd name="connsiteY205" fmla="*/ 5360553 h 6858000"/>
              <a:gd name="connsiteX206" fmla="*/ 3932940 w 9740963"/>
              <a:gd name="connsiteY206" fmla="*/ 5360553 h 6858000"/>
              <a:gd name="connsiteX207" fmla="*/ 3914454 w 9740963"/>
              <a:gd name="connsiteY207" fmla="*/ 5360552 h 6858000"/>
              <a:gd name="connsiteX208" fmla="*/ 3870687 w 9740963"/>
              <a:gd name="connsiteY208" fmla="*/ 5351716 h 6858000"/>
              <a:gd name="connsiteX209" fmla="*/ 3798210 w 9740963"/>
              <a:gd name="connsiteY209" fmla="*/ 5279239 h 6858000"/>
              <a:gd name="connsiteX210" fmla="*/ 3789372 w 9740963"/>
              <a:gd name="connsiteY210" fmla="*/ 5235467 h 6858000"/>
              <a:gd name="connsiteX211" fmla="*/ 3789372 w 9740963"/>
              <a:gd name="connsiteY211" fmla="*/ 5216988 h 6858000"/>
              <a:gd name="connsiteX212" fmla="*/ 3789371 w 9740963"/>
              <a:gd name="connsiteY212" fmla="*/ 5216989 h 6858000"/>
              <a:gd name="connsiteX213" fmla="*/ 3789371 w 9740963"/>
              <a:gd name="connsiteY213" fmla="*/ 3642317 h 6858000"/>
              <a:gd name="connsiteX214" fmla="*/ 3789371 w 9740963"/>
              <a:gd name="connsiteY214" fmla="*/ 3642316 h 6858000"/>
              <a:gd name="connsiteX215" fmla="*/ 3925563 w 9740963"/>
              <a:gd name="connsiteY215" fmla="*/ 3506125 h 6858000"/>
              <a:gd name="connsiteX216" fmla="*/ 3526024 w 9740963"/>
              <a:gd name="connsiteY216" fmla="*/ 3506125 h 6858000"/>
              <a:gd name="connsiteX217" fmla="*/ 3662215 w 9740963"/>
              <a:gd name="connsiteY217" fmla="*/ 3642316 h 6858000"/>
              <a:gd name="connsiteX218" fmla="*/ 3662215 w 9740963"/>
              <a:gd name="connsiteY218" fmla="*/ 3642317 h 6858000"/>
              <a:gd name="connsiteX219" fmla="*/ 3662215 w 9740963"/>
              <a:gd name="connsiteY219" fmla="*/ 5216988 h 6858000"/>
              <a:gd name="connsiteX220" fmla="*/ 3662215 w 9740963"/>
              <a:gd name="connsiteY220" fmla="*/ 5216989 h 6858000"/>
              <a:gd name="connsiteX221" fmla="*/ 3662215 w 9740963"/>
              <a:gd name="connsiteY221" fmla="*/ 5235467 h 6858000"/>
              <a:gd name="connsiteX222" fmla="*/ 3653377 w 9740963"/>
              <a:gd name="connsiteY222" fmla="*/ 5279239 h 6858000"/>
              <a:gd name="connsiteX223" fmla="*/ 3580900 w 9740963"/>
              <a:gd name="connsiteY223" fmla="*/ 5351716 h 6858000"/>
              <a:gd name="connsiteX224" fmla="*/ 3537132 w 9740963"/>
              <a:gd name="connsiteY224" fmla="*/ 5360552 h 6858000"/>
              <a:gd name="connsiteX225" fmla="*/ 3518647 w 9740963"/>
              <a:gd name="connsiteY225" fmla="*/ 5360553 h 6858000"/>
              <a:gd name="connsiteX226" fmla="*/ 1949784 w 9740963"/>
              <a:gd name="connsiteY226" fmla="*/ 5360553 h 6858000"/>
              <a:gd name="connsiteX227" fmla="*/ 1949784 w 9740963"/>
              <a:gd name="connsiteY227" fmla="*/ 5360552 h 6858000"/>
              <a:gd name="connsiteX228" fmla="*/ 1931296 w 9740963"/>
              <a:gd name="connsiteY228" fmla="*/ 5360552 h 6858000"/>
              <a:gd name="connsiteX229" fmla="*/ 1887528 w 9740963"/>
              <a:gd name="connsiteY229" fmla="*/ 5351716 h 6858000"/>
              <a:gd name="connsiteX230" fmla="*/ 1804350 w 9740963"/>
              <a:gd name="connsiteY230" fmla="*/ 5226228 h 6858000"/>
              <a:gd name="connsiteX231" fmla="*/ 1815052 w 9740963"/>
              <a:gd name="connsiteY231" fmla="*/ 5173216 h 6858000"/>
              <a:gd name="connsiteX232" fmla="*/ 1836205 w 9740963"/>
              <a:gd name="connsiteY232" fmla="*/ 5141842 h 6858000"/>
              <a:gd name="connsiteX233" fmla="*/ 1856154 w 9740963"/>
              <a:gd name="connsiteY233" fmla="*/ 5121892 h 6858000"/>
              <a:gd name="connsiteX234" fmla="*/ 1856156 w 9740963"/>
              <a:gd name="connsiteY234" fmla="*/ 5121891 h 6858000"/>
              <a:gd name="connsiteX235" fmla="*/ 3436812 w 9740963"/>
              <a:gd name="connsiteY235" fmla="*/ 3541235 h 6858000"/>
              <a:gd name="connsiteX236" fmla="*/ 3473013 w 9740963"/>
              <a:gd name="connsiteY236" fmla="*/ 3516828 h 6858000"/>
              <a:gd name="connsiteX237" fmla="*/ 3526024 w 9740963"/>
              <a:gd name="connsiteY237" fmla="*/ 3506125 h 6858000"/>
              <a:gd name="connsiteX238" fmla="*/ 9740963 w 9740963"/>
              <a:gd name="connsiteY238" fmla="*/ 2862533 h 6858000"/>
              <a:gd name="connsiteX239" fmla="*/ 9740963 w 9740963"/>
              <a:gd name="connsiteY239" fmla="*/ 3351876 h 6858000"/>
              <a:gd name="connsiteX240" fmla="*/ 9583907 w 9740963"/>
              <a:gd name="connsiteY240" fmla="*/ 3351876 h 6858000"/>
              <a:gd name="connsiteX241" fmla="*/ 9583907 w 9740963"/>
              <a:gd name="connsiteY241" fmla="*/ 3351875 h 6858000"/>
              <a:gd name="connsiteX242" fmla="*/ 9565421 w 9740963"/>
              <a:gd name="connsiteY242" fmla="*/ 3351875 h 6858000"/>
              <a:gd name="connsiteX243" fmla="*/ 9521653 w 9740963"/>
              <a:gd name="connsiteY243" fmla="*/ 3343039 h 6858000"/>
              <a:gd name="connsiteX244" fmla="*/ 9438473 w 9740963"/>
              <a:gd name="connsiteY244" fmla="*/ 3217551 h 6858000"/>
              <a:gd name="connsiteX245" fmla="*/ 9449177 w 9740963"/>
              <a:gd name="connsiteY245" fmla="*/ 3164541 h 6858000"/>
              <a:gd name="connsiteX246" fmla="*/ 9470329 w 9740963"/>
              <a:gd name="connsiteY246" fmla="*/ 3133166 h 6858000"/>
              <a:gd name="connsiteX247" fmla="*/ 9490279 w 9740963"/>
              <a:gd name="connsiteY247" fmla="*/ 3113216 h 6858000"/>
              <a:gd name="connsiteX248" fmla="*/ 9490281 w 9740963"/>
              <a:gd name="connsiteY248" fmla="*/ 3113215 h 6858000"/>
              <a:gd name="connsiteX249" fmla="*/ 9022355 w 9740963"/>
              <a:gd name="connsiteY249" fmla="*/ 1497450 h 6858000"/>
              <a:gd name="connsiteX250" fmla="*/ 9740963 w 9740963"/>
              <a:gd name="connsiteY250" fmla="*/ 1497450 h 6858000"/>
              <a:gd name="connsiteX251" fmla="*/ 9740963 w 9740963"/>
              <a:gd name="connsiteY251" fmla="*/ 2679993 h 6858000"/>
              <a:gd name="connsiteX252" fmla="*/ 9104189 w 9740963"/>
              <a:gd name="connsiteY252" fmla="*/ 3316766 h 6858000"/>
              <a:gd name="connsiteX253" fmla="*/ 9067989 w 9740963"/>
              <a:gd name="connsiteY253" fmla="*/ 3341173 h 6858000"/>
              <a:gd name="connsiteX254" fmla="*/ 9014977 w 9740963"/>
              <a:gd name="connsiteY254" fmla="*/ 3351876 h 6858000"/>
              <a:gd name="connsiteX255" fmla="*/ 8878787 w 9740963"/>
              <a:gd name="connsiteY255" fmla="*/ 3215686 h 6858000"/>
              <a:gd name="connsiteX256" fmla="*/ 8878787 w 9740963"/>
              <a:gd name="connsiteY256" fmla="*/ 3215685 h 6858000"/>
              <a:gd name="connsiteX257" fmla="*/ 8878787 w 9740963"/>
              <a:gd name="connsiteY257" fmla="*/ 1641015 h 6858000"/>
              <a:gd name="connsiteX258" fmla="*/ 8878787 w 9740963"/>
              <a:gd name="connsiteY258" fmla="*/ 1641014 h 6858000"/>
              <a:gd name="connsiteX259" fmla="*/ 8878787 w 9740963"/>
              <a:gd name="connsiteY259" fmla="*/ 1622536 h 6858000"/>
              <a:gd name="connsiteX260" fmla="*/ 8887625 w 9740963"/>
              <a:gd name="connsiteY260" fmla="*/ 1578764 h 6858000"/>
              <a:gd name="connsiteX261" fmla="*/ 8960101 w 9740963"/>
              <a:gd name="connsiteY261" fmla="*/ 1506287 h 6858000"/>
              <a:gd name="connsiteX262" fmla="*/ 9003869 w 9740963"/>
              <a:gd name="connsiteY262" fmla="*/ 1497451 h 6858000"/>
              <a:gd name="connsiteX263" fmla="*/ 7039199 w 9740963"/>
              <a:gd name="connsiteY263" fmla="*/ 1497450 h 6858000"/>
              <a:gd name="connsiteX264" fmla="*/ 8608063 w 9740963"/>
              <a:gd name="connsiteY264" fmla="*/ 1497450 h 6858000"/>
              <a:gd name="connsiteX265" fmla="*/ 8626549 w 9740963"/>
              <a:gd name="connsiteY265" fmla="*/ 1497451 h 6858000"/>
              <a:gd name="connsiteX266" fmla="*/ 8670317 w 9740963"/>
              <a:gd name="connsiteY266" fmla="*/ 1506287 h 6858000"/>
              <a:gd name="connsiteX267" fmla="*/ 8742793 w 9740963"/>
              <a:gd name="connsiteY267" fmla="*/ 1578764 h 6858000"/>
              <a:gd name="connsiteX268" fmla="*/ 8751631 w 9740963"/>
              <a:gd name="connsiteY268" fmla="*/ 1622536 h 6858000"/>
              <a:gd name="connsiteX269" fmla="*/ 8751631 w 9740963"/>
              <a:gd name="connsiteY269" fmla="*/ 1641014 h 6858000"/>
              <a:gd name="connsiteX270" fmla="*/ 8751631 w 9740963"/>
              <a:gd name="connsiteY270" fmla="*/ 1641015 h 6858000"/>
              <a:gd name="connsiteX271" fmla="*/ 8751631 w 9740963"/>
              <a:gd name="connsiteY271" fmla="*/ 3215685 h 6858000"/>
              <a:gd name="connsiteX272" fmla="*/ 8751631 w 9740963"/>
              <a:gd name="connsiteY272" fmla="*/ 3215686 h 6858000"/>
              <a:gd name="connsiteX273" fmla="*/ 8615441 w 9740963"/>
              <a:gd name="connsiteY273" fmla="*/ 3351876 h 6858000"/>
              <a:gd name="connsiteX274" fmla="*/ 8562429 w 9740963"/>
              <a:gd name="connsiteY274" fmla="*/ 3341173 h 6858000"/>
              <a:gd name="connsiteX275" fmla="*/ 8526229 w 9740963"/>
              <a:gd name="connsiteY275" fmla="*/ 3316766 h 6858000"/>
              <a:gd name="connsiteX276" fmla="*/ 6945573 w 9740963"/>
              <a:gd name="connsiteY276" fmla="*/ 1736112 h 6858000"/>
              <a:gd name="connsiteX277" fmla="*/ 6945571 w 9740963"/>
              <a:gd name="connsiteY277" fmla="*/ 1736111 h 6858000"/>
              <a:gd name="connsiteX278" fmla="*/ 6925621 w 9740963"/>
              <a:gd name="connsiteY278" fmla="*/ 1716161 h 6858000"/>
              <a:gd name="connsiteX279" fmla="*/ 6904469 w 9740963"/>
              <a:gd name="connsiteY279" fmla="*/ 1684787 h 6858000"/>
              <a:gd name="connsiteX280" fmla="*/ 6893765 w 9740963"/>
              <a:gd name="connsiteY280" fmla="*/ 1631775 h 6858000"/>
              <a:gd name="connsiteX281" fmla="*/ 6976945 w 9740963"/>
              <a:gd name="connsiteY281" fmla="*/ 1506287 h 6858000"/>
              <a:gd name="connsiteX282" fmla="*/ 7020713 w 9740963"/>
              <a:gd name="connsiteY282" fmla="*/ 1497451 h 6858000"/>
              <a:gd name="connsiteX283" fmla="*/ 7039199 w 9740963"/>
              <a:gd name="connsiteY283" fmla="*/ 1497451 h 6858000"/>
              <a:gd name="connsiteX284" fmla="*/ 6470269 w 9740963"/>
              <a:gd name="connsiteY284" fmla="*/ 1497450 h 6858000"/>
              <a:gd name="connsiteX285" fmla="*/ 6523281 w 9740963"/>
              <a:gd name="connsiteY285" fmla="*/ 1508153 h 6858000"/>
              <a:gd name="connsiteX286" fmla="*/ 6559481 w 9740963"/>
              <a:gd name="connsiteY286" fmla="*/ 1532560 h 6858000"/>
              <a:gd name="connsiteX287" fmla="*/ 8140137 w 9740963"/>
              <a:gd name="connsiteY287" fmla="*/ 3113215 h 6858000"/>
              <a:gd name="connsiteX288" fmla="*/ 8140139 w 9740963"/>
              <a:gd name="connsiteY288" fmla="*/ 3113216 h 6858000"/>
              <a:gd name="connsiteX289" fmla="*/ 8160089 w 9740963"/>
              <a:gd name="connsiteY289" fmla="*/ 3133166 h 6858000"/>
              <a:gd name="connsiteX290" fmla="*/ 8181241 w 9740963"/>
              <a:gd name="connsiteY290" fmla="*/ 3164541 h 6858000"/>
              <a:gd name="connsiteX291" fmla="*/ 8191945 w 9740963"/>
              <a:gd name="connsiteY291" fmla="*/ 3217551 h 6858000"/>
              <a:gd name="connsiteX292" fmla="*/ 8108765 w 9740963"/>
              <a:gd name="connsiteY292" fmla="*/ 3343039 h 6858000"/>
              <a:gd name="connsiteX293" fmla="*/ 8064997 w 9740963"/>
              <a:gd name="connsiteY293" fmla="*/ 3351875 h 6858000"/>
              <a:gd name="connsiteX294" fmla="*/ 8046511 w 9740963"/>
              <a:gd name="connsiteY294" fmla="*/ 3351875 h 6858000"/>
              <a:gd name="connsiteX295" fmla="*/ 8046511 w 9740963"/>
              <a:gd name="connsiteY295" fmla="*/ 3351876 h 6858000"/>
              <a:gd name="connsiteX296" fmla="*/ 6477647 w 9740963"/>
              <a:gd name="connsiteY296" fmla="*/ 3351876 h 6858000"/>
              <a:gd name="connsiteX297" fmla="*/ 6459161 w 9740963"/>
              <a:gd name="connsiteY297" fmla="*/ 3351875 h 6858000"/>
              <a:gd name="connsiteX298" fmla="*/ 6415393 w 9740963"/>
              <a:gd name="connsiteY298" fmla="*/ 3343039 h 6858000"/>
              <a:gd name="connsiteX299" fmla="*/ 6342917 w 9740963"/>
              <a:gd name="connsiteY299" fmla="*/ 3270562 h 6858000"/>
              <a:gd name="connsiteX300" fmla="*/ 6334079 w 9740963"/>
              <a:gd name="connsiteY300" fmla="*/ 3226790 h 6858000"/>
              <a:gd name="connsiteX301" fmla="*/ 6334079 w 9740963"/>
              <a:gd name="connsiteY301" fmla="*/ 3208313 h 6858000"/>
              <a:gd name="connsiteX302" fmla="*/ 6334079 w 9740963"/>
              <a:gd name="connsiteY302" fmla="*/ 3208312 h 6858000"/>
              <a:gd name="connsiteX303" fmla="*/ 6334079 w 9740963"/>
              <a:gd name="connsiteY303" fmla="*/ 1633642 h 6858000"/>
              <a:gd name="connsiteX304" fmla="*/ 6334079 w 9740963"/>
              <a:gd name="connsiteY304" fmla="*/ 1633641 h 6858000"/>
              <a:gd name="connsiteX305" fmla="*/ 6470269 w 9740963"/>
              <a:gd name="connsiteY305" fmla="*/ 1497450 h 6858000"/>
              <a:gd name="connsiteX306" fmla="*/ 6070733 w 9740963"/>
              <a:gd name="connsiteY306" fmla="*/ 1497450 h 6858000"/>
              <a:gd name="connsiteX307" fmla="*/ 6206923 w 9740963"/>
              <a:gd name="connsiteY307" fmla="*/ 1633641 h 6858000"/>
              <a:gd name="connsiteX308" fmla="*/ 6206923 w 9740963"/>
              <a:gd name="connsiteY308" fmla="*/ 1633642 h 6858000"/>
              <a:gd name="connsiteX309" fmla="*/ 6206923 w 9740963"/>
              <a:gd name="connsiteY309" fmla="*/ 3208312 h 6858000"/>
              <a:gd name="connsiteX310" fmla="*/ 6206923 w 9740963"/>
              <a:gd name="connsiteY310" fmla="*/ 3208313 h 6858000"/>
              <a:gd name="connsiteX311" fmla="*/ 6206923 w 9740963"/>
              <a:gd name="connsiteY311" fmla="*/ 3226790 h 6858000"/>
              <a:gd name="connsiteX312" fmla="*/ 6198085 w 9740963"/>
              <a:gd name="connsiteY312" fmla="*/ 3270562 h 6858000"/>
              <a:gd name="connsiteX313" fmla="*/ 6125609 w 9740963"/>
              <a:gd name="connsiteY313" fmla="*/ 3343039 h 6858000"/>
              <a:gd name="connsiteX314" fmla="*/ 6081841 w 9740963"/>
              <a:gd name="connsiteY314" fmla="*/ 3351875 h 6858000"/>
              <a:gd name="connsiteX315" fmla="*/ 6063355 w 9740963"/>
              <a:gd name="connsiteY315" fmla="*/ 3351876 h 6858000"/>
              <a:gd name="connsiteX316" fmla="*/ 4494492 w 9740963"/>
              <a:gd name="connsiteY316" fmla="*/ 3351876 h 6858000"/>
              <a:gd name="connsiteX317" fmla="*/ 4494492 w 9740963"/>
              <a:gd name="connsiteY317" fmla="*/ 3351875 h 6858000"/>
              <a:gd name="connsiteX318" fmla="*/ 4476005 w 9740963"/>
              <a:gd name="connsiteY318" fmla="*/ 3351875 h 6858000"/>
              <a:gd name="connsiteX319" fmla="*/ 4432239 w 9740963"/>
              <a:gd name="connsiteY319" fmla="*/ 3343039 h 6858000"/>
              <a:gd name="connsiteX320" fmla="*/ 4349059 w 9740963"/>
              <a:gd name="connsiteY320" fmla="*/ 3217551 h 6858000"/>
              <a:gd name="connsiteX321" fmla="*/ 4359762 w 9740963"/>
              <a:gd name="connsiteY321" fmla="*/ 3164541 h 6858000"/>
              <a:gd name="connsiteX322" fmla="*/ 4380915 w 9740963"/>
              <a:gd name="connsiteY322" fmla="*/ 3133166 h 6858000"/>
              <a:gd name="connsiteX323" fmla="*/ 4400864 w 9740963"/>
              <a:gd name="connsiteY323" fmla="*/ 3113216 h 6858000"/>
              <a:gd name="connsiteX324" fmla="*/ 4400867 w 9740963"/>
              <a:gd name="connsiteY324" fmla="*/ 3113215 h 6858000"/>
              <a:gd name="connsiteX325" fmla="*/ 5981521 w 9740963"/>
              <a:gd name="connsiteY325" fmla="*/ 1532560 h 6858000"/>
              <a:gd name="connsiteX326" fmla="*/ 6017721 w 9740963"/>
              <a:gd name="connsiteY326" fmla="*/ 1508153 h 6858000"/>
              <a:gd name="connsiteX327" fmla="*/ 6070733 w 9740963"/>
              <a:gd name="connsiteY327" fmla="*/ 1497450 h 6858000"/>
              <a:gd name="connsiteX328" fmla="*/ 3932943 w 9740963"/>
              <a:gd name="connsiteY328" fmla="*/ 1497450 h 6858000"/>
              <a:gd name="connsiteX329" fmla="*/ 5501803 w 9740963"/>
              <a:gd name="connsiteY329" fmla="*/ 1497450 h 6858000"/>
              <a:gd name="connsiteX330" fmla="*/ 5501803 w 9740963"/>
              <a:gd name="connsiteY330" fmla="*/ 1497451 h 6858000"/>
              <a:gd name="connsiteX331" fmla="*/ 5520290 w 9740963"/>
              <a:gd name="connsiteY331" fmla="*/ 1497451 h 6858000"/>
              <a:gd name="connsiteX332" fmla="*/ 5564058 w 9740963"/>
              <a:gd name="connsiteY332" fmla="*/ 1506287 h 6858000"/>
              <a:gd name="connsiteX333" fmla="*/ 5647237 w 9740963"/>
              <a:gd name="connsiteY333" fmla="*/ 1631775 h 6858000"/>
              <a:gd name="connsiteX334" fmla="*/ 5636534 w 9740963"/>
              <a:gd name="connsiteY334" fmla="*/ 1684787 h 6858000"/>
              <a:gd name="connsiteX335" fmla="*/ 5615382 w 9740963"/>
              <a:gd name="connsiteY335" fmla="*/ 1716161 h 6858000"/>
              <a:gd name="connsiteX336" fmla="*/ 5595432 w 9740963"/>
              <a:gd name="connsiteY336" fmla="*/ 1736111 h 6858000"/>
              <a:gd name="connsiteX337" fmla="*/ 5595430 w 9740963"/>
              <a:gd name="connsiteY337" fmla="*/ 1736112 h 6858000"/>
              <a:gd name="connsiteX338" fmla="*/ 4014775 w 9740963"/>
              <a:gd name="connsiteY338" fmla="*/ 3316766 h 6858000"/>
              <a:gd name="connsiteX339" fmla="*/ 3978575 w 9740963"/>
              <a:gd name="connsiteY339" fmla="*/ 3341173 h 6858000"/>
              <a:gd name="connsiteX340" fmla="*/ 3925563 w 9740963"/>
              <a:gd name="connsiteY340" fmla="*/ 3351876 h 6858000"/>
              <a:gd name="connsiteX341" fmla="*/ 3789371 w 9740963"/>
              <a:gd name="connsiteY341" fmla="*/ 3215686 h 6858000"/>
              <a:gd name="connsiteX342" fmla="*/ 3789371 w 9740963"/>
              <a:gd name="connsiteY342" fmla="*/ 3215685 h 6858000"/>
              <a:gd name="connsiteX343" fmla="*/ 3789372 w 9740963"/>
              <a:gd name="connsiteY343" fmla="*/ 1641014 h 6858000"/>
              <a:gd name="connsiteX344" fmla="*/ 3789374 w 9740963"/>
              <a:gd name="connsiteY344" fmla="*/ 1641015 h 6858000"/>
              <a:gd name="connsiteX345" fmla="*/ 3789374 w 9740963"/>
              <a:gd name="connsiteY345" fmla="*/ 1622536 h 6858000"/>
              <a:gd name="connsiteX346" fmla="*/ 3798210 w 9740963"/>
              <a:gd name="connsiteY346" fmla="*/ 1578764 h 6858000"/>
              <a:gd name="connsiteX347" fmla="*/ 3870687 w 9740963"/>
              <a:gd name="connsiteY347" fmla="*/ 1506287 h 6858000"/>
              <a:gd name="connsiteX348" fmla="*/ 3914456 w 9740963"/>
              <a:gd name="connsiteY348" fmla="*/ 1497451 h 6858000"/>
              <a:gd name="connsiteX349" fmla="*/ 1949785 w 9740963"/>
              <a:gd name="connsiteY349" fmla="*/ 1497450 h 6858000"/>
              <a:gd name="connsiteX350" fmla="*/ 3518648 w 9740963"/>
              <a:gd name="connsiteY350" fmla="*/ 1497450 h 6858000"/>
              <a:gd name="connsiteX351" fmla="*/ 3537134 w 9740963"/>
              <a:gd name="connsiteY351" fmla="*/ 1497451 h 6858000"/>
              <a:gd name="connsiteX352" fmla="*/ 3580902 w 9740963"/>
              <a:gd name="connsiteY352" fmla="*/ 1506287 h 6858000"/>
              <a:gd name="connsiteX353" fmla="*/ 3653380 w 9740963"/>
              <a:gd name="connsiteY353" fmla="*/ 1578764 h 6858000"/>
              <a:gd name="connsiteX354" fmla="*/ 3662216 w 9740963"/>
              <a:gd name="connsiteY354" fmla="*/ 1622536 h 6858000"/>
              <a:gd name="connsiteX355" fmla="*/ 3662216 w 9740963"/>
              <a:gd name="connsiteY355" fmla="*/ 1641015 h 6858000"/>
              <a:gd name="connsiteX356" fmla="*/ 3662218 w 9740963"/>
              <a:gd name="connsiteY356" fmla="*/ 1641014 h 6858000"/>
              <a:gd name="connsiteX357" fmla="*/ 3662217 w 9740963"/>
              <a:gd name="connsiteY357" fmla="*/ 3215685 h 6858000"/>
              <a:gd name="connsiteX358" fmla="*/ 3662217 w 9740963"/>
              <a:gd name="connsiteY358" fmla="*/ 3215686 h 6858000"/>
              <a:gd name="connsiteX359" fmla="*/ 3526026 w 9740963"/>
              <a:gd name="connsiteY359" fmla="*/ 3351876 h 6858000"/>
              <a:gd name="connsiteX360" fmla="*/ 3473014 w 9740963"/>
              <a:gd name="connsiteY360" fmla="*/ 3341173 h 6858000"/>
              <a:gd name="connsiteX361" fmla="*/ 3436813 w 9740963"/>
              <a:gd name="connsiteY361" fmla="*/ 3316766 h 6858000"/>
              <a:gd name="connsiteX362" fmla="*/ 1856157 w 9740963"/>
              <a:gd name="connsiteY362" fmla="*/ 1736112 h 6858000"/>
              <a:gd name="connsiteX363" fmla="*/ 1856156 w 9740963"/>
              <a:gd name="connsiteY363" fmla="*/ 1736111 h 6858000"/>
              <a:gd name="connsiteX364" fmla="*/ 1836206 w 9740963"/>
              <a:gd name="connsiteY364" fmla="*/ 1716161 h 6858000"/>
              <a:gd name="connsiteX365" fmla="*/ 1815054 w 9740963"/>
              <a:gd name="connsiteY365" fmla="*/ 1684787 h 6858000"/>
              <a:gd name="connsiteX366" fmla="*/ 1804351 w 9740963"/>
              <a:gd name="connsiteY366" fmla="*/ 1631775 h 6858000"/>
              <a:gd name="connsiteX367" fmla="*/ 1887531 w 9740963"/>
              <a:gd name="connsiteY367" fmla="*/ 1506287 h 6858000"/>
              <a:gd name="connsiteX368" fmla="*/ 1931299 w 9740963"/>
              <a:gd name="connsiteY368" fmla="*/ 1497451 h 6858000"/>
              <a:gd name="connsiteX369" fmla="*/ 1949785 w 9740963"/>
              <a:gd name="connsiteY369" fmla="*/ 1497451 h 6858000"/>
              <a:gd name="connsiteX370" fmla="*/ 9740963 w 9740963"/>
              <a:gd name="connsiteY370" fmla="*/ 853857 h 6858000"/>
              <a:gd name="connsiteX371" fmla="*/ 9740963 w 9740963"/>
              <a:gd name="connsiteY371" fmla="*/ 1343201 h 6858000"/>
              <a:gd name="connsiteX372" fmla="*/ 9583907 w 9740963"/>
              <a:gd name="connsiteY372" fmla="*/ 1343201 h 6858000"/>
              <a:gd name="connsiteX373" fmla="*/ 9583907 w 9740963"/>
              <a:gd name="connsiteY373" fmla="*/ 1343200 h 6858000"/>
              <a:gd name="connsiteX374" fmla="*/ 9565421 w 9740963"/>
              <a:gd name="connsiteY374" fmla="*/ 1343200 h 6858000"/>
              <a:gd name="connsiteX375" fmla="*/ 9521653 w 9740963"/>
              <a:gd name="connsiteY375" fmla="*/ 1334363 h 6858000"/>
              <a:gd name="connsiteX376" fmla="*/ 9438473 w 9740963"/>
              <a:gd name="connsiteY376" fmla="*/ 1208876 h 6858000"/>
              <a:gd name="connsiteX377" fmla="*/ 9449177 w 9740963"/>
              <a:gd name="connsiteY377" fmla="*/ 1155864 h 6858000"/>
              <a:gd name="connsiteX378" fmla="*/ 9470329 w 9740963"/>
              <a:gd name="connsiteY378" fmla="*/ 1124490 h 6858000"/>
              <a:gd name="connsiteX379" fmla="*/ 9490279 w 9740963"/>
              <a:gd name="connsiteY379" fmla="*/ 1104541 h 6858000"/>
              <a:gd name="connsiteX380" fmla="*/ 9490281 w 9740963"/>
              <a:gd name="connsiteY380" fmla="*/ 1104539 h 6858000"/>
              <a:gd name="connsiteX381" fmla="*/ 8878787 w 9740963"/>
              <a:gd name="connsiteY381" fmla="*/ 0 h 6858000"/>
              <a:gd name="connsiteX382" fmla="*/ 9740963 w 9740963"/>
              <a:gd name="connsiteY382" fmla="*/ 0 h 6858000"/>
              <a:gd name="connsiteX383" fmla="*/ 9740963 w 9740963"/>
              <a:gd name="connsiteY383" fmla="*/ 671317 h 6858000"/>
              <a:gd name="connsiteX384" fmla="*/ 9104189 w 9740963"/>
              <a:gd name="connsiteY384" fmla="*/ 1308091 h 6858000"/>
              <a:gd name="connsiteX385" fmla="*/ 9067989 w 9740963"/>
              <a:gd name="connsiteY385" fmla="*/ 1332498 h 6858000"/>
              <a:gd name="connsiteX386" fmla="*/ 9014977 w 9740963"/>
              <a:gd name="connsiteY386" fmla="*/ 1343201 h 6858000"/>
              <a:gd name="connsiteX387" fmla="*/ 8878787 w 9740963"/>
              <a:gd name="connsiteY387" fmla="*/ 1207011 h 6858000"/>
              <a:gd name="connsiteX388" fmla="*/ 8878787 w 9740963"/>
              <a:gd name="connsiteY388" fmla="*/ 1207009 h 6858000"/>
              <a:gd name="connsiteX389" fmla="*/ 7218138 w 9740963"/>
              <a:gd name="connsiteY389" fmla="*/ 0 h 6858000"/>
              <a:gd name="connsiteX390" fmla="*/ 8751631 w 9740963"/>
              <a:gd name="connsiteY390" fmla="*/ 0 h 6858000"/>
              <a:gd name="connsiteX391" fmla="*/ 8751631 w 9740963"/>
              <a:gd name="connsiteY391" fmla="*/ 1207009 h 6858000"/>
              <a:gd name="connsiteX392" fmla="*/ 8751631 w 9740963"/>
              <a:gd name="connsiteY392" fmla="*/ 1207011 h 6858000"/>
              <a:gd name="connsiteX393" fmla="*/ 8615441 w 9740963"/>
              <a:gd name="connsiteY393" fmla="*/ 1343201 h 6858000"/>
              <a:gd name="connsiteX394" fmla="*/ 8562429 w 9740963"/>
              <a:gd name="connsiteY394" fmla="*/ 1332498 h 6858000"/>
              <a:gd name="connsiteX395" fmla="*/ 8526229 w 9740963"/>
              <a:gd name="connsiteY395" fmla="*/ 1308091 h 6858000"/>
              <a:gd name="connsiteX396" fmla="*/ 6334079 w 9740963"/>
              <a:gd name="connsiteY396" fmla="*/ 0 h 6858000"/>
              <a:gd name="connsiteX397" fmla="*/ 7035598 w 9740963"/>
              <a:gd name="connsiteY397" fmla="*/ 0 h 6858000"/>
              <a:gd name="connsiteX398" fmla="*/ 8140137 w 9740963"/>
              <a:gd name="connsiteY398" fmla="*/ 1104539 h 6858000"/>
              <a:gd name="connsiteX399" fmla="*/ 8140139 w 9740963"/>
              <a:gd name="connsiteY399" fmla="*/ 1104541 h 6858000"/>
              <a:gd name="connsiteX400" fmla="*/ 8160089 w 9740963"/>
              <a:gd name="connsiteY400" fmla="*/ 1124490 h 6858000"/>
              <a:gd name="connsiteX401" fmla="*/ 8181241 w 9740963"/>
              <a:gd name="connsiteY401" fmla="*/ 1155864 h 6858000"/>
              <a:gd name="connsiteX402" fmla="*/ 8191945 w 9740963"/>
              <a:gd name="connsiteY402" fmla="*/ 1208876 h 6858000"/>
              <a:gd name="connsiteX403" fmla="*/ 8108765 w 9740963"/>
              <a:gd name="connsiteY403" fmla="*/ 1334363 h 6858000"/>
              <a:gd name="connsiteX404" fmla="*/ 8064997 w 9740963"/>
              <a:gd name="connsiteY404" fmla="*/ 1343200 h 6858000"/>
              <a:gd name="connsiteX405" fmla="*/ 8046511 w 9740963"/>
              <a:gd name="connsiteY405" fmla="*/ 1343200 h 6858000"/>
              <a:gd name="connsiteX406" fmla="*/ 8046511 w 9740963"/>
              <a:gd name="connsiteY406" fmla="*/ 1343201 h 6858000"/>
              <a:gd name="connsiteX407" fmla="*/ 6477647 w 9740963"/>
              <a:gd name="connsiteY407" fmla="*/ 1343201 h 6858000"/>
              <a:gd name="connsiteX408" fmla="*/ 6459161 w 9740963"/>
              <a:gd name="connsiteY408" fmla="*/ 1343200 h 6858000"/>
              <a:gd name="connsiteX409" fmla="*/ 6415393 w 9740963"/>
              <a:gd name="connsiteY409" fmla="*/ 1334363 h 6858000"/>
              <a:gd name="connsiteX410" fmla="*/ 6342917 w 9740963"/>
              <a:gd name="connsiteY410" fmla="*/ 1261887 h 6858000"/>
              <a:gd name="connsiteX411" fmla="*/ 6334079 w 9740963"/>
              <a:gd name="connsiteY411" fmla="*/ 1218115 h 6858000"/>
              <a:gd name="connsiteX412" fmla="*/ 6334079 w 9740963"/>
              <a:gd name="connsiteY412" fmla="*/ 1199637 h 6858000"/>
              <a:gd name="connsiteX413" fmla="*/ 6334079 w 9740963"/>
              <a:gd name="connsiteY413" fmla="*/ 1199636 h 6858000"/>
              <a:gd name="connsiteX414" fmla="*/ 5505405 w 9740963"/>
              <a:gd name="connsiteY414" fmla="*/ 0 h 6858000"/>
              <a:gd name="connsiteX415" fmla="*/ 6206923 w 9740963"/>
              <a:gd name="connsiteY415" fmla="*/ 0 h 6858000"/>
              <a:gd name="connsiteX416" fmla="*/ 6206923 w 9740963"/>
              <a:gd name="connsiteY416" fmla="*/ 1199636 h 6858000"/>
              <a:gd name="connsiteX417" fmla="*/ 6206923 w 9740963"/>
              <a:gd name="connsiteY417" fmla="*/ 1199637 h 6858000"/>
              <a:gd name="connsiteX418" fmla="*/ 6206923 w 9740963"/>
              <a:gd name="connsiteY418" fmla="*/ 1218115 h 6858000"/>
              <a:gd name="connsiteX419" fmla="*/ 6198085 w 9740963"/>
              <a:gd name="connsiteY419" fmla="*/ 1261887 h 6858000"/>
              <a:gd name="connsiteX420" fmla="*/ 6125609 w 9740963"/>
              <a:gd name="connsiteY420" fmla="*/ 1334363 h 6858000"/>
              <a:gd name="connsiteX421" fmla="*/ 6081841 w 9740963"/>
              <a:gd name="connsiteY421" fmla="*/ 1343200 h 6858000"/>
              <a:gd name="connsiteX422" fmla="*/ 6063355 w 9740963"/>
              <a:gd name="connsiteY422" fmla="*/ 1343201 h 6858000"/>
              <a:gd name="connsiteX423" fmla="*/ 4494493 w 9740963"/>
              <a:gd name="connsiteY423" fmla="*/ 1343201 h 6858000"/>
              <a:gd name="connsiteX424" fmla="*/ 4494493 w 9740963"/>
              <a:gd name="connsiteY424" fmla="*/ 1343200 h 6858000"/>
              <a:gd name="connsiteX425" fmla="*/ 4476006 w 9740963"/>
              <a:gd name="connsiteY425" fmla="*/ 1343200 h 6858000"/>
              <a:gd name="connsiteX426" fmla="*/ 4432239 w 9740963"/>
              <a:gd name="connsiteY426" fmla="*/ 1334363 h 6858000"/>
              <a:gd name="connsiteX427" fmla="*/ 4349060 w 9740963"/>
              <a:gd name="connsiteY427" fmla="*/ 1208876 h 6858000"/>
              <a:gd name="connsiteX428" fmla="*/ 4359762 w 9740963"/>
              <a:gd name="connsiteY428" fmla="*/ 1155864 h 6858000"/>
              <a:gd name="connsiteX429" fmla="*/ 4380915 w 9740963"/>
              <a:gd name="connsiteY429" fmla="*/ 1124490 h 6858000"/>
              <a:gd name="connsiteX430" fmla="*/ 4400865 w 9740963"/>
              <a:gd name="connsiteY430" fmla="*/ 1104541 h 6858000"/>
              <a:gd name="connsiteX431" fmla="*/ 4400867 w 9740963"/>
              <a:gd name="connsiteY431" fmla="*/ 1104539 h 6858000"/>
              <a:gd name="connsiteX432" fmla="*/ 3789372 w 9740963"/>
              <a:gd name="connsiteY432" fmla="*/ 0 h 6858000"/>
              <a:gd name="connsiteX433" fmla="*/ 5322865 w 9740963"/>
              <a:gd name="connsiteY433" fmla="*/ 0 h 6858000"/>
              <a:gd name="connsiteX434" fmla="*/ 4014775 w 9740963"/>
              <a:gd name="connsiteY434" fmla="*/ 1308091 h 6858000"/>
              <a:gd name="connsiteX435" fmla="*/ 3978576 w 9740963"/>
              <a:gd name="connsiteY435" fmla="*/ 1332498 h 6858000"/>
              <a:gd name="connsiteX436" fmla="*/ 3925564 w 9740963"/>
              <a:gd name="connsiteY436" fmla="*/ 1343201 h 6858000"/>
              <a:gd name="connsiteX437" fmla="*/ 3789372 w 9740963"/>
              <a:gd name="connsiteY437" fmla="*/ 1207011 h 6858000"/>
              <a:gd name="connsiteX438" fmla="*/ 3789372 w 9740963"/>
              <a:gd name="connsiteY438" fmla="*/ 1207009 h 6858000"/>
              <a:gd name="connsiteX439" fmla="*/ 2128722 w 9740963"/>
              <a:gd name="connsiteY439" fmla="*/ 0 h 6858000"/>
              <a:gd name="connsiteX440" fmla="*/ 3662218 w 9740963"/>
              <a:gd name="connsiteY440" fmla="*/ 0 h 6858000"/>
              <a:gd name="connsiteX441" fmla="*/ 3662218 w 9740963"/>
              <a:gd name="connsiteY441" fmla="*/ 1207009 h 6858000"/>
              <a:gd name="connsiteX442" fmla="*/ 3662218 w 9740963"/>
              <a:gd name="connsiteY442" fmla="*/ 1207011 h 6858000"/>
              <a:gd name="connsiteX443" fmla="*/ 3526026 w 9740963"/>
              <a:gd name="connsiteY443" fmla="*/ 1343201 h 6858000"/>
              <a:gd name="connsiteX444" fmla="*/ 3473015 w 9740963"/>
              <a:gd name="connsiteY444" fmla="*/ 1332498 h 6858000"/>
              <a:gd name="connsiteX445" fmla="*/ 3436814 w 9740963"/>
              <a:gd name="connsiteY445" fmla="*/ 1308091 h 6858000"/>
              <a:gd name="connsiteX446" fmla="*/ 1244667 w 9740963"/>
              <a:gd name="connsiteY446" fmla="*/ 0 h 6858000"/>
              <a:gd name="connsiteX447" fmla="*/ 1946188 w 9740963"/>
              <a:gd name="connsiteY447" fmla="*/ 0 h 6858000"/>
              <a:gd name="connsiteX448" fmla="*/ 3050724 w 9740963"/>
              <a:gd name="connsiteY448" fmla="*/ 1104539 h 6858000"/>
              <a:gd name="connsiteX449" fmla="*/ 3050726 w 9740963"/>
              <a:gd name="connsiteY449" fmla="*/ 1104541 h 6858000"/>
              <a:gd name="connsiteX450" fmla="*/ 3070675 w 9740963"/>
              <a:gd name="connsiteY450" fmla="*/ 1124490 h 6858000"/>
              <a:gd name="connsiteX451" fmla="*/ 3091828 w 9740963"/>
              <a:gd name="connsiteY451" fmla="*/ 1155864 h 6858000"/>
              <a:gd name="connsiteX452" fmla="*/ 3102530 w 9740963"/>
              <a:gd name="connsiteY452" fmla="*/ 1208876 h 6858000"/>
              <a:gd name="connsiteX453" fmla="*/ 3019351 w 9740963"/>
              <a:gd name="connsiteY453" fmla="*/ 1334363 h 6858000"/>
              <a:gd name="connsiteX454" fmla="*/ 2975584 w 9740963"/>
              <a:gd name="connsiteY454" fmla="*/ 1343200 h 6858000"/>
              <a:gd name="connsiteX455" fmla="*/ 2957097 w 9740963"/>
              <a:gd name="connsiteY455" fmla="*/ 1343200 h 6858000"/>
              <a:gd name="connsiteX456" fmla="*/ 2957097 w 9740963"/>
              <a:gd name="connsiteY456" fmla="*/ 1343201 h 6858000"/>
              <a:gd name="connsiteX457" fmla="*/ 1388238 w 9740963"/>
              <a:gd name="connsiteY457" fmla="*/ 1343201 h 6858000"/>
              <a:gd name="connsiteX458" fmla="*/ 1369751 w 9740963"/>
              <a:gd name="connsiteY458" fmla="*/ 1343200 h 6858000"/>
              <a:gd name="connsiteX459" fmla="*/ 1325983 w 9740963"/>
              <a:gd name="connsiteY459" fmla="*/ 1334363 h 6858000"/>
              <a:gd name="connsiteX460" fmla="*/ 1253507 w 9740963"/>
              <a:gd name="connsiteY460" fmla="*/ 1261887 h 6858000"/>
              <a:gd name="connsiteX461" fmla="*/ 1244670 w 9740963"/>
              <a:gd name="connsiteY461" fmla="*/ 1218115 h 6858000"/>
              <a:gd name="connsiteX462" fmla="*/ 1244670 w 9740963"/>
              <a:gd name="connsiteY462" fmla="*/ 1199636 h 6858000"/>
              <a:gd name="connsiteX463" fmla="*/ 1244667 w 9740963"/>
              <a:gd name="connsiteY463" fmla="*/ 1199637 h 6858000"/>
              <a:gd name="connsiteX464" fmla="*/ 13126 w 9740963"/>
              <a:gd name="connsiteY464" fmla="*/ 0 h 6858000"/>
              <a:gd name="connsiteX465" fmla="*/ 1128917 w 9740963"/>
              <a:gd name="connsiteY465" fmla="*/ 0 h 6858000"/>
              <a:gd name="connsiteX466" fmla="*/ 1128917 w 9740963"/>
              <a:gd name="connsiteY466" fmla="*/ 783502 h 6858000"/>
              <a:gd name="connsiteX467" fmla="*/ 1128917 w 9740963"/>
              <a:gd name="connsiteY467" fmla="*/ 801988 h 6858000"/>
              <a:gd name="connsiteX468" fmla="*/ 1120079 w 9740963"/>
              <a:gd name="connsiteY468" fmla="*/ 845757 h 6858000"/>
              <a:gd name="connsiteX469" fmla="*/ 994592 w 9740963"/>
              <a:gd name="connsiteY469" fmla="*/ 928936 h 6858000"/>
              <a:gd name="connsiteX470" fmla="*/ 941580 w 9740963"/>
              <a:gd name="connsiteY470" fmla="*/ 918233 h 6858000"/>
              <a:gd name="connsiteX471" fmla="*/ 910206 w 9740963"/>
              <a:gd name="connsiteY471" fmla="*/ 897080 h 6858000"/>
              <a:gd name="connsiteX472" fmla="*/ 890257 w 9740963"/>
              <a:gd name="connsiteY472" fmla="*/ 877131 h 6858000"/>
              <a:gd name="connsiteX473" fmla="*/ 890255 w 9740963"/>
              <a:gd name="connsiteY473" fmla="*/ 877129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9740963" h="6858000">
                <a:moveTo>
                  <a:pt x="981316" y="5930787"/>
                </a:moveTo>
                <a:cubicBezTo>
                  <a:pt x="1056532" y="5930787"/>
                  <a:pt x="1117507" y="5991762"/>
                  <a:pt x="1117507" y="6066978"/>
                </a:cubicBezTo>
                <a:lnTo>
                  <a:pt x="1117507" y="6066979"/>
                </a:lnTo>
                <a:lnTo>
                  <a:pt x="1117507" y="6858000"/>
                </a:lnTo>
                <a:lnTo>
                  <a:pt x="0" y="6858000"/>
                </a:lnTo>
                <a:lnTo>
                  <a:pt x="892104" y="5965897"/>
                </a:lnTo>
                <a:lnTo>
                  <a:pt x="928305" y="5941490"/>
                </a:lnTo>
                <a:cubicBezTo>
                  <a:pt x="944598" y="5934598"/>
                  <a:pt x="962512" y="5930787"/>
                  <a:pt x="981316" y="5930787"/>
                </a:cubicBezTo>
                <a:close/>
                <a:moveTo>
                  <a:pt x="9583907" y="5514803"/>
                </a:moveTo>
                <a:lnTo>
                  <a:pt x="9740963" y="5514803"/>
                </a:lnTo>
                <a:lnTo>
                  <a:pt x="9740963" y="6004147"/>
                </a:lnTo>
                <a:lnTo>
                  <a:pt x="9490281" y="5753466"/>
                </a:lnTo>
                <a:cubicBezTo>
                  <a:pt x="9490281" y="5753465"/>
                  <a:pt x="9490279" y="5753465"/>
                  <a:pt x="9490279" y="5753464"/>
                </a:cubicBezTo>
                <a:lnTo>
                  <a:pt x="9470329" y="5733515"/>
                </a:lnTo>
                <a:lnTo>
                  <a:pt x="9449177" y="5702140"/>
                </a:lnTo>
                <a:cubicBezTo>
                  <a:pt x="9442285" y="5685846"/>
                  <a:pt x="9438473" y="5667933"/>
                  <a:pt x="9438473" y="5649129"/>
                </a:cubicBezTo>
                <a:cubicBezTo>
                  <a:pt x="9438473" y="5592716"/>
                  <a:pt x="9472773" y="5544315"/>
                  <a:pt x="9521653" y="5523641"/>
                </a:cubicBezTo>
                <a:lnTo>
                  <a:pt x="9565421" y="5514804"/>
                </a:lnTo>
                <a:lnTo>
                  <a:pt x="9583907" y="5514804"/>
                </a:lnTo>
                <a:close/>
                <a:moveTo>
                  <a:pt x="9014977" y="5514803"/>
                </a:moveTo>
                <a:cubicBezTo>
                  <a:pt x="9033781" y="5514803"/>
                  <a:pt x="9051695" y="5518614"/>
                  <a:pt x="9067989" y="5525506"/>
                </a:cubicBezTo>
                <a:lnTo>
                  <a:pt x="9104189" y="5549913"/>
                </a:lnTo>
                <a:lnTo>
                  <a:pt x="9740963" y="6186687"/>
                </a:lnTo>
                <a:lnTo>
                  <a:pt x="9740963" y="6858000"/>
                </a:lnTo>
                <a:lnTo>
                  <a:pt x="8878787" y="6858000"/>
                </a:lnTo>
                <a:lnTo>
                  <a:pt x="8878787" y="5650995"/>
                </a:lnTo>
                <a:lnTo>
                  <a:pt x="8878787" y="5650994"/>
                </a:lnTo>
                <a:cubicBezTo>
                  <a:pt x="8878787" y="5575778"/>
                  <a:pt x="8939761" y="5514803"/>
                  <a:pt x="9014977" y="5514803"/>
                </a:cubicBezTo>
                <a:close/>
                <a:moveTo>
                  <a:pt x="8615441" y="5514803"/>
                </a:moveTo>
                <a:cubicBezTo>
                  <a:pt x="8690657" y="5514803"/>
                  <a:pt x="8751631" y="5575778"/>
                  <a:pt x="8751631" y="5650994"/>
                </a:cubicBezTo>
                <a:lnTo>
                  <a:pt x="8751631" y="5650995"/>
                </a:lnTo>
                <a:lnTo>
                  <a:pt x="8751631" y="6858000"/>
                </a:lnTo>
                <a:lnTo>
                  <a:pt x="7218142" y="6858000"/>
                </a:lnTo>
                <a:lnTo>
                  <a:pt x="8526229" y="5549913"/>
                </a:lnTo>
                <a:lnTo>
                  <a:pt x="8562429" y="5525506"/>
                </a:lnTo>
                <a:cubicBezTo>
                  <a:pt x="8578723" y="5518614"/>
                  <a:pt x="8596637" y="5514803"/>
                  <a:pt x="8615441" y="5514803"/>
                </a:cubicBezTo>
                <a:close/>
                <a:moveTo>
                  <a:pt x="6477647" y="5514803"/>
                </a:moveTo>
                <a:lnTo>
                  <a:pt x="8046511" y="5514803"/>
                </a:lnTo>
                <a:lnTo>
                  <a:pt x="8046511" y="5514804"/>
                </a:lnTo>
                <a:lnTo>
                  <a:pt x="8064997" y="5514804"/>
                </a:lnTo>
                <a:lnTo>
                  <a:pt x="8108765" y="5523641"/>
                </a:lnTo>
                <a:cubicBezTo>
                  <a:pt x="8157647" y="5544315"/>
                  <a:pt x="8191945" y="5592716"/>
                  <a:pt x="8191945" y="5649129"/>
                </a:cubicBezTo>
                <a:cubicBezTo>
                  <a:pt x="8191945" y="5667933"/>
                  <a:pt x="8188133" y="5685846"/>
                  <a:pt x="8181241" y="5702140"/>
                </a:cubicBezTo>
                <a:lnTo>
                  <a:pt x="8160089" y="5733515"/>
                </a:lnTo>
                <a:lnTo>
                  <a:pt x="8140139" y="5753464"/>
                </a:lnTo>
                <a:cubicBezTo>
                  <a:pt x="8140139" y="5753465"/>
                  <a:pt x="8140139" y="5753465"/>
                  <a:pt x="8140137" y="5753466"/>
                </a:cubicBezTo>
                <a:lnTo>
                  <a:pt x="7035602" y="6858000"/>
                </a:lnTo>
                <a:lnTo>
                  <a:pt x="6334079" y="6858000"/>
                </a:lnTo>
                <a:lnTo>
                  <a:pt x="6334079" y="5658368"/>
                </a:lnTo>
                <a:lnTo>
                  <a:pt x="6334079" y="5658367"/>
                </a:lnTo>
                <a:lnTo>
                  <a:pt x="6334079" y="5639889"/>
                </a:lnTo>
                <a:lnTo>
                  <a:pt x="6342917" y="5596117"/>
                </a:lnTo>
                <a:cubicBezTo>
                  <a:pt x="6356699" y="5563529"/>
                  <a:pt x="6382805" y="5537423"/>
                  <a:pt x="6415393" y="5523641"/>
                </a:cubicBezTo>
                <a:lnTo>
                  <a:pt x="6459161" y="5514804"/>
                </a:lnTo>
                <a:close/>
                <a:moveTo>
                  <a:pt x="4494492" y="5514803"/>
                </a:moveTo>
                <a:lnTo>
                  <a:pt x="6063355" y="5514803"/>
                </a:lnTo>
                <a:lnTo>
                  <a:pt x="6081841" y="5514804"/>
                </a:lnTo>
                <a:lnTo>
                  <a:pt x="6125609" y="5523641"/>
                </a:lnTo>
                <a:cubicBezTo>
                  <a:pt x="6158197" y="5537423"/>
                  <a:pt x="6184303" y="5563529"/>
                  <a:pt x="6198085" y="5596117"/>
                </a:cubicBezTo>
                <a:lnTo>
                  <a:pt x="6206923" y="5639889"/>
                </a:lnTo>
                <a:lnTo>
                  <a:pt x="6206923" y="5658367"/>
                </a:lnTo>
                <a:lnTo>
                  <a:pt x="6206923" y="5658368"/>
                </a:lnTo>
                <a:lnTo>
                  <a:pt x="6206923" y="6858000"/>
                </a:lnTo>
                <a:lnTo>
                  <a:pt x="5505401" y="6858000"/>
                </a:lnTo>
                <a:lnTo>
                  <a:pt x="4400866" y="5753466"/>
                </a:lnTo>
                <a:cubicBezTo>
                  <a:pt x="4400864" y="5753465"/>
                  <a:pt x="4400864" y="5753465"/>
                  <a:pt x="4400863" y="5753464"/>
                </a:cubicBezTo>
                <a:lnTo>
                  <a:pt x="4380913" y="5733515"/>
                </a:lnTo>
                <a:lnTo>
                  <a:pt x="4359762" y="5702140"/>
                </a:lnTo>
                <a:cubicBezTo>
                  <a:pt x="4352869" y="5685846"/>
                  <a:pt x="4349058" y="5667933"/>
                  <a:pt x="4349058" y="5649129"/>
                </a:cubicBezTo>
                <a:cubicBezTo>
                  <a:pt x="4349058" y="5592716"/>
                  <a:pt x="4383357" y="5544315"/>
                  <a:pt x="4432238" y="5523641"/>
                </a:cubicBezTo>
                <a:lnTo>
                  <a:pt x="4476005" y="5514804"/>
                </a:lnTo>
                <a:lnTo>
                  <a:pt x="4494492" y="5514804"/>
                </a:lnTo>
                <a:close/>
                <a:moveTo>
                  <a:pt x="3925562" y="5514803"/>
                </a:moveTo>
                <a:cubicBezTo>
                  <a:pt x="3944366" y="5514803"/>
                  <a:pt x="3962279" y="5518614"/>
                  <a:pt x="3978574" y="5525506"/>
                </a:cubicBezTo>
                <a:lnTo>
                  <a:pt x="4014774" y="5549913"/>
                </a:lnTo>
                <a:lnTo>
                  <a:pt x="5322861" y="6858000"/>
                </a:lnTo>
                <a:lnTo>
                  <a:pt x="3789371" y="6858000"/>
                </a:lnTo>
                <a:lnTo>
                  <a:pt x="3789371" y="5650995"/>
                </a:lnTo>
                <a:lnTo>
                  <a:pt x="3789371" y="5650994"/>
                </a:lnTo>
                <a:cubicBezTo>
                  <a:pt x="3789371" y="5575778"/>
                  <a:pt x="3850345" y="5514803"/>
                  <a:pt x="3925562" y="5514803"/>
                </a:cubicBezTo>
                <a:close/>
                <a:moveTo>
                  <a:pt x="3526025" y="5514803"/>
                </a:moveTo>
                <a:cubicBezTo>
                  <a:pt x="3601241" y="5514803"/>
                  <a:pt x="3662216" y="5575778"/>
                  <a:pt x="3662216" y="5650994"/>
                </a:cubicBezTo>
                <a:lnTo>
                  <a:pt x="3662216" y="5650995"/>
                </a:lnTo>
                <a:lnTo>
                  <a:pt x="3662216" y="6858000"/>
                </a:lnTo>
                <a:lnTo>
                  <a:pt x="2128725" y="6858000"/>
                </a:lnTo>
                <a:lnTo>
                  <a:pt x="3436813" y="5549913"/>
                </a:lnTo>
                <a:lnTo>
                  <a:pt x="3473013" y="5525506"/>
                </a:lnTo>
                <a:cubicBezTo>
                  <a:pt x="3489307" y="5518614"/>
                  <a:pt x="3507221" y="5514803"/>
                  <a:pt x="3526025" y="5514803"/>
                </a:cubicBezTo>
                <a:close/>
                <a:moveTo>
                  <a:pt x="1388232" y="5514803"/>
                </a:moveTo>
                <a:lnTo>
                  <a:pt x="2957095" y="5514803"/>
                </a:lnTo>
                <a:lnTo>
                  <a:pt x="2957095" y="5514804"/>
                </a:lnTo>
                <a:lnTo>
                  <a:pt x="2975581" y="5514804"/>
                </a:lnTo>
                <a:lnTo>
                  <a:pt x="3019349" y="5523641"/>
                </a:lnTo>
                <a:cubicBezTo>
                  <a:pt x="3068230" y="5544315"/>
                  <a:pt x="3102529" y="5592716"/>
                  <a:pt x="3102529" y="5649129"/>
                </a:cubicBezTo>
                <a:cubicBezTo>
                  <a:pt x="3102529" y="5667933"/>
                  <a:pt x="3098718" y="5685846"/>
                  <a:pt x="3091826" y="5702140"/>
                </a:cubicBezTo>
                <a:lnTo>
                  <a:pt x="3070674" y="5733515"/>
                </a:lnTo>
                <a:lnTo>
                  <a:pt x="3050724" y="5753464"/>
                </a:lnTo>
                <a:cubicBezTo>
                  <a:pt x="3050723" y="5753465"/>
                  <a:pt x="3050722" y="5753465"/>
                  <a:pt x="3050722" y="5753466"/>
                </a:cubicBezTo>
                <a:lnTo>
                  <a:pt x="1946187" y="6858000"/>
                </a:lnTo>
                <a:lnTo>
                  <a:pt x="1244663" y="6858000"/>
                </a:lnTo>
                <a:lnTo>
                  <a:pt x="1244663" y="5658367"/>
                </a:lnTo>
                <a:lnTo>
                  <a:pt x="1244664" y="5658368"/>
                </a:lnTo>
                <a:lnTo>
                  <a:pt x="1244664" y="5639889"/>
                </a:lnTo>
                <a:lnTo>
                  <a:pt x="1253501" y="5596117"/>
                </a:lnTo>
                <a:cubicBezTo>
                  <a:pt x="1267285" y="5563529"/>
                  <a:pt x="1293391" y="5537423"/>
                  <a:pt x="1325978" y="5523641"/>
                </a:cubicBezTo>
                <a:lnTo>
                  <a:pt x="1369746" y="5514804"/>
                </a:lnTo>
                <a:close/>
                <a:moveTo>
                  <a:pt x="9583907" y="3506125"/>
                </a:moveTo>
                <a:lnTo>
                  <a:pt x="9740963" y="3506125"/>
                </a:lnTo>
                <a:lnTo>
                  <a:pt x="9740963" y="3995469"/>
                </a:lnTo>
                <a:lnTo>
                  <a:pt x="9490281" y="3744788"/>
                </a:lnTo>
                <a:cubicBezTo>
                  <a:pt x="9490281" y="3744787"/>
                  <a:pt x="9490279" y="3744787"/>
                  <a:pt x="9490279" y="3744786"/>
                </a:cubicBezTo>
                <a:lnTo>
                  <a:pt x="9470329" y="3724837"/>
                </a:lnTo>
                <a:lnTo>
                  <a:pt x="9449177" y="3693462"/>
                </a:lnTo>
                <a:cubicBezTo>
                  <a:pt x="9442285" y="3677168"/>
                  <a:pt x="9438473" y="3659255"/>
                  <a:pt x="9438473" y="3640451"/>
                </a:cubicBezTo>
                <a:cubicBezTo>
                  <a:pt x="9438473" y="3584038"/>
                  <a:pt x="9472773" y="3535637"/>
                  <a:pt x="9521653" y="3514963"/>
                </a:cubicBezTo>
                <a:lnTo>
                  <a:pt x="9565421" y="3506126"/>
                </a:lnTo>
                <a:lnTo>
                  <a:pt x="9583907" y="3506126"/>
                </a:lnTo>
                <a:close/>
                <a:moveTo>
                  <a:pt x="9014977" y="3506125"/>
                </a:moveTo>
                <a:cubicBezTo>
                  <a:pt x="9033781" y="3506125"/>
                  <a:pt x="9051695" y="3509936"/>
                  <a:pt x="9067989" y="3516828"/>
                </a:cubicBezTo>
                <a:lnTo>
                  <a:pt x="9104189" y="3541235"/>
                </a:lnTo>
                <a:lnTo>
                  <a:pt x="9740963" y="4178008"/>
                </a:lnTo>
                <a:lnTo>
                  <a:pt x="9740963" y="5360553"/>
                </a:lnTo>
                <a:lnTo>
                  <a:pt x="9022355" y="5360553"/>
                </a:lnTo>
                <a:lnTo>
                  <a:pt x="9003869" y="5360552"/>
                </a:lnTo>
                <a:lnTo>
                  <a:pt x="8960101" y="5351716"/>
                </a:lnTo>
                <a:cubicBezTo>
                  <a:pt x="8927513" y="5337933"/>
                  <a:pt x="8901407" y="5311827"/>
                  <a:pt x="8887625" y="5279239"/>
                </a:cubicBezTo>
                <a:lnTo>
                  <a:pt x="8878787" y="5235467"/>
                </a:lnTo>
                <a:lnTo>
                  <a:pt x="8878787" y="5216989"/>
                </a:lnTo>
                <a:lnTo>
                  <a:pt x="8878787" y="5216988"/>
                </a:lnTo>
                <a:lnTo>
                  <a:pt x="8878787" y="3642317"/>
                </a:lnTo>
                <a:lnTo>
                  <a:pt x="8878787" y="3642316"/>
                </a:lnTo>
                <a:cubicBezTo>
                  <a:pt x="8878787" y="3567100"/>
                  <a:pt x="8939761" y="3506125"/>
                  <a:pt x="9014977" y="3506125"/>
                </a:cubicBezTo>
                <a:close/>
                <a:moveTo>
                  <a:pt x="8615441" y="3506125"/>
                </a:moveTo>
                <a:cubicBezTo>
                  <a:pt x="8690657" y="3506125"/>
                  <a:pt x="8751631" y="3567100"/>
                  <a:pt x="8751631" y="3642316"/>
                </a:cubicBezTo>
                <a:lnTo>
                  <a:pt x="8751631" y="3642317"/>
                </a:lnTo>
                <a:lnTo>
                  <a:pt x="8751631" y="5216988"/>
                </a:lnTo>
                <a:lnTo>
                  <a:pt x="8751631" y="5216989"/>
                </a:lnTo>
                <a:lnTo>
                  <a:pt x="8751631" y="5235467"/>
                </a:lnTo>
                <a:lnTo>
                  <a:pt x="8742793" y="5279239"/>
                </a:lnTo>
                <a:cubicBezTo>
                  <a:pt x="8729011" y="5311827"/>
                  <a:pt x="8702905" y="5337933"/>
                  <a:pt x="8670317" y="5351716"/>
                </a:cubicBezTo>
                <a:lnTo>
                  <a:pt x="8626549" y="5360552"/>
                </a:lnTo>
                <a:lnTo>
                  <a:pt x="8608063" y="5360553"/>
                </a:lnTo>
                <a:lnTo>
                  <a:pt x="7039199" y="5360553"/>
                </a:lnTo>
                <a:lnTo>
                  <a:pt x="7039199" y="5360552"/>
                </a:lnTo>
                <a:lnTo>
                  <a:pt x="7020713" y="5360552"/>
                </a:lnTo>
                <a:lnTo>
                  <a:pt x="6976945" y="5351716"/>
                </a:lnTo>
                <a:cubicBezTo>
                  <a:pt x="6928065" y="5331042"/>
                  <a:pt x="6893765" y="5282640"/>
                  <a:pt x="6893765" y="5226228"/>
                </a:cubicBezTo>
                <a:cubicBezTo>
                  <a:pt x="6893765" y="5207424"/>
                  <a:pt x="6897577" y="5189510"/>
                  <a:pt x="6904469" y="5173216"/>
                </a:cubicBezTo>
                <a:lnTo>
                  <a:pt x="6925621" y="5141842"/>
                </a:lnTo>
                <a:lnTo>
                  <a:pt x="6945571" y="5121892"/>
                </a:lnTo>
                <a:cubicBezTo>
                  <a:pt x="6945571" y="5121892"/>
                  <a:pt x="6945573" y="5121892"/>
                  <a:pt x="6945573" y="5121891"/>
                </a:cubicBezTo>
                <a:lnTo>
                  <a:pt x="8526229" y="3541235"/>
                </a:lnTo>
                <a:lnTo>
                  <a:pt x="8562429" y="3516828"/>
                </a:lnTo>
                <a:cubicBezTo>
                  <a:pt x="8578723" y="3509936"/>
                  <a:pt x="8596637" y="3506125"/>
                  <a:pt x="8615441" y="3506125"/>
                </a:cubicBezTo>
                <a:close/>
                <a:moveTo>
                  <a:pt x="6477647" y="3506125"/>
                </a:moveTo>
                <a:lnTo>
                  <a:pt x="8046511" y="3506125"/>
                </a:lnTo>
                <a:lnTo>
                  <a:pt x="8046511" y="3506126"/>
                </a:lnTo>
                <a:lnTo>
                  <a:pt x="8064997" y="3506126"/>
                </a:lnTo>
                <a:lnTo>
                  <a:pt x="8108765" y="3514963"/>
                </a:lnTo>
                <a:cubicBezTo>
                  <a:pt x="8157647" y="3535637"/>
                  <a:pt x="8191945" y="3584038"/>
                  <a:pt x="8191945" y="3640451"/>
                </a:cubicBezTo>
                <a:cubicBezTo>
                  <a:pt x="8191945" y="3659255"/>
                  <a:pt x="8188133" y="3677168"/>
                  <a:pt x="8181241" y="3693462"/>
                </a:cubicBezTo>
                <a:lnTo>
                  <a:pt x="8160089" y="3724837"/>
                </a:lnTo>
                <a:lnTo>
                  <a:pt x="8140139" y="3744786"/>
                </a:lnTo>
                <a:cubicBezTo>
                  <a:pt x="8140139" y="3744787"/>
                  <a:pt x="8140139" y="3744787"/>
                  <a:pt x="8140137" y="3744788"/>
                </a:cubicBezTo>
                <a:lnTo>
                  <a:pt x="6559481" y="5325443"/>
                </a:lnTo>
                <a:lnTo>
                  <a:pt x="6523281" y="5349850"/>
                </a:lnTo>
                <a:cubicBezTo>
                  <a:pt x="6506987" y="5356742"/>
                  <a:pt x="6489073" y="5360553"/>
                  <a:pt x="6470269" y="5360553"/>
                </a:cubicBezTo>
                <a:cubicBezTo>
                  <a:pt x="6395053" y="5360553"/>
                  <a:pt x="6334079" y="5299579"/>
                  <a:pt x="6334079" y="5224362"/>
                </a:cubicBezTo>
                <a:lnTo>
                  <a:pt x="6334079" y="3649690"/>
                </a:lnTo>
                <a:lnTo>
                  <a:pt x="6334079" y="3649689"/>
                </a:lnTo>
                <a:lnTo>
                  <a:pt x="6334079" y="3631211"/>
                </a:lnTo>
                <a:lnTo>
                  <a:pt x="6342917" y="3587439"/>
                </a:lnTo>
                <a:cubicBezTo>
                  <a:pt x="6356699" y="3554851"/>
                  <a:pt x="6382805" y="3528745"/>
                  <a:pt x="6415393" y="3514963"/>
                </a:cubicBezTo>
                <a:lnTo>
                  <a:pt x="6459161" y="3506126"/>
                </a:lnTo>
                <a:close/>
                <a:moveTo>
                  <a:pt x="4494492" y="3506125"/>
                </a:moveTo>
                <a:lnTo>
                  <a:pt x="6063355" y="3506125"/>
                </a:lnTo>
                <a:lnTo>
                  <a:pt x="6081841" y="3506126"/>
                </a:lnTo>
                <a:lnTo>
                  <a:pt x="6125609" y="3514963"/>
                </a:lnTo>
                <a:cubicBezTo>
                  <a:pt x="6158197" y="3528745"/>
                  <a:pt x="6184303" y="3554851"/>
                  <a:pt x="6198085" y="3587439"/>
                </a:cubicBezTo>
                <a:lnTo>
                  <a:pt x="6206923" y="3631211"/>
                </a:lnTo>
                <a:lnTo>
                  <a:pt x="6206923" y="3649689"/>
                </a:lnTo>
                <a:lnTo>
                  <a:pt x="6206923" y="3649690"/>
                </a:lnTo>
                <a:lnTo>
                  <a:pt x="6206923" y="5224362"/>
                </a:lnTo>
                <a:cubicBezTo>
                  <a:pt x="6206923" y="5299579"/>
                  <a:pt x="6145949" y="5360553"/>
                  <a:pt x="6070733" y="5360553"/>
                </a:cubicBezTo>
                <a:cubicBezTo>
                  <a:pt x="6051929" y="5360553"/>
                  <a:pt x="6034015" y="5356742"/>
                  <a:pt x="6017721" y="5349850"/>
                </a:cubicBezTo>
                <a:lnTo>
                  <a:pt x="5981521" y="5325443"/>
                </a:lnTo>
                <a:lnTo>
                  <a:pt x="4400866" y="3744788"/>
                </a:lnTo>
                <a:cubicBezTo>
                  <a:pt x="4400864" y="3744787"/>
                  <a:pt x="4400864" y="3744787"/>
                  <a:pt x="4400864" y="3744786"/>
                </a:cubicBezTo>
                <a:lnTo>
                  <a:pt x="4380913" y="3724837"/>
                </a:lnTo>
                <a:lnTo>
                  <a:pt x="4359762" y="3693462"/>
                </a:lnTo>
                <a:cubicBezTo>
                  <a:pt x="4352870" y="3677168"/>
                  <a:pt x="4349058" y="3659255"/>
                  <a:pt x="4349058" y="3640451"/>
                </a:cubicBezTo>
                <a:cubicBezTo>
                  <a:pt x="4349058" y="3584038"/>
                  <a:pt x="4383357" y="3535637"/>
                  <a:pt x="4432239" y="3514963"/>
                </a:cubicBezTo>
                <a:lnTo>
                  <a:pt x="4476005" y="3506126"/>
                </a:lnTo>
                <a:lnTo>
                  <a:pt x="4494492" y="3506126"/>
                </a:lnTo>
                <a:close/>
                <a:moveTo>
                  <a:pt x="3925563" y="3506125"/>
                </a:moveTo>
                <a:cubicBezTo>
                  <a:pt x="3944366" y="3506125"/>
                  <a:pt x="3962280" y="3509936"/>
                  <a:pt x="3978574" y="3516828"/>
                </a:cubicBezTo>
                <a:lnTo>
                  <a:pt x="4014774" y="3541235"/>
                </a:lnTo>
                <a:lnTo>
                  <a:pt x="5595430" y="5121891"/>
                </a:lnTo>
                <a:cubicBezTo>
                  <a:pt x="5595430" y="5121892"/>
                  <a:pt x="5595431" y="5121892"/>
                  <a:pt x="5595432" y="5121892"/>
                </a:cubicBezTo>
                <a:lnTo>
                  <a:pt x="5615381" y="5141842"/>
                </a:lnTo>
                <a:lnTo>
                  <a:pt x="5636534" y="5173216"/>
                </a:lnTo>
                <a:cubicBezTo>
                  <a:pt x="5643426" y="5189510"/>
                  <a:pt x="5647237" y="5207424"/>
                  <a:pt x="5647237" y="5226228"/>
                </a:cubicBezTo>
                <a:cubicBezTo>
                  <a:pt x="5647237" y="5282640"/>
                  <a:pt x="5612938" y="5331042"/>
                  <a:pt x="5564057" y="5351716"/>
                </a:cubicBezTo>
                <a:lnTo>
                  <a:pt x="5520289" y="5360552"/>
                </a:lnTo>
                <a:lnTo>
                  <a:pt x="5501803" y="5360552"/>
                </a:lnTo>
                <a:lnTo>
                  <a:pt x="5501803" y="5360553"/>
                </a:lnTo>
                <a:lnTo>
                  <a:pt x="3932940" y="5360553"/>
                </a:lnTo>
                <a:lnTo>
                  <a:pt x="3914454" y="5360552"/>
                </a:lnTo>
                <a:lnTo>
                  <a:pt x="3870687" y="5351716"/>
                </a:lnTo>
                <a:cubicBezTo>
                  <a:pt x="3838098" y="5337933"/>
                  <a:pt x="3811993" y="5311827"/>
                  <a:pt x="3798210" y="5279239"/>
                </a:cubicBezTo>
                <a:lnTo>
                  <a:pt x="3789372" y="5235467"/>
                </a:lnTo>
                <a:lnTo>
                  <a:pt x="3789372" y="5216988"/>
                </a:lnTo>
                <a:lnTo>
                  <a:pt x="3789371" y="5216989"/>
                </a:lnTo>
                <a:lnTo>
                  <a:pt x="3789371" y="3642317"/>
                </a:lnTo>
                <a:lnTo>
                  <a:pt x="3789371" y="3642316"/>
                </a:lnTo>
                <a:cubicBezTo>
                  <a:pt x="3789371" y="3567100"/>
                  <a:pt x="3850346" y="3506125"/>
                  <a:pt x="3925563" y="3506125"/>
                </a:cubicBezTo>
                <a:close/>
                <a:moveTo>
                  <a:pt x="3526024" y="3506125"/>
                </a:moveTo>
                <a:cubicBezTo>
                  <a:pt x="3601241" y="3506125"/>
                  <a:pt x="3662215" y="3567100"/>
                  <a:pt x="3662215" y="3642316"/>
                </a:cubicBezTo>
                <a:lnTo>
                  <a:pt x="3662215" y="3642317"/>
                </a:lnTo>
                <a:lnTo>
                  <a:pt x="3662215" y="5216988"/>
                </a:lnTo>
                <a:lnTo>
                  <a:pt x="3662215" y="5216989"/>
                </a:lnTo>
                <a:lnTo>
                  <a:pt x="3662215" y="5235467"/>
                </a:lnTo>
                <a:lnTo>
                  <a:pt x="3653377" y="5279239"/>
                </a:lnTo>
                <a:cubicBezTo>
                  <a:pt x="3639594" y="5311827"/>
                  <a:pt x="3613489" y="5337933"/>
                  <a:pt x="3580900" y="5351716"/>
                </a:cubicBezTo>
                <a:lnTo>
                  <a:pt x="3537132" y="5360552"/>
                </a:lnTo>
                <a:lnTo>
                  <a:pt x="3518647" y="5360553"/>
                </a:lnTo>
                <a:lnTo>
                  <a:pt x="1949784" y="5360553"/>
                </a:lnTo>
                <a:lnTo>
                  <a:pt x="1949784" y="5360552"/>
                </a:lnTo>
                <a:lnTo>
                  <a:pt x="1931296" y="5360552"/>
                </a:lnTo>
                <a:lnTo>
                  <a:pt x="1887528" y="5351716"/>
                </a:lnTo>
                <a:cubicBezTo>
                  <a:pt x="1838647" y="5331042"/>
                  <a:pt x="1804350" y="5282640"/>
                  <a:pt x="1804350" y="5226228"/>
                </a:cubicBezTo>
                <a:cubicBezTo>
                  <a:pt x="1804350" y="5207424"/>
                  <a:pt x="1808160" y="5189510"/>
                  <a:pt x="1815052" y="5173216"/>
                </a:cubicBezTo>
                <a:lnTo>
                  <a:pt x="1836205" y="5141842"/>
                </a:lnTo>
                <a:lnTo>
                  <a:pt x="1856154" y="5121892"/>
                </a:lnTo>
                <a:cubicBezTo>
                  <a:pt x="1856156" y="5121892"/>
                  <a:pt x="1856156" y="5121892"/>
                  <a:pt x="1856156" y="5121891"/>
                </a:cubicBezTo>
                <a:lnTo>
                  <a:pt x="3436812" y="3541235"/>
                </a:lnTo>
                <a:lnTo>
                  <a:pt x="3473013" y="3516828"/>
                </a:lnTo>
                <a:cubicBezTo>
                  <a:pt x="3489307" y="3509936"/>
                  <a:pt x="3507220" y="3506125"/>
                  <a:pt x="3526024" y="3506125"/>
                </a:cubicBezTo>
                <a:close/>
                <a:moveTo>
                  <a:pt x="9740963" y="2862533"/>
                </a:moveTo>
                <a:lnTo>
                  <a:pt x="9740963" y="3351876"/>
                </a:lnTo>
                <a:lnTo>
                  <a:pt x="9583907" y="3351876"/>
                </a:lnTo>
                <a:lnTo>
                  <a:pt x="9583907" y="3351875"/>
                </a:lnTo>
                <a:lnTo>
                  <a:pt x="9565421" y="3351875"/>
                </a:lnTo>
                <a:lnTo>
                  <a:pt x="9521653" y="3343039"/>
                </a:lnTo>
                <a:cubicBezTo>
                  <a:pt x="9472773" y="3322365"/>
                  <a:pt x="9438473" y="3273963"/>
                  <a:pt x="9438473" y="3217551"/>
                </a:cubicBezTo>
                <a:cubicBezTo>
                  <a:pt x="9438473" y="3198748"/>
                  <a:pt x="9442285" y="3180834"/>
                  <a:pt x="9449177" y="3164541"/>
                </a:cubicBezTo>
                <a:lnTo>
                  <a:pt x="9470329" y="3133166"/>
                </a:lnTo>
                <a:lnTo>
                  <a:pt x="9490279" y="3113216"/>
                </a:lnTo>
                <a:cubicBezTo>
                  <a:pt x="9490279" y="3113216"/>
                  <a:pt x="9490281" y="3113216"/>
                  <a:pt x="9490281" y="3113215"/>
                </a:cubicBezTo>
                <a:close/>
                <a:moveTo>
                  <a:pt x="9022355" y="1497450"/>
                </a:moveTo>
                <a:lnTo>
                  <a:pt x="9740963" y="1497450"/>
                </a:lnTo>
                <a:lnTo>
                  <a:pt x="9740963" y="2679993"/>
                </a:lnTo>
                <a:lnTo>
                  <a:pt x="9104189" y="3316766"/>
                </a:lnTo>
                <a:lnTo>
                  <a:pt x="9067989" y="3341173"/>
                </a:lnTo>
                <a:cubicBezTo>
                  <a:pt x="9051695" y="3348066"/>
                  <a:pt x="9033781" y="3351876"/>
                  <a:pt x="9014977" y="3351876"/>
                </a:cubicBezTo>
                <a:cubicBezTo>
                  <a:pt x="8939761" y="3351876"/>
                  <a:pt x="8878787" y="3290902"/>
                  <a:pt x="8878787" y="3215686"/>
                </a:cubicBezTo>
                <a:lnTo>
                  <a:pt x="8878787" y="3215685"/>
                </a:lnTo>
                <a:lnTo>
                  <a:pt x="8878787" y="1641015"/>
                </a:lnTo>
                <a:lnTo>
                  <a:pt x="8878787" y="1641014"/>
                </a:lnTo>
                <a:lnTo>
                  <a:pt x="8878787" y="1622536"/>
                </a:lnTo>
                <a:lnTo>
                  <a:pt x="8887625" y="1578764"/>
                </a:lnTo>
                <a:cubicBezTo>
                  <a:pt x="8901407" y="1546176"/>
                  <a:pt x="8927513" y="1520070"/>
                  <a:pt x="8960101" y="1506287"/>
                </a:cubicBezTo>
                <a:lnTo>
                  <a:pt x="9003869" y="1497451"/>
                </a:lnTo>
                <a:close/>
                <a:moveTo>
                  <a:pt x="7039199" y="1497450"/>
                </a:moveTo>
                <a:lnTo>
                  <a:pt x="8608063" y="1497450"/>
                </a:lnTo>
                <a:lnTo>
                  <a:pt x="8626549" y="1497451"/>
                </a:lnTo>
                <a:lnTo>
                  <a:pt x="8670317" y="1506287"/>
                </a:lnTo>
                <a:cubicBezTo>
                  <a:pt x="8702905" y="1520070"/>
                  <a:pt x="8729011" y="1546176"/>
                  <a:pt x="8742793" y="1578764"/>
                </a:cubicBezTo>
                <a:lnTo>
                  <a:pt x="8751631" y="1622536"/>
                </a:lnTo>
                <a:lnTo>
                  <a:pt x="8751631" y="1641014"/>
                </a:lnTo>
                <a:lnTo>
                  <a:pt x="8751631" y="1641015"/>
                </a:lnTo>
                <a:lnTo>
                  <a:pt x="8751631" y="3215685"/>
                </a:lnTo>
                <a:lnTo>
                  <a:pt x="8751631" y="3215686"/>
                </a:lnTo>
                <a:cubicBezTo>
                  <a:pt x="8751631" y="3290902"/>
                  <a:pt x="8690657" y="3351876"/>
                  <a:pt x="8615441" y="3351876"/>
                </a:cubicBezTo>
                <a:cubicBezTo>
                  <a:pt x="8596637" y="3351876"/>
                  <a:pt x="8578723" y="3348066"/>
                  <a:pt x="8562429" y="3341173"/>
                </a:cubicBezTo>
                <a:lnTo>
                  <a:pt x="8526229" y="3316766"/>
                </a:lnTo>
                <a:lnTo>
                  <a:pt x="6945573" y="1736112"/>
                </a:lnTo>
                <a:cubicBezTo>
                  <a:pt x="6945573" y="1736111"/>
                  <a:pt x="6945571" y="1736111"/>
                  <a:pt x="6945571" y="1736111"/>
                </a:cubicBezTo>
                <a:lnTo>
                  <a:pt x="6925621" y="1716161"/>
                </a:lnTo>
                <a:lnTo>
                  <a:pt x="6904469" y="1684787"/>
                </a:lnTo>
                <a:cubicBezTo>
                  <a:pt x="6897577" y="1668493"/>
                  <a:pt x="6893765" y="1650579"/>
                  <a:pt x="6893765" y="1631775"/>
                </a:cubicBezTo>
                <a:cubicBezTo>
                  <a:pt x="6893765" y="1575363"/>
                  <a:pt x="6928065" y="1526961"/>
                  <a:pt x="6976945" y="1506287"/>
                </a:cubicBezTo>
                <a:lnTo>
                  <a:pt x="7020713" y="1497451"/>
                </a:lnTo>
                <a:lnTo>
                  <a:pt x="7039199" y="1497451"/>
                </a:lnTo>
                <a:close/>
                <a:moveTo>
                  <a:pt x="6470269" y="1497450"/>
                </a:moveTo>
                <a:cubicBezTo>
                  <a:pt x="6489073" y="1497450"/>
                  <a:pt x="6506987" y="1501261"/>
                  <a:pt x="6523281" y="1508153"/>
                </a:cubicBezTo>
                <a:lnTo>
                  <a:pt x="6559481" y="1532560"/>
                </a:lnTo>
                <a:lnTo>
                  <a:pt x="8140137" y="3113215"/>
                </a:lnTo>
                <a:cubicBezTo>
                  <a:pt x="8140139" y="3113216"/>
                  <a:pt x="8140139" y="3113216"/>
                  <a:pt x="8140139" y="3113216"/>
                </a:cubicBezTo>
                <a:lnTo>
                  <a:pt x="8160089" y="3133166"/>
                </a:lnTo>
                <a:lnTo>
                  <a:pt x="8181241" y="3164541"/>
                </a:lnTo>
                <a:cubicBezTo>
                  <a:pt x="8188133" y="3180834"/>
                  <a:pt x="8191945" y="3198748"/>
                  <a:pt x="8191945" y="3217551"/>
                </a:cubicBezTo>
                <a:cubicBezTo>
                  <a:pt x="8191945" y="3273963"/>
                  <a:pt x="8157647" y="3322365"/>
                  <a:pt x="8108765" y="3343039"/>
                </a:cubicBezTo>
                <a:lnTo>
                  <a:pt x="8064997" y="3351875"/>
                </a:lnTo>
                <a:lnTo>
                  <a:pt x="8046511" y="3351875"/>
                </a:lnTo>
                <a:lnTo>
                  <a:pt x="8046511" y="3351876"/>
                </a:lnTo>
                <a:lnTo>
                  <a:pt x="6477647" y="3351876"/>
                </a:lnTo>
                <a:lnTo>
                  <a:pt x="6459161" y="3351875"/>
                </a:lnTo>
                <a:lnTo>
                  <a:pt x="6415393" y="3343039"/>
                </a:lnTo>
                <a:cubicBezTo>
                  <a:pt x="6382805" y="3329256"/>
                  <a:pt x="6356699" y="3303150"/>
                  <a:pt x="6342917" y="3270562"/>
                </a:cubicBezTo>
                <a:lnTo>
                  <a:pt x="6334079" y="3226790"/>
                </a:lnTo>
                <a:lnTo>
                  <a:pt x="6334079" y="3208313"/>
                </a:lnTo>
                <a:lnTo>
                  <a:pt x="6334079" y="3208312"/>
                </a:lnTo>
                <a:lnTo>
                  <a:pt x="6334079" y="1633642"/>
                </a:lnTo>
                <a:lnTo>
                  <a:pt x="6334079" y="1633641"/>
                </a:lnTo>
                <a:cubicBezTo>
                  <a:pt x="6334079" y="1558425"/>
                  <a:pt x="6395053" y="1497450"/>
                  <a:pt x="6470269" y="1497450"/>
                </a:cubicBezTo>
                <a:close/>
                <a:moveTo>
                  <a:pt x="6070733" y="1497450"/>
                </a:moveTo>
                <a:cubicBezTo>
                  <a:pt x="6145949" y="1497450"/>
                  <a:pt x="6206923" y="1558425"/>
                  <a:pt x="6206923" y="1633641"/>
                </a:cubicBezTo>
                <a:lnTo>
                  <a:pt x="6206923" y="1633642"/>
                </a:lnTo>
                <a:lnTo>
                  <a:pt x="6206923" y="3208312"/>
                </a:lnTo>
                <a:lnTo>
                  <a:pt x="6206923" y="3208313"/>
                </a:lnTo>
                <a:lnTo>
                  <a:pt x="6206923" y="3226790"/>
                </a:lnTo>
                <a:lnTo>
                  <a:pt x="6198085" y="3270562"/>
                </a:lnTo>
                <a:cubicBezTo>
                  <a:pt x="6184303" y="3303150"/>
                  <a:pt x="6158197" y="3329256"/>
                  <a:pt x="6125609" y="3343039"/>
                </a:cubicBezTo>
                <a:lnTo>
                  <a:pt x="6081841" y="3351875"/>
                </a:lnTo>
                <a:lnTo>
                  <a:pt x="6063355" y="3351876"/>
                </a:lnTo>
                <a:lnTo>
                  <a:pt x="4494492" y="3351876"/>
                </a:lnTo>
                <a:lnTo>
                  <a:pt x="4494492" y="3351875"/>
                </a:lnTo>
                <a:lnTo>
                  <a:pt x="4476005" y="3351875"/>
                </a:lnTo>
                <a:lnTo>
                  <a:pt x="4432239" y="3343039"/>
                </a:lnTo>
                <a:cubicBezTo>
                  <a:pt x="4383357" y="3322365"/>
                  <a:pt x="4349059" y="3273963"/>
                  <a:pt x="4349059" y="3217551"/>
                </a:cubicBezTo>
                <a:cubicBezTo>
                  <a:pt x="4349059" y="3198748"/>
                  <a:pt x="4352870" y="3180834"/>
                  <a:pt x="4359762" y="3164541"/>
                </a:cubicBezTo>
                <a:lnTo>
                  <a:pt x="4380915" y="3133166"/>
                </a:lnTo>
                <a:lnTo>
                  <a:pt x="4400864" y="3113216"/>
                </a:lnTo>
                <a:cubicBezTo>
                  <a:pt x="4400864" y="3113216"/>
                  <a:pt x="4400864" y="3113216"/>
                  <a:pt x="4400867" y="3113215"/>
                </a:cubicBezTo>
                <a:lnTo>
                  <a:pt x="5981521" y="1532560"/>
                </a:lnTo>
                <a:lnTo>
                  <a:pt x="6017721" y="1508153"/>
                </a:lnTo>
                <a:cubicBezTo>
                  <a:pt x="6034015" y="1501261"/>
                  <a:pt x="6051929" y="1497450"/>
                  <a:pt x="6070733" y="1497450"/>
                </a:cubicBezTo>
                <a:close/>
                <a:moveTo>
                  <a:pt x="3932943" y="1497450"/>
                </a:moveTo>
                <a:lnTo>
                  <a:pt x="5501803" y="1497450"/>
                </a:lnTo>
                <a:lnTo>
                  <a:pt x="5501803" y="1497451"/>
                </a:lnTo>
                <a:lnTo>
                  <a:pt x="5520290" y="1497451"/>
                </a:lnTo>
                <a:lnTo>
                  <a:pt x="5564058" y="1506287"/>
                </a:lnTo>
                <a:cubicBezTo>
                  <a:pt x="5612939" y="1526961"/>
                  <a:pt x="5647237" y="1575363"/>
                  <a:pt x="5647237" y="1631775"/>
                </a:cubicBezTo>
                <a:cubicBezTo>
                  <a:pt x="5647237" y="1650579"/>
                  <a:pt x="5643426" y="1668493"/>
                  <a:pt x="5636534" y="1684787"/>
                </a:cubicBezTo>
                <a:lnTo>
                  <a:pt x="5615382" y="1716161"/>
                </a:lnTo>
                <a:lnTo>
                  <a:pt x="5595432" y="1736111"/>
                </a:lnTo>
                <a:cubicBezTo>
                  <a:pt x="5595431" y="1736111"/>
                  <a:pt x="5595431" y="1736111"/>
                  <a:pt x="5595430" y="1736112"/>
                </a:cubicBezTo>
                <a:lnTo>
                  <a:pt x="4014775" y="3316766"/>
                </a:lnTo>
                <a:lnTo>
                  <a:pt x="3978575" y="3341173"/>
                </a:lnTo>
                <a:cubicBezTo>
                  <a:pt x="3962281" y="3348066"/>
                  <a:pt x="3944366" y="3351876"/>
                  <a:pt x="3925563" y="3351876"/>
                </a:cubicBezTo>
                <a:cubicBezTo>
                  <a:pt x="3850347" y="3351876"/>
                  <a:pt x="3789371" y="3290902"/>
                  <a:pt x="3789371" y="3215686"/>
                </a:cubicBezTo>
                <a:lnTo>
                  <a:pt x="3789371" y="3215685"/>
                </a:lnTo>
                <a:lnTo>
                  <a:pt x="3789372" y="1641014"/>
                </a:lnTo>
                <a:lnTo>
                  <a:pt x="3789374" y="1641015"/>
                </a:lnTo>
                <a:lnTo>
                  <a:pt x="3789374" y="1622536"/>
                </a:lnTo>
                <a:lnTo>
                  <a:pt x="3798210" y="1578764"/>
                </a:lnTo>
                <a:cubicBezTo>
                  <a:pt x="3811994" y="1546176"/>
                  <a:pt x="3838100" y="1520070"/>
                  <a:pt x="3870687" y="1506287"/>
                </a:cubicBezTo>
                <a:lnTo>
                  <a:pt x="3914456" y="1497451"/>
                </a:lnTo>
                <a:close/>
                <a:moveTo>
                  <a:pt x="1949785" y="1497450"/>
                </a:moveTo>
                <a:lnTo>
                  <a:pt x="3518648" y="1497450"/>
                </a:lnTo>
                <a:lnTo>
                  <a:pt x="3537134" y="1497451"/>
                </a:lnTo>
                <a:lnTo>
                  <a:pt x="3580902" y="1506287"/>
                </a:lnTo>
                <a:cubicBezTo>
                  <a:pt x="3613490" y="1520070"/>
                  <a:pt x="3639597" y="1546176"/>
                  <a:pt x="3653380" y="1578764"/>
                </a:cubicBezTo>
                <a:lnTo>
                  <a:pt x="3662216" y="1622536"/>
                </a:lnTo>
                <a:lnTo>
                  <a:pt x="3662216" y="1641015"/>
                </a:lnTo>
                <a:lnTo>
                  <a:pt x="3662218" y="1641014"/>
                </a:lnTo>
                <a:lnTo>
                  <a:pt x="3662217" y="3215685"/>
                </a:lnTo>
                <a:lnTo>
                  <a:pt x="3662217" y="3215686"/>
                </a:lnTo>
                <a:cubicBezTo>
                  <a:pt x="3662217" y="3290902"/>
                  <a:pt x="3601242" y="3351876"/>
                  <a:pt x="3526026" y="3351876"/>
                </a:cubicBezTo>
                <a:cubicBezTo>
                  <a:pt x="3507221" y="3351876"/>
                  <a:pt x="3489308" y="3348066"/>
                  <a:pt x="3473014" y="3341173"/>
                </a:cubicBezTo>
                <a:lnTo>
                  <a:pt x="3436813" y="3316766"/>
                </a:lnTo>
                <a:lnTo>
                  <a:pt x="1856157" y="1736112"/>
                </a:lnTo>
                <a:cubicBezTo>
                  <a:pt x="1856157" y="1736111"/>
                  <a:pt x="1856156" y="1736111"/>
                  <a:pt x="1856156" y="1736111"/>
                </a:cubicBezTo>
                <a:lnTo>
                  <a:pt x="1836206" y="1716161"/>
                </a:lnTo>
                <a:lnTo>
                  <a:pt x="1815054" y="1684787"/>
                </a:lnTo>
                <a:cubicBezTo>
                  <a:pt x="1808163" y="1668493"/>
                  <a:pt x="1804351" y="1650579"/>
                  <a:pt x="1804351" y="1631775"/>
                </a:cubicBezTo>
                <a:cubicBezTo>
                  <a:pt x="1804351" y="1575363"/>
                  <a:pt x="1838650" y="1526961"/>
                  <a:pt x="1887531" y="1506287"/>
                </a:cubicBezTo>
                <a:lnTo>
                  <a:pt x="1931299" y="1497451"/>
                </a:lnTo>
                <a:lnTo>
                  <a:pt x="1949785" y="1497451"/>
                </a:lnTo>
                <a:close/>
                <a:moveTo>
                  <a:pt x="9740963" y="853857"/>
                </a:moveTo>
                <a:lnTo>
                  <a:pt x="9740963" y="1343201"/>
                </a:lnTo>
                <a:lnTo>
                  <a:pt x="9583907" y="1343201"/>
                </a:lnTo>
                <a:lnTo>
                  <a:pt x="9583907" y="1343200"/>
                </a:lnTo>
                <a:lnTo>
                  <a:pt x="9565421" y="1343200"/>
                </a:lnTo>
                <a:lnTo>
                  <a:pt x="9521653" y="1334363"/>
                </a:lnTo>
                <a:cubicBezTo>
                  <a:pt x="9472773" y="1313689"/>
                  <a:pt x="9438473" y="1265288"/>
                  <a:pt x="9438473" y="1208876"/>
                </a:cubicBezTo>
                <a:cubicBezTo>
                  <a:pt x="9438473" y="1190072"/>
                  <a:pt x="9442285" y="1172158"/>
                  <a:pt x="9449177" y="1155864"/>
                </a:cubicBezTo>
                <a:lnTo>
                  <a:pt x="9470329" y="1124490"/>
                </a:lnTo>
                <a:lnTo>
                  <a:pt x="9490279" y="1104541"/>
                </a:lnTo>
                <a:cubicBezTo>
                  <a:pt x="9490279" y="1104540"/>
                  <a:pt x="9490281" y="1104540"/>
                  <a:pt x="9490281" y="1104539"/>
                </a:cubicBezTo>
                <a:close/>
                <a:moveTo>
                  <a:pt x="8878787" y="0"/>
                </a:moveTo>
                <a:lnTo>
                  <a:pt x="9740963" y="0"/>
                </a:lnTo>
                <a:lnTo>
                  <a:pt x="9740963" y="671317"/>
                </a:lnTo>
                <a:lnTo>
                  <a:pt x="9104189" y="1308091"/>
                </a:lnTo>
                <a:lnTo>
                  <a:pt x="9067989" y="1332498"/>
                </a:lnTo>
                <a:cubicBezTo>
                  <a:pt x="9051695" y="1339390"/>
                  <a:pt x="9033781" y="1343201"/>
                  <a:pt x="9014977" y="1343201"/>
                </a:cubicBezTo>
                <a:cubicBezTo>
                  <a:pt x="8939761" y="1343201"/>
                  <a:pt x="8878787" y="1282226"/>
                  <a:pt x="8878787" y="1207011"/>
                </a:cubicBezTo>
                <a:lnTo>
                  <a:pt x="8878787" y="1207009"/>
                </a:lnTo>
                <a:close/>
                <a:moveTo>
                  <a:pt x="7218138" y="0"/>
                </a:moveTo>
                <a:lnTo>
                  <a:pt x="8751631" y="0"/>
                </a:lnTo>
                <a:lnTo>
                  <a:pt x="8751631" y="1207009"/>
                </a:lnTo>
                <a:lnTo>
                  <a:pt x="8751631" y="1207011"/>
                </a:lnTo>
                <a:cubicBezTo>
                  <a:pt x="8751631" y="1282226"/>
                  <a:pt x="8690657" y="1343201"/>
                  <a:pt x="8615441" y="1343201"/>
                </a:cubicBezTo>
                <a:cubicBezTo>
                  <a:pt x="8596637" y="1343201"/>
                  <a:pt x="8578723" y="1339390"/>
                  <a:pt x="8562429" y="1332498"/>
                </a:cubicBezTo>
                <a:lnTo>
                  <a:pt x="8526229" y="1308091"/>
                </a:lnTo>
                <a:close/>
                <a:moveTo>
                  <a:pt x="6334079" y="0"/>
                </a:moveTo>
                <a:lnTo>
                  <a:pt x="7035598" y="0"/>
                </a:lnTo>
                <a:lnTo>
                  <a:pt x="8140137" y="1104539"/>
                </a:lnTo>
                <a:cubicBezTo>
                  <a:pt x="8140139" y="1104540"/>
                  <a:pt x="8140139" y="1104540"/>
                  <a:pt x="8140139" y="1104541"/>
                </a:cubicBezTo>
                <a:lnTo>
                  <a:pt x="8160089" y="1124490"/>
                </a:lnTo>
                <a:lnTo>
                  <a:pt x="8181241" y="1155864"/>
                </a:lnTo>
                <a:cubicBezTo>
                  <a:pt x="8188133" y="1172158"/>
                  <a:pt x="8191945" y="1190072"/>
                  <a:pt x="8191945" y="1208876"/>
                </a:cubicBezTo>
                <a:cubicBezTo>
                  <a:pt x="8191945" y="1265288"/>
                  <a:pt x="8157647" y="1313689"/>
                  <a:pt x="8108765" y="1334363"/>
                </a:cubicBezTo>
                <a:lnTo>
                  <a:pt x="8064997" y="1343200"/>
                </a:lnTo>
                <a:lnTo>
                  <a:pt x="8046511" y="1343200"/>
                </a:lnTo>
                <a:lnTo>
                  <a:pt x="8046511" y="1343201"/>
                </a:lnTo>
                <a:lnTo>
                  <a:pt x="6477647" y="1343201"/>
                </a:lnTo>
                <a:lnTo>
                  <a:pt x="6459161" y="1343200"/>
                </a:lnTo>
                <a:lnTo>
                  <a:pt x="6415393" y="1334363"/>
                </a:lnTo>
                <a:cubicBezTo>
                  <a:pt x="6382805" y="1320581"/>
                  <a:pt x="6356699" y="1294475"/>
                  <a:pt x="6342917" y="1261887"/>
                </a:cubicBezTo>
                <a:lnTo>
                  <a:pt x="6334079" y="1218115"/>
                </a:lnTo>
                <a:lnTo>
                  <a:pt x="6334079" y="1199637"/>
                </a:lnTo>
                <a:lnTo>
                  <a:pt x="6334079" y="1199636"/>
                </a:lnTo>
                <a:close/>
                <a:moveTo>
                  <a:pt x="5505405" y="0"/>
                </a:moveTo>
                <a:lnTo>
                  <a:pt x="6206923" y="0"/>
                </a:lnTo>
                <a:lnTo>
                  <a:pt x="6206923" y="1199636"/>
                </a:lnTo>
                <a:lnTo>
                  <a:pt x="6206923" y="1199637"/>
                </a:lnTo>
                <a:lnTo>
                  <a:pt x="6206923" y="1218115"/>
                </a:lnTo>
                <a:lnTo>
                  <a:pt x="6198085" y="1261887"/>
                </a:lnTo>
                <a:cubicBezTo>
                  <a:pt x="6184303" y="1294475"/>
                  <a:pt x="6158197" y="1320581"/>
                  <a:pt x="6125609" y="1334363"/>
                </a:cubicBezTo>
                <a:lnTo>
                  <a:pt x="6081841" y="1343200"/>
                </a:lnTo>
                <a:lnTo>
                  <a:pt x="6063355" y="1343201"/>
                </a:lnTo>
                <a:lnTo>
                  <a:pt x="4494493" y="1343201"/>
                </a:lnTo>
                <a:lnTo>
                  <a:pt x="4494493" y="1343200"/>
                </a:lnTo>
                <a:lnTo>
                  <a:pt x="4476006" y="1343200"/>
                </a:lnTo>
                <a:lnTo>
                  <a:pt x="4432239" y="1334363"/>
                </a:lnTo>
                <a:cubicBezTo>
                  <a:pt x="4383357" y="1313689"/>
                  <a:pt x="4349060" y="1265288"/>
                  <a:pt x="4349060" y="1208876"/>
                </a:cubicBezTo>
                <a:cubicBezTo>
                  <a:pt x="4349060" y="1190072"/>
                  <a:pt x="4352871" y="1172158"/>
                  <a:pt x="4359762" y="1155864"/>
                </a:cubicBezTo>
                <a:lnTo>
                  <a:pt x="4380915" y="1124490"/>
                </a:lnTo>
                <a:lnTo>
                  <a:pt x="4400865" y="1104541"/>
                </a:lnTo>
                <a:cubicBezTo>
                  <a:pt x="4400865" y="1104540"/>
                  <a:pt x="4400865" y="1104540"/>
                  <a:pt x="4400867" y="1104539"/>
                </a:cubicBezTo>
                <a:close/>
                <a:moveTo>
                  <a:pt x="3789372" y="0"/>
                </a:moveTo>
                <a:lnTo>
                  <a:pt x="5322865" y="0"/>
                </a:lnTo>
                <a:lnTo>
                  <a:pt x="4014775" y="1308091"/>
                </a:lnTo>
                <a:lnTo>
                  <a:pt x="3978576" y="1332498"/>
                </a:lnTo>
                <a:cubicBezTo>
                  <a:pt x="3962281" y="1339390"/>
                  <a:pt x="3944367" y="1343201"/>
                  <a:pt x="3925564" y="1343201"/>
                </a:cubicBezTo>
                <a:cubicBezTo>
                  <a:pt x="3850347" y="1343201"/>
                  <a:pt x="3789372" y="1282226"/>
                  <a:pt x="3789372" y="1207011"/>
                </a:cubicBezTo>
                <a:lnTo>
                  <a:pt x="3789372" y="1207009"/>
                </a:lnTo>
                <a:close/>
                <a:moveTo>
                  <a:pt x="2128722" y="0"/>
                </a:moveTo>
                <a:lnTo>
                  <a:pt x="3662218" y="0"/>
                </a:lnTo>
                <a:lnTo>
                  <a:pt x="3662218" y="1207009"/>
                </a:lnTo>
                <a:lnTo>
                  <a:pt x="3662218" y="1207011"/>
                </a:lnTo>
                <a:cubicBezTo>
                  <a:pt x="3662218" y="1282226"/>
                  <a:pt x="3601243" y="1343201"/>
                  <a:pt x="3526026" y="1343201"/>
                </a:cubicBezTo>
                <a:cubicBezTo>
                  <a:pt x="3507222" y="1343201"/>
                  <a:pt x="3489309" y="1339390"/>
                  <a:pt x="3473015" y="1332498"/>
                </a:cubicBezTo>
                <a:lnTo>
                  <a:pt x="3436814" y="1308091"/>
                </a:lnTo>
                <a:close/>
                <a:moveTo>
                  <a:pt x="1244667" y="0"/>
                </a:moveTo>
                <a:lnTo>
                  <a:pt x="1946188" y="0"/>
                </a:lnTo>
                <a:lnTo>
                  <a:pt x="3050724" y="1104539"/>
                </a:lnTo>
                <a:cubicBezTo>
                  <a:pt x="3050724" y="1104540"/>
                  <a:pt x="3050724" y="1104540"/>
                  <a:pt x="3050726" y="1104541"/>
                </a:cubicBezTo>
                <a:lnTo>
                  <a:pt x="3070675" y="1124490"/>
                </a:lnTo>
                <a:lnTo>
                  <a:pt x="3091828" y="1155864"/>
                </a:lnTo>
                <a:cubicBezTo>
                  <a:pt x="3098719" y="1172158"/>
                  <a:pt x="3102530" y="1190072"/>
                  <a:pt x="3102530" y="1208876"/>
                </a:cubicBezTo>
                <a:cubicBezTo>
                  <a:pt x="3102530" y="1265288"/>
                  <a:pt x="3068231" y="1313689"/>
                  <a:pt x="3019351" y="1334363"/>
                </a:cubicBezTo>
                <a:lnTo>
                  <a:pt x="2975584" y="1343200"/>
                </a:lnTo>
                <a:lnTo>
                  <a:pt x="2957097" y="1343200"/>
                </a:lnTo>
                <a:lnTo>
                  <a:pt x="2957097" y="1343201"/>
                </a:lnTo>
                <a:lnTo>
                  <a:pt x="1388238" y="1343201"/>
                </a:lnTo>
                <a:lnTo>
                  <a:pt x="1369751" y="1343200"/>
                </a:lnTo>
                <a:lnTo>
                  <a:pt x="1325983" y="1334363"/>
                </a:lnTo>
                <a:cubicBezTo>
                  <a:pt x="1293396" y="1320581"/>
                  <a:pt x="1267290" y="1294475"/>
                  <a:pt x="1253507" y="1261887"/>
                </a:cubicBezTo>
                <a:lnTo>
                  <a:pt x="1244670" y="1218115"/>
                </a:lnTo>
                <a:lnTo>
                  <a:pt x="1244670" y="1199636"/>
                </a:lnTo>
                <a:lnTo>
                  <a:pt x="1244667" y="1199637"/>
                </a:lnTo>
                <a:close/>
                <a:moveTo>
                  <a:pt x="13126" y="0"/>
                </a:moveTo>
                <a:lnTo>
                  <a:pt x="1128917" y="0"/>
                </a:lnTo>
                <a:lnTo>
                  <a:pt x="1128917" y="783502"/>
                </a:lnTo>
                <a:lnTo>
                  <a:pt x="1128917" y="801988"/>
                </a:lnTo>
                <a:lnTo>
                  <a:pt x="1120079" y="845757"/>
                </a:lnTo>
                <a:cubicBezTo>
                  <a:pt x="1099407" y="894638"/>
                  <a:pt x="1051005" y="928936"/>
                  <a:pt x="994592" y="928936"/>
                </a:cubicBezTo>
                <a:cubicBezTo>
                  <a:pt x="975788" y="928936"/>
                  <a:pt x="957874" y="925125"/>
                  <a:pt x="941580" y="918233"/>
                </a:cubicBezTo>
                <a:lnTo>
                  <a:pt x="910206" y="897080"/>
                </a:lnTo>
                <a:lnTo>
                  <a:pt x="890257" y="877131"/>
                </a:lnTo>
                <a:cubicBezTo>
                  <a:pt x="890257" y="877130"/>
                  <a:pt x="890257" y="877130"/>
                  <a:pt x="890255" y="877129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80A1CF-F68C-45F0-A5BC-1B5F31BA0E32}"/>
              </a:ext>
            </a:extLst>
          </p:cNvPr>
          <p:cNvCxnSpPr/>
          <p:nvPr userDrawn="1"/>
        </p:nvCxnSpPr>
        <p:spPr>
          <a:xfrm>
            <a:off x="492968" y="2936721"/>
            <a:ext cx="68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9BCDB7-0D00-4F03-A598-19299CFEE4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331" y="2558338"/>
            <a:ext cx="3657600" cy="2743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EABEEC-14B6-4419-97EE-7111538ADA2A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90331" y="3434353"/>
            <a:ext cx="3657600" cy="25780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667EF6-0F30-4E08-A465-3D645C4BCC8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0331" y="1600200"/>
            <a:ext cx="3657600" cy="854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val="36923027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E70E34-1047-42DB-AE04-3FB5C5C73170}"/>
              </a:ext>
            </a:extLst>
          </p:cNvPr>
          <p:cNvCxnSpPr/>
          <p:nvPr userDrawn="1"/>
        </p:nvCxnSpPr>
        <p:spPr>
          <a:xfrm>
            <a:off x="502298" y="3432981"/>
            <a:ext cx="68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1E35A11-59C2-4DD8-97F5-697648D521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331" y="3054598"/>
            <a:ext cx="5715000" cy="2743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E4F9CEB-1802-473C-925A-840A8ED7B23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90331" y="3537044"/>
            <a:ext cx="5715000" cy="25780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65DE3-4867-424A-B553-0EE0D6B69DBB}"/>
              </a:ext>
            </a:extLst>
          </p:cNvPr>
          <p:cNvSpPr txBox="1"/>
          <p:nvPr userDrawn="1"/>
        </p:nvSpPr>
        <p:spPr>
          <a:xfrm>
            <a:off x="390331" y="2334982"/>
            <a:ext cx="57150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Q&amp;A DISCUSSION</a:t>
            </a:r>
          </a:p>
        </p:txBody>
      </p:sp>
      <p:pic>
        <p:nvPicPr>
          <p:cNvPr id="13" name="Picture Placeholder 5">
            <a:extLst>
              <a:ext uri="{FF2B5EF4-FFF2-40B4-BE49-F238E27FC236}">
                <a16:creationId xmlns:a16="http://schemas.microsoft.com/office/drawing/2014/main" id="{E1CE07EB-D7A1-4DCD-BC11-38AD5B76DB0F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5315339" y="-9330"/>
            <a:ext cx="6876661" cy="6876661"/>
          </a:xfrm>
          <a:custGeom>
            <a:gdLst>
              <a:gd name="connsiteX0" fmla="*/ 0 w 14397998"/>
              <a:gd name="connsiteY0" fmla="*/ 18660 h 13753322"/>
              <a:gd name="connsiteX1" fmla="*/ 7097554 w 14397998"/>
              <a:gd name="connsiteY1" fmla="*/ 18660 h 13753322"/>
              <a:gd name="connsiteX2" fmla="*/ 7194481 w 14397998"/>
              <a:gd name="connsiteY2" fmla="*/ 18660 h 13753322"/>
              <a:gd name="connsiteX3" fmla="*/ 14397998 w 14397998"/>
              <a:gd name="connsiteY3" fmla="*/ 0 h 13753322"/>
              <a:gd name="connsiteX4" fmla="*/ 14397998 w 14397998"/>
              <a:gd name="connsiteY4" fmla="*/ 13753322 h 13753322"/>
              <a:gd name="connsiteX5" fmla="*/ 14195106 w 14397998"/>
              <a:gd name="connsiteY5" fmla="*/ 13734660 h 13753322"/>
              <a:gd name="connsiteX6" fmla="*/ 7097554 w 14397998"/>
              <a:gd name="connsiteY6" fmla="*/ 13734660 h 13753322"/>
              <a:gd name="connsiteX7" fmla="*/ 7000628 w 14397998"/>
              <a:gd name="connsiteY7" fmla="*/ 13734660 h 13753322"/>
              <a:gd name="connsiteX8" fmla="*/ 0 w 14397998"/>
              <a:gd name="connsiteY8" fmla="*/ 18660 h 137533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7998" h="13753322">
                <a:moveTo>
                  <a:pt x="0" y="18660"/>
                </a:moveTo>
                <a:lnTo>
                  <a:pt x="7097554" y="18660"/>
                </a:lnTo>
                <a:lnTo>
                  <a:pt x="7194481" y="18660"/>
                </a:lnTo>
                <a:lnTo>
                  <a:pt x="14397998" y="0"/>
                </a:lnTo>
                <a:lnTo>
                  <a:pt x="14397998" y="13753322"/>
                </a:lnTo>
                <a:lnTo>
                  <a:pt x="14195106" y="13734660"/>
                </a:lnTo>
                <a:lnTo>
                  <a:pt x="7097554" y="13734660"/>
                </a:lnTo>
                <a:lnTo>
                  <a:pt x="7000628" y="13734660"/>
                </a:lnTo>
                <a:lnTo>
                  <a:pt x="0" y="1866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95D72-0AD2-42E5-9054-0780F1FB77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3228373425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Placeholder 9">
            <a:extLst>
              <a:ext uri="{FF2B5EF4-FFF2-40B4-BE49-F238E27FC236}">
                <a16:creationId xmlns:a16="http://schemas.microsoft.com/office/drawing/2014/main" id="{A10618A3-F76F-43EF-8345-CF9ADF05F7C5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1" y="0"/>
            <a:ext cx="1218895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9E0FBB-3A6F-4456-B069-C0BF9653EFF7}"/>
              </a:ext>
            </a:extLst>
          </p:cNvPr>
          <p:cNvSpPr/>
          <p:nvPr userDrawn="1"/>
        </p:nvSpPr>
        <p:spPr>
          <a:xfrm>
            <a:off x="-1" y="1"/>
            <a:ext cx="12188952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b="1">
              <a:latin typeface="Open Sans Semibold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BFCDF-35FC-4C67-857B-503AB53B27BA}"/>
              </a:ext>
            </a:extLst>
          </p:cNvPr>
          <p:cNvSpPr/>
          <p:nvPr userDrawn="1"/>
        </p:nvSpPr>
        <p:spPr bwMode="auto">
          <a:xfrm>
            <a:off x="976498" y="1613180"/>
            <a:ext cx="102390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/>
            <a:r>
              <a:rPr lang="en-US" sz="6000" spc="175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  <a:sym typeface="Bebas Neue" charset="0"/>
              </a:rPr>
              <a:t>CONNECT WITH US</a:t>
            </a:r>
            <a:endParaRPr lang="en-US" sz="6000" spc="1750">
              <a:solidFill>
                <a:schemeClr val="bg1"/>
              </a:solidFill>
              <a:latin typeface="+mn-lt"/>
              <a:ea typeface="Open Sans Light" charset="0"/>
              <a:cs typeface="Open Sans Light" charset="0"/>
              <a:sym typeface="Bebas Neue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B43D7-6E46-4F6B-A9DB-D495F1CDBCFC}"/>
              </a:ext>
            </a:extLst>
          </p:cNvPr>
          <p:cNvSpPr/>
          <p:nvPr userDrawn="1"/>
        </p:nvSpPr>
        <p:spPr>
          <a:xfrm>
            <a:off x="1558463" y="4140246"/>
            <a:ext cx="107273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207CC-50C5-45B1-A678-BF87E786B617}"/>
              </a:ext>
            </a:extLst>
          </p:cNvPr>
          <p:cNvSpPr txBox="1"/>
          <p:nvPr userDrawn="1"/>
        </p:nvSpPr>
        <p:spPr>
          <a:xfrm>
            <a:off x="381000" y="5794258"/>
            <a:ext cx="11430000" cy="69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110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Baker Donelson is among the 80 largest law firms in the country, with more than 650 attorneys and public policy advisors representing more than 30 practice areas to serve a wide range of legal needs. Clients receive knowledgeable guidance from experienced, multi-disciplined industry and client service teams, all seamlessly connected across 23 offices in Alabama, Florida, Georgia, Louisiana, Maryland, Mississippi, North Carolina, South Carolina, Tennessee, Texas, Virginia, and Washington, D.C.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24FFD9-F0BF-4BBC-85A7-20C8BFA262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340" y="3510045"/>
            <a:ext cx="666974" cy="5486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DE0751-F48A-4E59-91EF-79F744409C3B}"/>
              </a:ext>
            </a:extLst>
          </p:cNvPr>
          <p:cNvSpPr/>
          <p:nvPr userDrawn="1"/>
        </p:nvSpPr>
        <p:spPr>
          <a:xfrm>
            <a:off x="4142510" y="4140246"/>
            <a:ext cx="12996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FACEBOOK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9BC33E3B-9100-46D3-A980-19694787D4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078" y="3510045"/>
            <a:ext cx="316992" cy="54864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8630070-B6DE-4E25-8B85-40507150451A}"/>
              </a:ext>
            </a:extLst>
          </p:cNvPr>
          <p:cNvSpPr/>
          <p:nvPr userDrawn="1"/>
        </p:nvSpPr>
        <p:spPr>
          <a:xfrm>
            <a:off x="6652713" y="4140246"/>
            <a:ext cx="116410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LINKEDIN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215D176-E52A-4E57-BD28-411DFE8F12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8536" y="3514829"/>
            <a:ext cx="552450" cy="552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DB8F5A-80D4-EEEC-E4B4-613E4088444D}"/>
              </a:ext>
            </a:extLst>
          </p:cNvPr>
          <p:cNvSpPr/>
          <p:nvPr userDrawn="1"/>
        </p:nvSpPr>
        <p:spPr>
          <a:xfrm>
            <a:off x="9252904" y="4140246"/>
            <a:ext cx="137845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(TWITTER)</a:t>
            </a:r>
          </a:p>
        </p:txBody>
      </p:sp>
      <p:pic>
        <p:nvPicPr>
          <p:cNvPr id="11" name="Picture 10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6EF965D2-61BB-5701-E7CB-2D0477B53D0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73738" y="3518639"/>
            <a:ext cx="536786" cy="548640"/>
          </a:xfrm>
          <a:prstGeom prst="rect">
            <a:avLst/>
          </a:prstGeom>
        </p:spPr>
      </p:pic>
    </p:spTree>
    <p:extLst>
      <p:ext uri="{BB962C8B-B14F-4D97-AF65-F5344CB8AC3E}">
        <p14:creationId val="62394658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Placeholder 14">
            <a:extLst>
              <a:ext uri="{FF2B5EF4-FFF2-40B4-BE49-F238E27FC236}">
                <a16:creationId xmlns:a16="http://schemas.microsoft.com/office/drawing/2014/main" id="{5D53B215-AA36-48DA-ABF5-6638E25CB134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64" y="858"/>
            <a:ext cx="12188951" cy="68562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1E744C-6445-4CAA-A70A-4AFD2C28FF90}"/>
              </a:ext>
            </a:extLst>
          </p:cNvPr>
          <p:cNvSpPr/>
          <p:nvPr userDrawn="1"/>
        </p:nvSpPr>
        <p:spPr>
          <a:xfrm>
            <a:off x="-64" y="858"/>
            <a:ext cx="12188952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b="1">
              <a:latin typeface="Open Sans Semibold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E96169-E7F5-4AD5-A5A0-7AA6025F8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331" y="6421262"/>
            <a:ext cx="2743200" cy="2088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D8B2C0-E99B-4B55-9F29-1634A96FEB93}"/>
              </a:ext>
            </a:extLst>
          </p:cNvPr>
          <p:cNvCxnSpPr/>
          <p:nvPr userDrawn="1"/>
        </p:nvCxnSpPr>
        <p:spPr>
          <a:xfrm>
            <a:off x="5753100" y="2551006"/>
            <a:ext cx="685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9ED853B-3A94-44EA-B306-AED50E588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37703"/>
            <a:ext cx="11430000" cy="182880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660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r>
              <a:rPr lang="en-US"/>
              <a:t>TITLE SLIDE: OPTION 3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73FD31C-CD9C-4CD0-AB2B-DBDD2B326B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25" y="2667283"/>
            <a:ext cx="11420475" cy="6413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96044471-19A6-42C7-939C-1CE9DD8B64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331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2C35F422-844D-4DC9-9E61-566C7E42E3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1962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130FA952-5204-419A-9950-05F23E33D2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3593" y="3888870"/>
            <a:ext cx="3657600" cy="1828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ATTORNEY CONTACT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55A0D-4442-44E6-97FB-766EA1DA30E9}"/>
              </a:ext>
            </a:extLst>
          </p:cNvPr>
          <p:cNvSpPr/>
          <p:nvPr userDrawn="1"/>
        </p:nvSpPr>
        <p:spPr>
          <a:xfrm>
            <a:off x="7405732" y="6391171"/>
            <a:ext cx="4510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b="1" u="none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www.bakerdonelson.com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7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2024 Baker, Donelson, Bearman, Caldwell &amp; Berkowitz, PC </a:t>
            </a:r>
            <a:r>
              <a:rPr lang="en-US" sz="700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en-US" sz="700" b="0" kern="1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100021736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Divider - Option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E846CDA9-C38D-48E5-A97E-82EB983FF9C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64" y="858"/>
            <a:ext cx="12188951" cy="68562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E7174C-55E2-4B14-A4CD-8A1B096F0D3F}"/>
              </a:ext>
            </a:extLst>
          </p:cNvPr>
          <p:cNvSpPr/>
          <p:nvPr userDrawn="1"/>
        </p:nvSpPr>
        <p:spPr>
          <a:xfrm>
            <a:off x="-64" y="0"/>
            <a:ext cx="12188952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b="1">
              <a:latin typeface="Open Sans Semibold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E4ED8B-958A-4FE1-988F-6C7E6FF9F091}"/>
              </a:ext>
            </a:extLst>
          </p:cNvPr>
          <p:cNvCxnSpPr/>
          <p:nvPr userDrawn="1"/>
        </p:nvCxnSpPr>
        <p:spPr>
          <a:xfrm>
            <a:off x="381000" y="3441616"/>
            <a:ext cx="685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656AE5F-187E-4826-A8CB-8F53CA3A3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331" y="6421262"/>
            <a:ext cx="2743200" cy="208825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8F8ED81-D8CD-4CF9-A0BC-D33469B7DF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354" y="1519238"/>
            <a:ext cx="11430000" cy="18288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600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SECTION DIVIDER OPTION 1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CB42D2D6-CF9C-46A1-9C6B-89E10EA059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354" y="3575050"/>
            <a:ext cx="11420475" cy="10972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653D2-C799-4BD0-BB47-2CF40EDD1D68}"/>
              </a:ext>
            </a:extLst>
          </p:cNvPr>
          <p:cNvSpPr/>
          <p:nvPr userDrawn="1"/>
        </p:nvSpPr>
        <p:spPr>
          <a:xfrm>
            <a:off x="7405732" y="6391171"/>
            <a:ext cx="4510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b="1" u="none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www.bakerdonelson.com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7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2024 Baker, Donelson, Bearman, Caldwell &amp; Berkowitz, PC </a:t>
            </a:r>
            <a:r>
              <a:rPr lang="en-US" sz="700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en-US" sz="700" b="0" kern="1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02123541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Picture Placeholder 14">
            <a:extLst>
              <a:ext uri="{FF2B5EF4-FFF2-40B4-BE49-F238E27FC236}">
                <a16:creationId xmlns:a16="http://schemas.microsoft.com/office/drawing/2014/main" id="{C8C269CE-FE74-4975-B378-4A4616FBF946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63" y="858"/>
            <a:ext cx="12188949" cy="68562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E7174C-55E2-4B14-A4CD-8A1B096F0D3F}"/>
              </a:ext>
            </a:extLst>
          </p:cNvPr>
          <p:cNvSpPr/>
          <p:nvPr userDrawn="1"/>
        </p:nvSpPr>
        <p:spPr>
          <a:xfrm>
            <a:off x="-63" y="0"/>
            <a:ext cx="12188952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b="1">
              <a:latin typeface="Open Sans Semibold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E4ED8B-958A-4FE1-988F-6C7E6FF9F091}"/>
              </a:ext>
            </a:extLst>
          </p:cNvPr>
          <p:cNvCxnSpPr/>
          <p:nvPr userDrawn="1"/>
        </p:nvCxnSpPr>
        <p:spPr>
          <a:xfrm>
            <a:off x="381000" y="3441616"/>
            <a:ext cx="685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656AE5F-187E-4826-A8CB-8F53CA3A3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331" y="6421262"/>
            <a:ext cx="2743200" cy="208825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32C6B46-3DF6-47EC-B3F2-3060C58593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354" y="1519238"/>
            <a:ext cx="11430000" cy="18288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600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SECTION DIVIDER OPTION 2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78622D7-967F-4BBD-80F7-7832321EDD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354" y="3575050"/>
            <a:ext cx="11420475" cy="10972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4E0AC-B81B-4FFF-8CF4-9FA15FC030FB}"/>
              </a:ext>
            </a:extLst>
          </p:cNvPr>
          <p:cNvSpPr/>
          <p:nvPr userDrawn="1"/>
        </p:nvSpPr>
        <p:spPr>
          <a:xfrm>
            <a:off x="7405732" y="6391171"/>
            <a:ext cx="4510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b="1" u="none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www.bakerdonelson.com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7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2024 Baker, Donelson, Bearman, Caldwell &amp; Berkowitz, PC </a:t>
            </a:r>
            <a:r>
              <a:rPr lang="en-US" sz="700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en-US" sz="700" b="0" kern="1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23965218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id="{DBA92C97-7A20-420C-B2A1-1CA5B2E695FB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64" y="858"/>
            <a:ext cx="12188951" cy="6856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E7174C-55E2-4B14-A4CD-8A1B096F0D3F}"/>
              </a:ext>
            </a:extLst>
          </p:cNvPr>
          <p:cNvSpPr/>
          <p:nvPr userDrawn="1"/>
        </p:nvSpPr>
        <p:spPr>
          <a:xfrm>
            <a:off x="-64" y="0"/>
            <a:ext cx="12188952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b="1">
              <a:latin typeface="Open Sans Semibold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E4ED8B-958A-4FE1-988F-6C7E6FF9F091}"/>
              </a:ext>
            </a:extLst>
          </p:cNvPr>
          <p:cNvCxnSpPr/>
          <p:nvPr userDrawn="1"/>
        </p:nvCxnSpPr>
        <p:spPr>
          <a:xfrm>
            <a:off x="381000" y="3441616"/>
            <a:ext cx="685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656AE5F-187E-4826-A8CB-8F53CA3A3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331" y="6421262"/>
            <a:ext cx="2743200" cy="208825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D2952BE-546F-44B6-B989-A67A2CD930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354" y="1519238"/>
            <a:ext cx="11430000" cy="18288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600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SECTION DIVIDER OPTION 3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9F14CFA6-52B8-4391-8817-5F25D5FB14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354" y="3575050"/>
            <a:ext cx="11420475" cy="10972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lnSpc>
                <a:spcPct val="100000"/>
              </a:lnSpc>
              <a:spcBef>
                <a:spcPts val="300"/>
              </a:spcBef>
              <a:buNone/>
              <a:defRPr sz="1400" spc="300" baseline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8DF5E-DBF8-4770-87A9-17AAEAB78BBA}"/>
              </a:ext>
            </a:extLst>
          </p:cNvPr>
          <p:cNvSpPr/>
          <p:nvPr userDrawn="1"/>
        </p:nvSpPr>
        <p:spPr>
          <a:xfrm>
            <a:off x="7405732" y="6391171"/>
            <a:ext cx="4510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b="1" u="none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www.bakerdonelson.com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7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2024 Baker, Donelson, Bearman, Caldwell &amp; Berkowitz, PC </a:t>
            </a:r>
            <a:r>
              <a:rPr lang="en-US" sz="700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en-US" sz="700" b="0" kern="1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368655320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8AB1C77E-3414-4616-ADB9-D64EDC212D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93233839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Title/Sub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B42C9-BCA8-4AE5-94D4-CCE3D60C2C6C}"/>
              </a:ext>
            </a:extLst>
          </p:cNvPr>
          <p:cNvCxnSpPr/>
          <p:nvPr userDrawn="1"/>
        </p:nvCxnSpPr>
        <p:spPr>
          <a:xfrm>
            <a:off x="5762431" y="1311481"/>
            <a:ext cx="68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63E04A2-D505-4826-B972-B82E3504E3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1DCBC07-EB41-4EC2-AACC-CFADD65266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B81CE39-F44A-4930-BF7D-63EDC9B2D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89389815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/Subtitle Only - No hash mar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63E04A2-D505-4826-B972-B82E3504E3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376361"/>
            <a:ext cx="11430000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400">
                <a:solidFill>
                  <a:schemeClr val="accent5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1DCBC07-EB41-4EC2-AACC-CFADD65266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31" y="933098"/>
            <a:ext cx="11430000" cy="2743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>
              <a:buNone/>
              <a:defRPr sz="1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355CB8C-9D42-4F46-82EC-1E66DC4898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235" y="6470132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31E54B-1106-4092-B411-3C20C9AA9B6E}" type="slidenum">
              <a:rPr lang="en-US" altLang="en-US" sz="100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val="2898591833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image" Target="../media/image18.png" /><Relationship Id="rId25" Type="http://schemas.openxmlformats.org/officeDocument/2006/relationships/image" Target="../media/image19.svg" /><Relationship Id="rId26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13631A-55B6-45D8-A1D2-0EAEF33467DE}"/>
              </a:ext>
            </a:extLst>
          </p:cNvPr>
          <p:cNvSpPr/>
          <p:nvPr userDrawn="1"/>
        </p:nvSpPr>
        <p:spPr>
          <a:xfrm>
            <a:off x="7405732" y="6391171"/>
            <a:ext cx="4510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b="1" u="none" kern="1200">
                <a:solidFill>
                  <a:srgbClr val="A2A4A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www.bakerdonelson.com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700" kern="1200">
                <a:solidFill>
                  <a:srgbClr val="A2A4A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2024 Baker, Donelson, Bearman, Caldwell &amp; Berkowitz, PC </a:t>
            </a:r>
            <a:r>
              <a:rPr lang="en-US" sz="700" kern="1200" baseline="0">
                <a:solidFill>
                  <a:srgbClr val="A2A4A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en-US" sz="700" b="0" kern="1200">
              <a:solidFill>
                <a:srgbClr val="A2A4A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D48FBEF-8AE3-46D5-85A1-56BB87B49123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0331" y="6420575"/>
            <a:ext cx="2743200" cy="208825"/>
          </a:xfrm>
          <a:prstGeom prst="rect">
            <a:avLst/>
          </a:prstGeom>
        </p:spPr>
      </p:pic>
    </p:spTree>
    <p:extLst>
      <p:ext uri="{BB962C8B-B14F-4D97-AF65-F5344CB8AC3E}">
        <p14:creationId val="160692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3" r:id="rId2"/>
    <p:sldLayoutId id="2147484292" r:id="rId3"/>
    <p:sldLayoutId id="2147484296" r:id="rId4"/>
    <p:sldLayoutId id="2147484295" r:id="rId5"/>
    <p:sldLayoutId id="2147484294" r:id="rId6"/>
    <p:sldLayoutId id="2147484273" r:id="rId7"/>
    <p:sldLayoutId id="2147484281" r:id="rId8"/>
    <p:sldLayoutId id="2147484302" r:id="rId9"/>
    <p:sldLayoutId id="2147484290" r:id="rId10"/>
    <p:sldLayoutId id="2147484304" r:id="rId11"/>
    <p:sldLayoutId id="2147484287" r:id="rId12"/>
    <p:sldLayoutId id="2147484303" r:id="rId13"/>
    <p:sldLayoutId id="2147484288" r:id="rId14"/>
    <p:sldLayoutId id="2147484269" r:id="rId15"/>
    <p:sldLayoutId id="2147484298" r:id="rId16"/>
    <p:sldLayoutId id="2147484300" r:id="rId17"/>
    <p:sldLayoutId id="2147484305" r:id="rId18"/>
    <p:sldLayoutId id="2147484306" r:id="rId19"/>
    <p:sldLayoutId id="2147484307" r:id="rId20"/>
    <p:sldLayoutId id="2147484308" r:id="rId21"/>
    <p:sldLayoutId id="2147484283" r:id="rId22"/>
    <p:sldLayoutId id="2147484282" r:id="rId23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176">
          <p15:clr>
            <a:srgbClr val="F26B43"/>
          </p15:clr>
        </p15:guide>
        <p15:guide id="6" orient="horz" pos="3360">
          <p15:clr>
            <a:srgbClr val="F26B43"/>
          </p15:clr>
        </p15:guide>
        <p15:guide id="7" orient="horz" pos="396">
          <p15:clr>
            <a:srgbClr val="F26B43"/>
          </p15:clr>
        </p15:guide>
        <p15:guide id="8" orient="horz" pos="1008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0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hyperlink" Target="https://cdfiloan.streamlit.app/" TargetMode="Ex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hyperlink" Target="https://www.bakerdonelson.com/" TargetMode="External" /><Relationship Id="rId3" Type="http://schemas.openxmlformats.org/officeDocument/2006/relationships/hyperlink" Target="https://twitter.com/Baker_Donelson" TargetMode="External" /><Relationship Id="rId4" Type="http://schemas.openxmlformats.org/officeDocument/2006/relationships/hyperlink" Target="https://www.facebook.com/BakerDonelson/" TargetMode="External" /><Relationship Id="rId5" Type="http://schemas.openxmlformats.org/officeDocument/2006/relationships/hyperlink" Target="https://www.linkedin.com/company/baker-donelso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3DABE8-795C-01BA-501C-660B5B00A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b="1">
                <a:effectLst/>
                <a:latin typeface="Open Sans (Body)"/>
                <a:ea typeface="Calibri" panose="020f0502020204030204" pitchFamily="34" charset="0"/>
              </a:rPr>
              <a:t>Analysis of CDFI Lending in the Single-Family Mortgage Market:</a:t>
            </a:r>
            <a:endParaRPr lang="en-US" sz="3400">
              <a:latin typeface="Open Sans (Body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E266-F038-4160-160D-70F69AF373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b="1">
                <a:effectLst/>
                <a:latin typeface="Open Sans (Body)"/>
                <a:ea typeface="Calibri" panose="020f0502020204030204" pitchFamily="34" charset="0"/>
              </a:rPr>
              <a:t>To Whom Are CDFIs Lending? Who Benefits? What are the Products Offered? Who are the Investors? What is Next?</a:t>
            </a:r>
          </a:p>
          <a:p>
            <a:r>
              <a:rPr lang="en-US" b="1">
                <a:latin typeface="Open Sans (Body)"/>
                <a:ea typeface="Calibri" panose="020f0502020204030204" pitchFamily="34" charset="0"/>
              </a:rPr>
              <a:t>October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5C2BA-9433-1C89-FAE7-26969ABCD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1008" y="3961298"/>
            <a:ext cx="3657600" cy="1828800"/>
          </a:xfrm>
        </p:spPr>
        <p:txBody>
          <a:bodyPr/>
          <a:lstStyle/>
          <a:p>
            <a:r>
              <a:rPr lang="en-US"/>
              <a:t>Kara Ward,</a:t>
            </a:r>
            <a:br>
              <a:rPr lang="en-US"/>
            </a:br>
            <a:r>
              <a:rPr lang="en-US"/>
              <a:t>Shareholder</a:t>
            </a:r>
          </a:p>
          <a:p>
            <a:r>
              <a:rPr lang="en-US"/>
              <a:t>Baker Donelson, Bearman, Caldwell &amp; Berkowitz,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C3AA-FF25-5B84-7066-9E6BE9F0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98703" y="3975285"/>
            <a:ext cx="3657600" cy="1828800"/>
          </a:xfrm>
        </p:spPr>
        <p:txBody>
          <a:bodyPr/>
          <a:lstStyle/>
          <a:p>
            <a:r>
              <a:rPr lang="en-US"/>
              <a:t>Jiaqin Wu,</a:t>
            </a:r>
          </a:p>
          <a:p>
            <a:r>
              <a:rPr lang="en-US"/>
              <a:t>Graduate Student,</a:t>
            </a:r>
          </a:p>
          <a:p>
            <a:r>
              <a:rPr lang="en-US"/>
              <a:t>Georgetown University</a:t>
            </a:r>
          </a:p>
        </p:txBody>
      </p:sp>
    </p:spTree>
    <p:extLst>
      <p:ext uri="{BB962C8B-B14F-4D97-AF65-F5344CB8AC3E}">
        <p14:creationId val="1362352034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1BE69-A0D2-9220-8B6C-A7E70DE90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CDFI Fund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AD03-41CD-BC2B-698B-AE0CADF8F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Responsible Lending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1314-954F-3DB0-D88F-6D3687BB8E9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CDFI’s are categorically exempt from the CFPB’s “Qualified Mortgage Rule” (QM)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QM Rules govern all other single-family mortgages and restrict product and pricing/underwriting abuses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Product exclusions: Negative amortization, +30 years, Pts and Fees &gt; 3%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Underwriting: Fully documented, debt-to-income determined, balloon loan increases accounted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May not exceed typical interest rate by more than 2.25%</a:t>
            </a:r>
          </a:p>
          <a:p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000000"/>
                </a:solidFill>
              </a:rPr>
              <a:t>QM Rules + Bank Capital Requirements Shifted mortgage lending to non-banks (“IMBs” or “Loan Funds”) in the mainstream market.</a:t>
            </a:r>
          </a:p>
          <a:p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000000"/>
                </a:solidFill>
              </a:rPr>
              <a:t>CDFI Fund recent instituted threshold guidelines for “Responsible Lending”</a:t>
            </a:r>
            <a:br>
              <a:rPr lang="en-US" sz="1600">
                <a:solidFill>
                  <a:srgbClr val="000000"/>
                </a:solidFill>
              </a:rPr>
            </a:b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000000"/>
                </a:solidFill>
              </a:rPr>
              <a:t>The value of the QM Exemption to CDFIs = ~80bps</a:t>
            </a:r>
          </a:p>
          <a:p>
            <a:endParaRPr lang="en-US" sz="1600"/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val="2197212434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E997FF-67B9-1FF1-0DE5-1B6F5AAD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0200"/>
            <a:ext cx="9328195" cy="46640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8495-86EE-65C1-FF26-6189CCC258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28195" y="1600201"/>
            <a:ext cx="2492135" cy="4182228"/>
          </a:xfrm>
        </p:spPr>
        <p:txBody>
          <a:bodyPr/>
          <a:lstStyle/>
          <a:p>
            <a:r>
              <a:rPr lang="en-US" sz="1600">
                <a:solidFill>
                  <a:srgbClr val="000000"/>
                </a:solidFill>
              </a:rPr>
              <a:t>Home Mortgage Disclosure Act (HMDA) captured Depositories, but not (many) Loan Funds</a:t>
            </a:r>
          </a:p>
          <a:p>
            <a:r>
              <a:rPr lang="en-US" sz="1600">
                <a:solidFill>
                  <a:srgbClr val="000000"/>
                </a:solidFill>
              </a:rPr>
              <a:t>“Missing” mortgages in national HMDA analysis = 85-90 CDFIs</a:t>
            </a:r>
          </a:p>
          <a:p>
            <a:r>
              <a:rPr lang="en-US" sz="1600">
                <a:solidFill>
                  <a:srgbClr val="000000"/>
                </a:solidFill>
              </a:rPr>
              <a:t>More Loans made by Depositories than Loan Funds</a:t>
            </a:r>
          </a:p>
          <a:p>
            <a:r>
              <a:rPr lang="en-US" sz="1600">
                <a:solidFill>
                  <a:srgbClr val="000000"/>
                </a:solidFill>
              </a:rPr>
              <a:t>Scale is important- high concentration of loans in a few players. 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F018F-6D38-FCC1-71E6-AF5E5814C4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Who Are the CDFIs in the Mortgage Market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25C32-A6B8-64A0-0F29-8464771AE8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Single family, first lien, purchase, owner-occupied, principal residence, $3MM-$70k</a:t>
            </a:r>
          </a:p>
        </p:txBody>
      </p:sp>
    </p:spTree>
    <p:extLst>
      <p:ext uri="{BB962C8B-B14F-4D97-AF65-F5344CB8AC3E}">
        <p14:creationId val="2360546566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8495-86EE-65C1-FF26-6189CCC258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35176" y="1334581"/>
            <a:ext cx="3788084" cy="1699003"/>
          </a:xfrm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</a:rPr>
              <a:t>~82% of all Depositories are offering mortgages vs ~17% of the Loan Funds. </a:t>
            </a:r>
          </a:p>
          <a:p>
            <a:r>
              <a:rPr lang="en-US" sz="1200">
                <a:solidFill>
                  <a:srgbClr val="000000"/>
                </a:solidFill>
              </a:rPr>
              <a:t>The typical  Depository CDFI is doing about 94 loans/year (2023) vs. Loan Funds doing about 12 loans/year </a:t>
            </a:r>
          </a:p>
          <a:p>
            <a:r>
              <a:rPr lang="en-US" sz="1200">
                <a:solidFill>
                  <a:srgbClr val="000000"/>
                </a:solidFill>
              </a:rPr>
              <a:t>Very Large players dominate the Loan Fund space – dispersion is significant.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F018F-6D38-FCC1-71E6-AF5E5814C4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Credit Unions Outperform Peers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25C32-A6B8-64A0-0F29-8464771AE8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More Credit Unions are Making More Loans than their Bank Peers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08C019-70B0-9A26-199C-82245B340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val="3675499192"/>
              </p:ext>
            </p:extLst>
          </p:nvPr>
        </p:nvGraphicFramePr>
        <p:xfrm>
          <a:off x="416424" y="879281"/>
          <a:ext cx="2486642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680">
                  <a:extLst>
                    <a:ext uri="{9D8B030D-6E8A-4147-A177-3AD203B41FA5}">
                      <a16:colId xmlns:a16="http://schemas.microsoft.com/office/drawing/2014/main" val="2685847687"/>
                    </a:ext>
                  </a:extLst>
                </a:gridCol>
                <a:gridCol w="1764962">
                  <a:extLst>
                    <a:ext uri="{9D8B030D-6E8A-4147-A177-3AD203B41FA5}">
                      <a16:colId xmlns:a16="http://schemas.microsoft.com/office/drawing/2014/main" val="199698051"/>
                    </a:ext>
                  </a:extLst>
                </a:gridCol>
              </a:tblGrid>
              <a:tr h="333094">
                <a:tc gridSpan="2">
                  <a:txBody>
                    <a:bodyPr vert="horz" wrap="square"/>
                    <a:lstStyle/>
                    <a:p>
                      <a:r>
                        <a:rPr lang="en-US" sz="1200"/>
                        <a:t>2022 CDFI Single-Family Mortgage Lending  Data</a:t>
                      </a: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44688"/>
                  </a:ext>
                </a:extLst>
              </a:tr>
              <a:tr h="318565"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182 Credit Unions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25,957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43263"/>
                  </a:ext>
                </a:extLst>
              </a:tr>
              <a:tr h="318565"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88 Loan Funds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20,476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44976"/>
                  </a:ext>
                </a:extLst>
              </a:tr>
              <a:tr h="182037"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68 Banks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15,510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585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4FCE70-6AC1-A587-5CAE-3142617E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val="1574455652"/>
              </p:ext>
            </p:extLst>
          </p:nvPr>
        </p:nvGraphicFramePr>
        <p:xfrm>
          <a:off x="9215256" y="856706"/>
          <a:ext cx="2560320" cy="1863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2315">
                  <a:extLst>
                    <a:ext uri="{9D8B030D-6E8A-4147-A177-3AD203B41FA5}">
                      <a16:colId xmlns:a16="http://schemas.microsoft.com/office/drawing/2014/main" val="2876066167"/>
                    </a:ext>
                  </a:extLst>
                </a:gridCol>
                <a:gridCol w="1868005">
                  <a:extLst>
                    <a:ext uri="{9D8B030D-6E8A-4147-A177-3AD203B41FA5}">
                      <a16:colId xmlns:a16="http://schemas.microsoft.com/office/drawing/2014/main" val="2000782959"/>
                    </a:ext>
                  </a:extLst>
                </a:gridCol>
              </a:tblGrid>
              <a:tr h="436418">
                <a:tc gridSpan="2">
                  <a:txBody>
                    <a:bodyPr vert="horz" wrap="square"/>
                    <a:lstStyle/>
                    <a:p>
                      <a:r>
                        <a:rPr lang="en-US" sz="1200"/>
                        <a:t>2023 CDFI Single-Family Mortgage Lending  Data</a:t>
                      </a: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57392"/>
                  </a:ext>
                </a:extLst>
              </a:tr>
              <a:tr h="545523"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190 Credit Unions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22,854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78037"/>
                  </a:ext>
                </a:extLst>
              </a:tr>
              <a:tr h="422948"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94 Loan Funds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10,563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682540"/>
                  </a:ext>
                </a:extLst>
              </a:tr>
              <a:tr h="392776"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82 Banks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 sz="1050" baseline="0">
                          <a:solidFill>
                            <a:srgbClr val="000000"/>
                          </a:solidFill>
                        </a:rPr>
                        <a:t>8,137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625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E48E0E-872D-1ED1-2041-30872099D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val="683055047"/>
              </p:ext>
            </p:extLst>
          </p:nvPr>
        </p:nvGraphicFramePr>
        <p:xfrm>
          <a:off x="1555423" y="2843101"/>
          <a:ext cx="8935007" cy="3481070"/>
        </p:xfrm>
        <a:graphic>
          <a:graphicData uri="http://schemas.openxmlformats.org/drawingml/2006/table">
            <a:tbl>
              <a:tblPr/>
              <a:tblGrid>
                <a:gridCol w="713558">
                  <a:extLst>
                    <a:ext uri="{9D8B030D-6E8A-4147-A177-3AD203B41FA5}">
                      <a16:colId xmlns:a16="http://schemas.microsoft.com/office/drawing/2014/main" val="3138789082"/>
                    </a:ext>
                  </a:extLst>
                </a:gridCol>
                <a:gridCol w="3567800">
                  <a:extLst>
                    <a:ext uri="{9D8B030D-6E8A-4147-A177-3AD203B41FA5}">
                      <a16:colId xmlns:a16="http://schemas.microsoft.com/office/drawing/2014/main" val="451719914"/>
                    </a:ext>
                  </a:extLst>
                </a:gridCol>
                <a:gridCol w="961755">
                  <a:extLst>
                    <a:ext uri="{9D8B030D-6E8A-4147-A177-3AD203B41FA5}">
                      <a16:colId xmlns:a16="http://schemas.microsoft.com/office/drawing/2014/main" val="3521769246"/>
                    </a:ext>
                  </a:extLst>
                </a:gridCol>
                <a:gridCol w="1070340">
                  <a:extLst>
                    <a:ext uri="{9D8B030D-6E8A-4147-A177-3AD203B41FA5}">
                      <a16:colId xmlns:a16="http://schemas.microsoft.com/office/drawing/2014/main" val="1190744151"/>
                    </a:ext>
                  </a:extLst>
                </a:gridCol>
                <a:gridCol w="1597750">
                  <a:extLst>
                    <a:ext uri="{9D8B030D-6E8A-4147-A177-3AD203B41FA5}">
                      <a16:colId xmlns:a16="http://schemas.microsoft.com/office/drawing/2014/main" val="822999978"/>
                    </a:ext>
                  </a:extLst>
                </a:gridCol>
                <a:gridCol w="1023804">
                  <a:extLst>
                    <a:ext uri="{9D8B030D-6E8A-4147-A177-3AD203B41FA5}">
                      <a16:colId xmlns:a16="http://schemas.microsoft.com/office/drawing/2014/main" val="1110754829"/>
                    </a:ext>
                  </a:extLst>
                </a:gridCol>
              </a:tblGrid>
              <a:tr h="476809"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1" i="0" u="none" strike="noStrike" baseline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Open Sans (Body)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1" i="0" u="none" strike="noStrike" baseline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Open Sans (Body)"/>
                        </a:rPr>
                        <a:t>CDFI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1" i="0" u="none" strike="noStrike" baseline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Open Sans (Body)"/>
                        </a:rPr>
                        <a:t>Number of  Loans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1" i="0" u="none" strike="noStrike" baseline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Open Sans (Body)"/>
                        </a:rPr>
                        <a:t>CDFI Headquarter State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1" i="0" u="none" strike="noStrike" baseline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Open Sans (Body)"/>
                        </a:rPr>
                        <a:t> Average Loan Size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1" i="0" u="none" strike="noStrike" baseline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Open Sans (Body)"/>
                        </a:rPr>
                        <a:t>Bank, Credit Union or Loan Fund: B/C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77335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CHANGE LENDING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7029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478,095.75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LOAN FUND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50092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CHANGE LENDING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4907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459,911.35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LOAN FUND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655099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VERIDIAN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2705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223,905.73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895274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QUONTIC BANK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2547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NY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444,713.39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27645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LOCAL GOVERNMENT FEDERAL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NC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229,607.06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04973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VERIDIAN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1942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223,403.71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810285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ROYAL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1845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WI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278,777.78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47398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ROYAL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1798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WI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291,440.49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059618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SUNCOAST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1350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FL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309,140.74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43622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LOCAL GOVERNMENT FEDERAL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1183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NC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243,191.04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082486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SUNCOAST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1126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FL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277,158.08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532291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COMMERCE BANK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1066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MS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345,422.14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696049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COVANTAGE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976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WI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164,385.25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272779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VYSTAR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938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FL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302,249.47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13795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COMMERCE BANK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922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MS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382,472.89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13541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DUPACO COMMUNITY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848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201,827.83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25044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EMPOWER FEDERAL CREDIT UNION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823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NY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168,669.50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35928"/>
                  </a:ext>
                </a:extLst>
              </a:tr>
              <a:tr h="162900"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BANKPLUS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r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819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MS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 $                   338,565.32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562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val="545486800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41A8-1178-3C9E-BAF0-7C91F1D05F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007" y="3960206"/>
            <a:ext cx="11542918" cy="1800225"/>
          </a:xfrm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</a:rPr>
              <a:t>CDFI Loan Funds were making slightly smaller loans than the mainstream market</a:t>
            </a:r>
          </a:p>
          <a:p>
            <a:r>
              <a:rPr lang="en-US" sz="1400">
                <a:solidFill>
                  <a:srgbClr val="000000"/>
                </a:solidFill>
              </a:rPr>
              <a:t>Assumptions: </a:t>
            </a:r>
          </a:p>
          <a:p>
            <a:pPr lvl="1"/>
            <a:r>
              <a:rPr lang="en-US" sz="1600" b="1">
                <a:solidFill>
                  <a:srgbClr val="000000"/>
                </a:solidFill>
              </a:rPr>
              <a:t>NATIONAL Market: FTHB: 3-11% downpayment for the National Avg, 4 X household salary for “affordability”</a:t>
            </a:r>
          </a:p>
          <a:p>
            <a:pPr lvl="2"/>
            <a:r>
              <a:rPr lang="en-US" sz="1600" b="1">
                <a:solidFill>
                  <a:srgbClr val="000000"/>
                </a:solidFill>
              </a:rPr>
              <a:t>$121,000 annual salary in 2023</a:t>
            </a:r>
          </a:p>
          <a:p>
            <a:pPr lvl="1"/>
            <a:r>
              <a:rPr lang="en-US" sz="1600" b="1">
                <a:solidFill>
                  <a:srgbClr val="000000"/>
                </a:solidFill>
              </a:rPr>
              <a:t>CDFI Market: 3% downpayment, 5 X household income for “affordability”</a:t>
            </a:r>
          </a:p>
          <a:p>
            <a:pPr lvl="2"/>
            <a:r>
              <a:rPr lang="en-US" sz="1600" b="1">
                <a:solidFill>
                  <a:srgbClr val="000000"/>
                </a:solidFill>
              </a:rPr>
              <a:t>$86,932 annual salary in 2023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Median household income in 2023 = $80,610. 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</a:rPr>
              <a:t>* FTHB = First-Time Homebuyers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3EA6-F9D9-7A7B-6B8F-884BEACF79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CDFI Loan Funds Serve Modest Means Borrowers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B3C18-80F6-759C-94E7-27B64BCB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CDFI Loan Funds are Not Radically Different Single-Family Lenders than Mainstream Unless…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347BFA-9BF7-39B1-93FC-A45466606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val="930777622"/>
              </p:ext>
            </p:extLst>
          </p:nvPr>
        </p:nvGraphicFramePr>
        <p:xfrm>
          <a:off x="2282711" y="1407511"/>
          <a:ext cx="6802084" cy="2552695"/>
        </p:xfrm>
        <a:graphic>
          <a:graphicData uri="http://schemas.openxmlformats.org/drawingml/2006/table">
            <a:tbl>
              <a:tblPr/>
              <a:tblGrid>
                <a:gridCol w="1685948">
                  <a:extLst>
                    <a:ext uri="{9D8B030D-6E8A-4147-A177-3AD203B41FA5}">
                      <a16:colId xmlns:a16="http://schemas.microsoft.com/office/drawing/2014/main" val="1730147483"/>
                    </a:ext>
                  </a:extLst>
                </a:gridCol>
                <a:gridCol w="2461664">
                  <a:extLst>
                    <a:ext uri="{9D8B030D-6E8A-4147-A177-3AD203B41FA5}">
                      <a16:colId xmlns:a16="http://schemas.microsoft.com/office/drawing/2014/main" val="240444671"/>
                    </a:ext>
                  </a:extLst>
                </a:gridCol>
                <a:gridCol w="2654472">
                  <a:extLst>
                    <a:ext uri="{9D8B030D-6E8A-4147-A177-3AD203B41FA5}">
                      <a16:colId xmlns:a16="http://schemas.microsoft.com/office/drawing/2014/main" val="4261589493"/>
                    </a:ext>
                  </a:extLst>
                </a:gridCol>
              </a:tblGrid>
              <a:tr h="202595">
                <a:tc gridSpan="2"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CDFI Loan Funds Serve Modest Means Borrowers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98714"/>
                  </a:ext>
                </a:extLst>
              </a:tr>
              <a:tr h="202595"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15483"/>
                  </a:ext>
                </a:extLst>
              </a:tr>
              <a:tr h="212725">
                <a:tc>
                  <a:txBody>
                    <a:bodyPr vert="horz" wrap="square"/>
                    <a:lstStyle/>
                    <a:p>
                      <a:pPr algn="l" fontAlgn="b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453733"/>
                  </a:ext>
                </a:extLst>
              </a:tr>
              <a:tr h="435579"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1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sng" strike="noStrike" baseline="0">
                          <a:solidFill>
                            <a:srgbClr val="467886"/>
                          </a:solidFill>
                          <a:effectLst/>
                          <a:latin typeface="Open Sans (Body)"/>
                          <a:hlinkClick r:id="" action="ppaction://noaction"/>
                        </a:rPr>
                        <a:t>National Avg Single-Family Mortgage Size[1]</a:t>
                      </a:r>
                      <a:endParaRPr lang="en-US" sz="1050" b="0" i="0" u="sng" strike="noStrike" baseline="0">
                        <a:solidFill>
                          <a:srgbClr val="467886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1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CDFI Loan Fund Average Mortgage Loan 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206634"/>
                  </a:ext>
                </a:extLst>
              </a:tr>
              <a:tr h="222854"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~$409,000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$351,556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35732"/>
                  </a:ext>
                </a:extLst>
              </a:tr>
              <a:tr h="222854"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~$460,000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$405,898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69233"/>
                  </a:ext>
                </a:extLst>
              </a:tr>
              <a:tr h="222854"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~$440,000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$422,877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93433"/>
                  </a:ext>
                </a:extLst>
              </a:tr>
              <a:tr h="222854"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Jan-May 2024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~$ 405000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US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Open Sans (Body)"/>
                        </a:rPr>
                        <a:t>$427,269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213884"/>
                  </a:ext>
                </a:extLst>
              </a:tr>
              <a:tr h="202595"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73497"/>
                  </a:ext>
                </a:extLst>
              </a:tr>
              <a:tr h="202595"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l" fontAlgn="b"/>
                      <a:endParaRPr lang="en-US" sz="1050" b="0" i="0" u="none" strike="noStrike" baseline="0">
                        <a:solidFill>
                          <a:srgbClr val="000000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025278"/>
                  </a:ext>
                </a:extLst>
              </a:tr>
              <a:tr h="202595">
                <a:tc gridSpan="3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050" b="0" i="0" u="sng" strike="noStrike" baseline="0">
                          <a:solidFill>
                            <a:srgbClr val="467886"/>
                          </a:solidFill>
                          <a:effectLst/>
                          <a:latin typeface="Open Sans (Body)"/>
                          <a:hlinkClick r:id="" action="ppaction://noaction"/>
                        </a:rPr>
                        <a:t>[1] Source for National Data: https://tradingeconomics.com/united-states/average-mortgage-size</a:t>
                      </a:r>
                      <a:endParaRPr lang="en-US" sz="1050" b="0" i="0" u="sng" strike="noStrike" baseline="0">
                        <a:solidFill>
                          <a:srgbClr val="467886"/>
                        </a:solidFill>
                        <a:effectLst/>
                        <a:latin typeface="Open Sans (Body)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val="1871178329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66841-9BD2-017C-7FFA-D823E1D975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972" y="4874607"/>
            <a:ext cx="10447699" cy="1269636"/>
          </a:xfrm>
        </p:spPr>
        <p:txBody>
          <a:bodyPr/>
          <a:lstStyle/>
          <a:p>
            <a:r>
              <a:rPr lang="en-US" sz="1600">
                <a:solidFill>
                  <a:srgbClr val="000000"/>
                </a:solidFill>
              </a:rPr>
              <a:t>CDFI Loan Funds may have higher costs of capital and more vulnerability to interest rate fluctuations than depositories. </a:t>
            </a:r>
          </a:p>
          <a:p>
            <a:r>
              <a:rPr lang="en-US" sz="1600">
                <a:solidFill>
                  <a:srgbClr val="000000"/>
                </a:solidFill>
              </a:rPr>
              <a:t>Unknown: adjustments for credit risk</a:t>
            </a:r>
          </a:p>
          <a:p>
            <a:r>
              <a:rPr lang="en-US" sz="1600">
                <a:solidFill>
                  <a:srgbClr val="000000"/>
                </a:solidFill>
              </a:rPr>
              <a:t>Secondary market participation (limited data)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B8354-8D01-3D52-DAF7-6E14A50754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Interest Rate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78917-49C7-083F-0DAF-CDCD77FE02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CDFI Loans Funds were more expensive for consumers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47DAA-DDD2-5BD7-F641-59DEDC05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9" y="1412942"/>
            <a:ext cx="11225017" cy="3292575"/>
          </a:xfrm>
          <a:prstGeom prst="rect">
            <a:avLst/>
          </a:prstGeom>
        </p:spPr>
      </p:pic>
    </p:spTree>
    <p:extLst>
      <p:ext uri="{BB962C8B-B14F-4D97-AF65-F5344CB8AC3E}">
        <p14:creationId val="387022093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5FDD1-DBD5-E288-A53F-4623E64AC7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226" y="1506681"/>
            <a:ext cx="2609505" cy="4612765"/>
          </a:xfrm>
        </p:spPr>
        <p:txBody>
          <a:bodyPr/>
          <a:lstStyle/>
          <a:p>
            <a:r>
              <a:rPr lang="en-US" sz="1600">
                <a:solidFill>
                  <a:srgbClr val="000000"/>
                </a:solidFill>
              </a:rPr>
              <a:t>Banks are selling their loans to other banks = CRA creditable activity</a:t>
            </a:r>
          </a:p>
          <a:p>
            <a:r>
              <a:rPr lang="en-US" sz="1600">
                <a:solidFill>
                  <a:srgbClr val="000000"/>
                </a:solidFill>
              </a:rPr>
              <a:t>Loan Fund PLS may be underrepresented- Change Lending does not show up here.</a:t>
            </a:r>
          </a:p>
          <a:p>
            <a:r>
              <a:rPr lang="en-US" sz="1600">
                <a:solidFill>
                  <a:srgbClr val="000000"/>
                </a:solidFill>
              </a:rPr>
              <a:t>GNMA lower than expected- only handful of FHA-lenders (7), but they are prolific.</a:t>
            </a:r>
          </a:p>
          <a:p>
            <a:r>
              <a:rPr lang="en-US" sz="1600">
                <a:solidFill>
                  <a:srgbClr val="000000"/>
                </a:solidFill>
              </a:rPr>
              <a:t>~ 13% (2022) ~14% (2023) were purchased by GSEs = indicative of mainstream lending. </a:t>
            </a:r>
          </a:p>
          <a:p>
            <a:endParaRPr lang="en-US" sz="1600">
              <a:solidFill>
                <a:srgbClr val="000000"/>
              </a:solidFill>
            </a:endParaRPr>
          </a:p>
          <a:p>
            <a:endParaRPr lang="en-US" sz="1600">
              <a:solidFill>
                <a:srgbClr val="000000"/>
              </a:solidFill>
            </a:endParaRPr>
          </a:p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414BF-69A4-4D15-0B8C-3CB2B3FEB3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Secondary Market Participation May Matter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39DC0A-452D-E6BA-EBC9-95A63661F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val="661197416"/>
              </p:ext>
            </p:extLst>
          </p:nvPr>
        </p:nvGraphicFramePr>
        <p:xfrm>
          <a:off x="629269" y="1506681"/>
          <a:ext cx="8559355" cy="4828331"/>
        </p:xfrm>
        <a:graphic>
          <a:graphicData uri="http://schemas.openxmlformats.org/drawingml/2006/table">
            <a:tbl>
              <a:tblPr firstRow="1" bandCol="1">
                <a:tableStyleId>{74C1A8A3-306A-4EB7-A6B1-4F7E0EB9C5D6}</a:tableStyleId>
              </a:tblPr>
              <a:tblGrid>
                <a:gridCol w="4332477">
                  <a:extLst>
                    <a:ext uri="{9D8B030D-6E8A-4147-A177-3AD203B41FA5}">
                      <a16:colId xmlns:a16="http://schemas.microsoft.com/office/drawing/2014/main" val="3025373068"/>
                    </a:ext>
                  </a:extLst>
                </a:gridCol>
                <a:gridCol w="901282">
                  <a:extLst>
                    <a:ext uri="{9D8B030D-6E8A-4147-A177-3AD203B41FA5}">
                      <a16:colId xmlns:a16="http://schemas.microsoft.com/office/drawing/2014/main" val="1895805937"/>
                    </a:ext>
                  </a:extLst>
                </a:gridCol>
                <a:gridCol w="1285304">
                  <a:extLst>
                    <a:ext uri="{9D8B030D-6E8A-4147-A177-3AD203B41FA5}">
                      <a16:colId xmlns:a16="http://schemas.microsoft.com/office/drawing/2014/main" val="3578927267"/>
                    </a:ext>
                  </a:extLst>
                </a:gridCol>
                <a:gridCol w="1139010">
                  <a:extLst>
                    <a:ext uri="{9D8B030D-6E8A-4147-A177-3AD203B41FA5}">
                      <a16:colId xmlns:a16="http://schemas.microsoft.com/office/drawing/2014/main" val="1136354998"/>
                    </a:ext>
                  </a:extLst>
                </a:gridCol>
                <a:gridCol w="901282">
                  <a:extLst>
                    <a:ext uri="{9D8B030D-6E8A-4147-A177-3AD203B41FA5}">
                      <a16:colId xmlns:a16="http://schemas.microsoft.com/office/drawing/2014/main" val="1710293632"/>
                    </a:ext>
                  </a:extLst>
                </a:gridCol>
              </a:tblGrid>
              <a:tr h="350180">
                <a:tc grid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Graph 7</a:t>
                      </a:r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: </a:t>
                      </a:r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CDFIs Participating in the Government-Related Secondary Market</a:t>
                      </a:r>
                      <a:endParaRPr lang="en-US" sz="1100" b="1" i="1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28289"/>
                  </a:ext>
                </a:extLst>
              </a:tr>
              <a:tr h="350180"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Purchaser Type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CDFI Bank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CDFI Credit Union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CDFI Loan Fund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73628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0 - Not applicable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8301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18579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678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27558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99082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3557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14202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395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18154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97344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1 - Fannie Mae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812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3250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1240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5302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880925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444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2424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969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3837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346055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2 - Ginnie Mae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259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101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1376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1736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78712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290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974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1264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418877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3 - Freddie Mac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166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410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644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1220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99083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64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917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209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1190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571444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4 - Farmer Mac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978473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5202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5 - Private securitizer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01341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25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27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777398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6 - Commercial bank, savings bank, or savings association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1740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942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81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2763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003569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873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885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159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1917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61871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71 - Credit union, mortgage company, or finance company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3056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1828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4884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281902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1252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2277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3550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082340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72 - Life insurance company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453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3557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4011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032350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6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2754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2761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092521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8 - Affiliate institution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13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131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144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415200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113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113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85367"/>
                  </a:ext>
                </a:extLst>
              </a:tr>
              <a:tr h="179477">
                <a:tc rowSpan="2"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9 - Other type of purchaser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708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702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2022: 1410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7895"/>
                  </a:ext>
                </a:extLst>
              </a:tr>
              <a:tr h="179477">
                <a:tc vMerge="1"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48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1044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2023: 1092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28827"/>
                  </a:ext>
                </a:extLst>
              </a:tr>
              <a:tr h="179477">
                <a:tc>
                  <a:txBody>
                    <a:bodyPr vert="horz" wrap="square"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val="991660768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D7E28C-BF03-0082-FB4A-909710B83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Check out the Dashboard!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FC99-7A5B-FDA5-7E19-D523FC0153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9165" y="3561503"/>
            <a:ext cx="3671835" cy="414338"/>
          </a:xfrm>
        </p:spPr>
        <p:txBody>
          <a:bodyPr/>
          <a:lstStyle/>
          <a:p>
            <a:r>
              <a:rPr lang="en-US"/>
              <a:t>https://cdfiloan.streamlit.app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3CC8D-4DA5-44A4-9D56-BB1A3E343DA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9941" y="2861673"/>
            <a:ext cx="6858000" cy="92385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CDFI Residential Loan Dashboard · Streamlit (cdfiloan.streamlit.app)</a:t>
            </a:r>
            <a:r>
              <a:rPr lang="en-US"/>
              <a:t>]</a:t>
            </a:r>
          </a:p>
        </p:txBody>
      </p:sp>
    </p:spTree>
    <p:extLst>
      <p:ext uri="{BB962C8B-B14F-4D97-AF65-F5344CB8AC3E}">
        <p14:creationId val="2105982803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32D1E8-8D94-4A71-837B-2EF2D0DC54ED}"/>
              </a:ext>
            </a:extLst>
          </p:cNvPr>
          <p:cNvSpPr txBox="1"/>
          <p:nvPr/>
        </p:nvSpPr>
        <p:spPr>
          <a:xfrm>
            <a:off x="1156255" y="4437370"/>
            <a:ext cx="192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www.bakerdonelson.com</a:t>
            </a:r>
            <a:endParaRPr lang="en-US" sz="1100">
              <a:solidFill>
                <a:schemeClr val="bg2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52CE7-ED0C-4183-9D38-D11AAF32C4A2}"/>
              </a:ext>
            </a:extLst>
          </p:cNvPr>
          <p:cNvSpPr txBox="1"/>
          <p:nvPr/>
        </p:nvSpPr>
        <p:spPr>
          <a:xfrm>
            <a:off x="9053254" y="4437370"/>
            <a:ext cx="1777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@Baker_Donelson</a:t>
            </a:r>
            <a:endParaRPr lang="en-US" sz="1100">
              <a:solidFill>
                <a:schemeClr val="bg2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B812D-C2B1-4F0B-8351-967925A79510}"/>
              </a:ext>
            </a:extLst>
          </p:cNvPr>
          <p:cNvSpPr txBox="1"/>
          <p:nvPr/>
        </p:nvSpPr>
        <p:spPr>
          <a:xfrm>
            <a:off x="3903458" y="4437370"/>
            <a:ext cx="1777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@BakerDonelson</a:t>
            </a:r>
            <a:endParaRPr lang="en-US" sz="1100">
              <a:solidFill>
                <a:schemeClr val="bg2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F245F-9C87-4657-8045-874BB38F6FCF}"/>
              </a:ext>
            </a:extLst>
          </p:cNvPr>
          <p:cNvSpPr txBox="1"/>
          <p:nvPr/>
        </p:nvSpPr>
        <p:spPr>
          <a:xfrm>
            <a:off x="6345884" y="4437370"/>
            <a:ext cx="1777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@Baker-Donelson</a:t>
            </a:r>
            <a:endParaRPr lang="en-US" sz="1100">
              <a:solidFill>
                <a:schemeClr val="bg2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val="169454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22631.0"/>
  <p:tag name="AS_RELEASE_DATE" val="2024.04.14"/>
  <p:tag name="AS_TITLE" val="Aspose.Slides for .NET 4.0"/>
  <p:tag name="AS_VERSION" val="24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Baker Donelson - NEW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D52B1E"/>
      </a:accent1>
      <a:accent2>
        <a:srgbClr val="FF9900"/>
      </a:accent2>
      <a:accent3>
        <a:srgbClr val="359B4C"/>
      </a:accent3>
      <a:accent4>
        <a:srgbClr val="00BBEE"/>
      </a:accent4>
      <a:accent5>
        <a:srgbClr val="006983"/>
      </a:accent5>
      <a:accent6>
        <a:srgbClr val="993399"/>
      </a:accent6>
      <a:hlink>
        <a:srgbClr val="D52B1E"/>
      </a:hlink>
      <a:folHlink>
        <a:srgbClr val="006983"/>
      </a:folHlink>
    </a:clrScheme>
    <a:fontScheme name="Open Sans">
      <a:majorFont>
        <a:latin typeface="Open Sans semibold"/>
        <a:ea typeface="Open Sans semibold"/>
        <a:cs typeface="Arial"/>
      </a:majorFont>
      <a:minorFont>
        <a:latin typeface="Open Sans"/>
        <a:ea typeface="Open Sans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56</Paragraphs>
  <Slides>9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21">
      <vt:lpstr>Arial</vt:lpstr>
      <vt:lpstr>Open Sans semibold</vt:lpstr>
      <vt:lpstr>Open Sans</vt:lpstr>
      <vt:lpstr>Open Sans Semibold</vt:lpstr>
      <vt:lpstr>Open Sans Light</vt:lpstr>
      <vt:lpstr>Calibri</vt:lpstr>
      <vt:lpstr>Wingdings</vt:lpstr>
      <vt:lpstr>Bebas Neue</vt:lpstr>
      <vt:lpstr>Calibri Light</vt:lpstr>
      <vt:lpstr>Open Sans (Body)</vt:lpstr>
      <vt:lpstr>Aptos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24.0400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0</cp:revision>
  <dcterms:created xsi:type="dcterms:W3CDTF">2024-10-22T18:03:44Z</dcterms:created>
  <dcterms:modified xsi:type="dcterms:W3CDTF">2024-10-22T18:03:44Z</dcterms:modified>
</cp:coreProperties>
</file>