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70" r:id="rId13"/>
    <p:sldId id="26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6" y="1445853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4F34BA8-C70F-4A69-BD7E-839D9288C8E1}"/>
              </a:ext>
            </a:extLst>
          </p:cNvPr>
          <p:cNvSpPr txBox="1"/>
          <p:nvPr/>
        </p:nvSpPr>
        <p:spPr>
          <a:xfrm>
            <a:off x="6267635" y="6042026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Protein to regulate gene expression &amp; </a:t>
            </a:r>
          </a:p>
          <a:p>
            <a:r>
              <a:rPr lang="en-US" altLang="zh-CN" dirty="0"/>
              <a:t>Enzyme for metabolism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E6C2-5C10-44D2-8C36-2DB99BD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Some </a:t>
            </a:r>
            <a:r>
              <a:rPr lang="en-US" altLang="zh-CN"/>
              <a:t>Shared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E80C-3D0D-4C11-89FF-84F6A89A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serine threonine-protein phosphatase</a:t>
            </a:r>
            <a:endParaRPr lang="zh-CN" altLang="zh-CN" dirty="0"/>
          </a:p>
          <a:p>
            <a:r>
              <a:rPr lang="en-US" altLang="zh-CN" dirty="0"/>
              <a:t>Vesicle-associated membrane family protein</a:t>
            </a:r>
            <a:endParaRPr lang="zh-CN" altLang="zh-CN" dirty="0"/>
          </a:p>
          <a:p>
            <a:r>
              <a:rPr lang="en-US" altLang="zh-CN" dirty="0"/>
              <a:t>RNA recognition motif. (a.k.a. RRM, RBD, or RNP domain)</a:t>
            </a:r>
            <a:endParaRPr lang="zh-CN" altLang="zh-CN" dirty="0"/>
          </a:p>
          <a:p>
            <a:r>
              <a:rPr lang="en-US" altLang="zh-CN" dirty="0"/>
              <a:t>Hydroxyproline-rich glycoprotein family protein</a:t>
            </a:r>
            <a:endParaRPr lang="zh-CN" altLang="zh-CN" dirty="0"/>
          </a:p>
          <a:p>
            <a:r>
              <a:rPr lang="en-US" altLang="zh-CN" dirty="0"/>
              <a:t>30S ribosomal protein</a:t>
            </a:r>
            <a:endParaRPr lang="zh-CN" altLang="zh-CN" dirty="0"/>
          </a:p>
          <a:p>
            <a:r>
              <a:rPr lang="en-US" altLang="zh-CN" dirty="0"/>
              <a:t>Cytochrome p450</a:t>
            </a:r>
            <a:endParaRPr lang="zh-CN" altLang="zh-CN" dirty="0"/>
          </a:p>
          <a:p>
            <a:r>
              <a:rPr lang="en-US" altLang="zh-CN" dirty="0"/>
              <a:t>Protein of unknown function (DUF1336)</a:t>
            </a:r>
            <a:endParaRPr lang="zh-CN" altLang="zh-CN" dirty="0"/>
          </a:p>
          <a:p>
            <a:r>
              <a:rPr lang="en-US" altLang="zh-CN" dirty="0"/>
              <a:t>heat shock protein</a:t>
            </a:r>
            <a:endParaRPr lang="zh-CN" altLang="zh-CN" dirty="0"/>
          </a:p>
          <a:p>
            <a:r>
              <a:rPr lang="en-US" altLang="zh-CN" dirty="0"/>
              <a:t>zinc finger protein</a:t>
            </a:r>
            <a:endParaRPr lang="zh-CN" altLang="zh-CN" dirty="0"/>
          </a:p>
          <a:p>
            <a:r>
              <a:rPr lang="en-US" altLang="zh-CN" dirty="0"/>
              <a:t>66 </a:t>
            </a:r>
            <a:r>
              <a:rPr lang="en-US" altLang="zh-CN" dirty="0" err="1"/>
              <a:t>kDa</a:t>
            </a:r>
            <a:r>
              <a:rPr lang="en-US" altLang="zh-CN" dirty="0"/>
              <a:t> stress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7A5CB2-0CB1-4D29-B634-32D43F5CCEF6}"/>
              </a:ext>
            </a:extLst>
          </p:cNvPr>
          <p:cNvSpPr txBox="1"/>
          <p:nvPr/>
        </p:nvSpPr>
        <p:spPr>
          <a:xfrm>
            <a:off x="7858957" y="1923728"/>
            <a:ext cx="41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Conserved molecular structure/protein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9FD35-A15F-497C-9A87-673C50EF9489}"/>
              </a:ext>
            </a:extLst>
          </p:cNvPr>
          <p:cNvSpPr txBox="1"/>
          <p:nvPr/>
        </p:nvSpPr>
        <p:spPr>
          <a:xfrm>
            <a:off x="8208515" y="3429001"/>
            <a:ext cx="236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metabolic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84963-0F3A-4E00-895B-C315EE05BAA3}"/>
              </a:ext>
            </a:extLst>
          </p:cNvPr>
          <p:cNvSpPr txBox="1"/>
          <p:nvPr/>
        </p:nvSpPr>
        <p:spPr>
          <a:xfrm>
            <a:off x="7153551" y="5197218"/>
            <a:ext cx="4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Resistance of stress environment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-&gt; different gene</a:t>
            </a:r>
          </a:p>
          <a:p>
            <a:r>
              <a:rPr lang="en-US" altLang="zh-CN" dirty="0"/>
              <a:t>Metabolic rate -&gt; expression level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lots of errors in my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4A9D-D343-4B80-B7CE-040662A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Poor quality Warning!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F432-7602-4412-88F0-CC8EB526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Assembly quality is poor, which could affect the following steps</a:t>
            </a:r>
          </a:p>
          <a:p>
            <a:r>
              <a:rPr lang="en-US" altLang="zh-CN" dirty="0"/>
              <a:t>Didn’t do training &amp; didn’t use protein information in maker </a:t>
            </a:r>
          </a:p>
          <a:p>
            <a:r>
              <a:rPr lang="en-US" altLang="zh-CN" dirty="0"/>
              <a:t>Normalization when doing statistical analyses ok but not perfect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6969A5-B6A0-452E-8169-1E42A1F0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3515258"/>
            <a:ext cx="3905710" cy="28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8F039E-642F-435E-94C9-552F70DB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4" y="1543820"/>
            <a:ext cx="8409698" cy="38981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0EDDD4-B154-4601-914F-F84F29348019}"/>
              </a:ext>
            </a:extLst>
          </p:cNvPr>
          <p:cNvSpPr txBox="1"/>
          <p:nvPr/>
        </p:nvSpPr>
        <p:spPr>
          <a:xfrm>
            <a:off x="1420427" y="532660"/>
            <a:ext cx="882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Hits of cytochrome P450 of different organisms</a:t>
            </a:r>
          </a:p>
          <a:p>
            <a:r>
              <a:rPr lang="en-US" altLang="zh-CN" dirty="0"/>
              <a:t>The same gene didn’t counted in together?</a:t>
            </a:r>
          </a:p>
        </p:txBody>
      </p:sp>
    </p:spTree>
    <p:extLst>
      <p:ext uri="{BB962C8B-B14F-4D97-AF65-F5344CB8AC3E}">
        <p14:creationId xmlns:p14="http://schemas.microsoft.com/office/powerpoint/2010/main" val="276053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4" y="1485463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67112" y="5682763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672243" y="5753100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432</Words>
  <Application>Microsoft Office PowerPoint</Application>
  <PresentationFormat>宽屏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Result – Some Shared Expression</vt:lpstr>
      <vt:lpstr>Biological Interpretation</vt:lpstr>
      <vt:lpstr>Poor quality Warning!</vt:lpstr>
      <vt:lpstr>PowerPoint 演示文稿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51</cp:revision>
  <dcterms:created xsi:type="dcterms:W3CDTF">2019-05-26T05:55:06Z</dcterms:created>
  <dcterms:modified xsi:type="dcterms:W3CDTF">2019-05-27T10:00:23Z</dcterms:modified>
</cp:coreProperties>
</file>