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0" r:id="rId5"/>
    <p:sldId id="277" r:id="rId6"/>
    <p:sldId id="258" r:id="rId7"/>
    <p:sldId id="272" r:id="rId8"/>
    <p:sldId id="260" r:id="rId9"/>
    <p:sldId id="275" r:id="rId10"/>
    <p:sldId id="274" r:id="rId11"/>
    <p:sldId id="261" r:id="rId12"/>
    <p:sldId id="279" r:id="rId13"/>
    <p:sldId id="262" r:id="rId14"/>
    <p:sldId id="280" r:id="rId15"/>
    <p:sldId id="263" r:id="rId16"/>
    <p:sldId id="266" r:id="rId17"/>
    <p:sldId id="282" r:id="rId18"/>
    <p:sldId id="28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B7CD5-3781-4A85-949B-CBAF89EF9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EC26F-0546-4D68-AD41-92F66D478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BEE13-7C4C-40BE-97C7-21CC3868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6A709-4D04-4AC2-9A6C-288DF710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62C36-FCE6-4576-9F0D-BAE5FE34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7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F21AB-C2AD-4A95-8894-F65D9C84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EC9A2F-1D51-4E6B-9637-D24D7AD1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BCF51-71BD-4941-A470-6A8937DC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8A828-6D26-4029-9E83-9ED5AD62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C4DF4-3C4E-4B9A-8697-B24F2DC8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636015-3950-4357-A1F1-8790AD2F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C4ECF-D681-42C7-8AFB-979AD4F0D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045EB-6DEF-4CA5-838D-81A81B8A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497FE-EBF9-492F-9769-7F85ED90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69895-A27E-466C-9EC4-3E36EB47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85D5-506F-4A77-A5F9-56640261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BCC06-031A-4A55-BA9A-7BC15DD6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35994-2AC3-46FD-AAF6-E8CF52E8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35522-B944-4BD2-9D57-D72B4B03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76482-DD6A-4B28-911F-43E6521C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0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2A203-F323-431A-A304-8C53DA28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EF556-950C-4264-8E78-D99AA2E4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4B9F8-786D-42FC-A935-D5A7F010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87AB8-1E5A-4FCB-9BE7-9FB3CEB1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DEE44-E179-42E0-819F-8B7DAE1A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33EAE-FD4D-4746-8B85-A80F4E31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BD67D-1219-4BE5-888B-524846607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2410B-3FA0-4EFE-AE33-86C0C14F5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B651C-5654-4350-94CD-39502CC5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2F62F-5450-42F6-9C20-1EB32936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DCB20-2BBB-426D-BF9F-46A6FB18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C210-88D6-4421-99B7-BB3CEC6E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ADB6A-EA86-4BC1-BAD4-862F963F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5B5F6-EB3C-464D-8B83-58E6A0CE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338527-0124-410D-888F-944C6AB36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D32F8-2ADD-4E61-88F9-00C8979A6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80911C-F879-448F-B6ED-698BD76D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BDDB9E-128F-4968-AC7D-0BAF560F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E0DC-9390-4634-931C-25B39FE9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8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D64C0-B3A0-4F97-A387-37617627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22E044-21F4-4740-88EC-EED5F7D9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7A6846-A02F-4CD2-9B10-89EEE7C0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0FD391-07A0-486C-AB6D-20CFDBC6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8FC711-24F5-4547-A8F1-65F2B373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1823A-9127-4E43-AFFB-070EF66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F096A1-6F20-4F11-907A-B1C7D26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3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3E017-32EE-4AF8-B25D-1B80D8E3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6CCB5-9270-4821-8E89-7E66B926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E452A-F093-40AD-BD84-050B0D044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04874A-CE44-4AE2-90BD-EA9CE75A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0239E-DC33-4F9E-87C7-ED0FAA16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C137D-D5BE-4AFA-8D1B-CD6CA60D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6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DFEF4-4AAE-442E-9F4C-A0294C9A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F5EF1E-D290-4FA6-99A6-81699AB65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12EFF-DA0F-4F96-85AF-D580FBF7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5789B-2A28-410D-AAD3-3870EA60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CD8C9-30B8-445F-8583-900F3318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E66E0-3064-4CCF-8CC0-C9B4E3B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0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297B6E-F668-4B93-93F0-6F4586DD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77B9-0898-49DC-A387-BAC28EF42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A961C-782A-4B84-9F25-A62808EBD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CAD24-6871-466A-94E5-EB46CB6F8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F6876-AC92-4C1B-9A88-253283533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CA891-F221-428E-B897-A88A80EE0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E30C8-5D70-42F9-9ECD-4DF3F40F8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1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4D0A-2059-4658-924A-C1ED2407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2/2</a:t>
            </a:r>
            <a:endParaRPr lang="zh-CN" altLang="en-US" dirty="0"/>
          </a:p>
        </p:txBody>
      </p:sp>
      <p:pic>
        <p:nvPicPr>
          <p:cNvPr id="4" name="图片 3" descr="图片包含 游戏机, 文字, 地图, 截图&#10;&#10;描述已自动生成">
            <a:extLst>
              <a:ext uri="{FF2B5EF4-FFF2-40B4-BE49-F238E27FC236}">
                <a16:creationId xmlns:a16="http://schemas.microsoft.com/office/drawing/2014/main" id="{A7C97D75-CDA5-4B25-ACD7-2BD8AB1BC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7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C356662-19B9-45D4-9062-10CAA847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852626E-88A3-4826-B82C-BA1D17B97684}"/>
              </a:ext>
            </a:extLst>
          </p:cNvPr>
          <p:cNvSpPr/>
          <p:nvPr/>
        </p:nvSpPr>
        <p:spPr>
          <a:xfrm>
            <a:off x="8594103" y="2375556"/>
            <a:ext cx="2652074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Node Number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76EE64-F003-4269-8EB6-0DF242C2EBDC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E678392B-B353-4D19-A2E1-F70452246773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2C738EC7-EEA1-4BE5-926B-AA82C426063E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87E82B66-9C79-495E-A4A9-8753F8DEB2EE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3735BF18-9AD2-4DEA-8878-57CE5589669B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A5711216-33FE-4502-898C-06EAF37FEB30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</a:t>
            </a:r>
            <a:endParaRPr lang="zh-CN" altLang="en-US" sz="2800" dirty="0"/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2C441F24-107B-4451-BB68-0EB7DA90E4E8}"/>
              </a:ext>
            </a:extLst>
          </p:cNvPr>
          <p:cNvSpPr/>
          <p:nvPr/>
        </p:nvSpPr>
        <p:spPr>
          <a:xfrm>
            <a:off x="9149104" y="5052475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475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457B0-39C5-4908-A55D-6DDDD056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 1/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D552A-D4F8-43DB-88E6-00E82839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4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Share data</a:t>
            </a:r>
            <a:endParaRPr lang="zh-CN" altLang="en-US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3E638F6C-32BE-40C6-B744-2348D5177696}"/>
              </a:ext>
            </a:extLst>
          </p:cNvPr>
          <p:cNvSpPr/>
          <p:nvPr/>
        </p:nvSpPr>
        <p:spPr>
          <a:xfrm>
            <a:off x="5497288" y="2575583"/>
            <a:ext cx="1922286" cy="1054376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Set local epoch </a:t>
            </a:r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AB9D54BA-6241-452D-BB88-3F78E91FAE1B}"/>
              </a:ext>
            </a:extLst>
          </p:cNvPr>
          <p:cNvSpPr/>
          <p:nvPr/>
        </p:nvSpPr>
        <p:spPr>
          <a:xfrm>
            <a:off x="5497288" y="3905620"/>
            <a:ext cx="1922286" cy="1305045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Not set local epoch </a:t>
            </a:r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77A4BDE-4A2C-4FB7-B040-5B7884896C5D}"/>
              </a:ext>
            </a:extLst>
          </p:cNvPr>
          <p:cNvSpPr/>
          <p:nvPr/>
        </p:nvSpPr>
        <p:spPr>
          <a:xfrm>
            <a:off x="9816573" y="2109248"/>
            <a:ext cx="1630445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Share</a:t>
            </a:r>
            <a:endParaRPr lang="zh-CN" altLang="en-US" sz="2800" dirty="0"/>
          </a:p>
        </p:txBody>
      </p:sp>
      <p:sp>
        <p:nvSpPr>
          <p:cNvPr id="21" name="矩形: 剪去对角 20">
            <a:extLst>
              <a:ext uri="{FF2B5EF4-FFF2-40B4-BE49-F238E27FC236}">
                <a16:creationId xmlns:a16="http://schemas.microsoft.com/office/drawing/2014/main" id="{C40624E6-4BF1-4C83-9F3C-5BD583F04DF9}"/>
              </a:ext>
            </a:extLst>
          </p:cNvPr>
          <p:cNvSpPr/>
          <p:nvPr/>
        </p:nvSpPr>
        <p:spPr>
          <a:xfrm>
            <a:off x="10111353" y="317590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100</a:t>
            </a:r>
            <a:endParaRPr lang="zh-CN" altLang="en-US" sz="2800" dirty="0"/>
          </a:p>
        </p:txBody>
      </p:sp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20BEE9A9-1D81-4B97-8049-0A7504581AD8}"/>
              </a:ext>
            </a:extLst>
          </p:cNvPr>
          <p:cNvSpPr/>
          <p:nvPr/>
        </p:nvSpPr>
        <p:spPr>
          <a:xfrm>
            <a:off x="10111353" y="397875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400</a:t>
            </a:r>
            <a:endParaRPr lang="zh-CN" altLang="en-US" sz="2800" dirty="0"/>
          </a:p>
        </p:txBody>
      </p:sp>
      <p:sp>
        <p:nvSpPr>
          <p:cNvPr id="23" name="矩形: 剪去对角 22">
            <a:extLst>
              <a:ext uri="{FF2B5EF4-FFF2-40B4-BE49-F238E27FC236}">
                <a16:creationId xmlns:a16="http://schemas.microsoft.com/office/drawing/2014/main" id="{F67BD3EA-7C76-4540-8C1E-1FCD768C99E3}"/>
              </a:ext>
            </a:extLst>
          </p:cNvPr>
          <p:cNvSpPr/>
          <p:nvPr/>
        </p:nvSpPr>
        <p:spPr>
          <a:xfrm>
            <a:off x="10111353" y="4786167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800</a:t>
            </a:r>
            <a:endParaRPr lang="zh-CN" altLang="en-US" sz="28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E73C9A8-71E9-4C93-86B0-2323DA95204F}"/>
              </a:ext>
            </a:extLst>
          </p:cNvPr>
          <p:cNvSpPr/>
          <p:nvPr/>
        </p:nvSpPr>
        <p:spPr>
          <a:xfrm>
            <a:off x="7865099" y="2109248"/>
            <a:ext cx="1737675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25" name="矩形: 剪去对角 24">
            <a:extLst>
              <a:ext uri="{FF2B5EF4-FFF2-40B4-BE49-F238E27FC236}">
                <a16:creationId xmlns:a16="http://schemas.microsoft.com/office/drawing/2014/main" id="{388376CB-4CDA-4194-B873-E9EF858B6F38}"/>
              </a:ext>
            </a:extLst>
          </p:cNvPr>
          <p:cNvSpPr/>
          <p:nvPr/>
        </p:nvSpPr>
        <p:spPr>
          <a:xfrm>
            <a:off x="8207602" y="317590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52C01889-ABA6-4F15-BFBA-8D00E00209A6}"/>
              </a:ext>
            </a:extLst>
          </p:cNvPr>
          <p:cNvSpPr/>
          <p:nvPr/>
        </p:nvSpPr>
        <p:spPr>
          <a:xfrm>
            <a:off x="8207602" y="397875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6C950D2-8D9B-45FC-8E96-24C8D6C0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</p:spTree>
    <p:extLst>
      <p:ext uri="{BB962C8B-B14F-4D97-AF65-F5344CB8AC3E}">
        <p14:creationId xmlns:p14="http://schemas.microsoft.com/office/powerpoint/2010/main" val="423443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1/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BA83A-DC2E-43C8-815B-0C64D481F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1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3C4E09F-7D67-4FDD-BA22-4228F3AD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68D413E-6E22-4398-852A-3CAE5A7CAE3A}"/>
              </a:ext>
            </a:extLst>
          </p:cNvPr>
          <p:cNvSpPr/>
          <p:nvPr/>
        </p:nvSpPr>
        <p:spPr>
          <a:xfrm>
            <a:off x="4454953" y="2344278"/>
            <a:ext cx="1718822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04AFBB55-D737-4A30-8406-FDD002372014}"/>
              </a:ext>
            </a:extLst>
          </p:cNvPr>
          <p:cNvSpPr/>
          <p:nvPr/>
        </p:nvSpPr>
        <p:spPr>
          <a:xfrm>
            <a:off x="4788028" y="3432782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12454626-78AE-40E3-9B45-E4B0B4C84560}"/>
              </a:ext>
            </a:extLst>
          </p:cNvPr>
          <p:cNvSpPr/>
          <p:nvPr/>
        </p:nvSpPr>
        <p:spPr>
          <a:xfrm>
            <a:off x="4788028" y="423563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538CD5B3-6E2D-40E9-A95B-B08ACAB4BE2F}"/>
              </a:ext>
            </a:extLst>
          </p:cNvPr>
          <p:cNvSpPr/>
          <p:nvPr/>
        </p:nvSpPr>
        <p:spPr>
          <a:xfrm>
            <a:off x="4788028" y="503848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8879A69-5B42-4C9E-8210-C28B970C2325}"/>
              </a:ext>
            </a:extLst>
          </p:cNvPr>
          <p:cNvSpPr/>
          <p:nvPr/>
        </p:nvSpPr>
        <p:spPr>
          <a:xfrm>
            <a:off x="6634116" y="1928858"/>
            <a:ext cx="2170520" cy="108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Delay Proportion</a:t>
            </a:r>
            <a:endParaRPr lang="zh-CN" altLang="en-US" sz="28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16E15D-C82B-40E3-BCA1-0B982FEB0A8E}"/>
              </a:ext>
            </a:extLst>
          </p:cNvPr>
          <p:cNvSpPr/>
          <p:nvPr/>
        </p:nvSpPr>
        <p:spPr>
          <a:xfrm>
            <a:off x="9183280" y="1928858"/>
            <a:ext cx="2170520" cy="108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Delay Speed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D2E72A95-5CD2-4D55-A7F1-B46420C741BE}"/>
              </a:ext>
            </a:extLst>
          </p:cNvPr>
          <p:cNvSpPr/>
          <p:nvPr/>
        </p:nvSpPr>
        <p:spPr>
          <a:xfrm>
            <a:off x="7221714" y="342900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20%</a:t>
            </a:r>
            <a:endParaRPr lang="zh-CN" altLang="en-US" sz="2800" dirty="0"/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C8E1A706-25AD-4962-ADE6-78A2503BE983}"/>
              </a:ext>
            </a:extLst>
          </p:cNvPr>
          <p:cNvSpPr/>
          <p:nvPr/>
        </p:nvSpPr>
        <p:spPr>
          <a:xfrm>
            <a:off x="7221714" y="423184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50%</a:t>
            </a:r>
            <a:endParaRPr lang="zh-CN" altLang="en-US" sz="28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40C9B294-F06F-48AA-83F4-C784638C1AE7}"/>
              </a:ext>
            </a:extLst>
          </p:cNvPr>
          <p:cNvSpPr/>
          <p:nvPr/>
        </p:nvSpPr>
        <p:spPr>
          <a:xfrm>
            <a:off x="7221714" y="503469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80%</a:t>
            </a:r>
            <a:endParaRPr lang="zh-CN" altLang="en-US" sz="2800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0865B9C5-3540-4A97-B2E1-A3C163F414D0}"/>
              </a:ext>
            </a:extLst>
          </p:cNvPr>
          <p:cNvSpPr/>
          <p:nvPr/>
        </p:nvSpPr>
        <p:spPr>
          <a:xfrm>
            <a:off x="9655400" y="342900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AB262FBE-A8F8-4379-8E2D-4BF82FE8CD99}"/>
              </a:ext>
            </a:extLst>
          </p:cNvPr>
          <p:cNvSpPr/>
          <p:nvPr/>
        </p:nvSpPr>
        <p:spPr>
          <a:xfrm>
            <a:off x="9655400" y="423184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12</a:t>
            </a:r>
            <a:endParaRPr lang="zh-CN" altLang="en-US" sz="2800" dirty="0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0E9B05BB-7327-4FF9-9B25-F601DA032445}"/>
              </a:ext>
            </a:extLst>
          </p:cNvPr>
          <p:cNvSpPr/>
          <p:nvPr/>
        </p:nvSpPr>
        <p:spPr>
          <a:xfrm>
            <a:off x="9655400" y="503469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065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1/2</a:t>
            </a:r>
            <a:endParaRPr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775A995D-17A8-4A89-BB47-25478650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1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2/2</a:t>
            </a:r>
            <a:endParaRPr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CBBA7258-5979-447B-BBFF-CA1A76998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02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66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 – Fed performance</a:t>
            </a:r>
            <a:endParaRPr lang="zh-CN" altLang="en-US" dirty="0"/>
          </a:p>
        </p:txBody>
      </p:sp>
      <p:pic>
        <p:nvPicPr>
          <p:cNvPr id="4" name="图片 3" descr="截图里有图片&#10;&#10;描述已自动生成">
            <a:extLst>
              <a:ext uri="{FF2B5EF4-FFF2-40B4-BE49-F238E27FC236}">
                <a16:creationId xmlns:a16="http://schemas.microsoft.com/office/drawing/2014/main" id="{0480443C-C8DC-4D69-AC05-5CFFE747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106"/>
            <a:ext cx="9036911" cy="46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9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828069" cy="3971860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B6A09BB-E39A-4CF8-A9EB-68C4A1E0AE5F}"/>
              </a:ext>
            </a:extLst>
          </p:cNvPr>
          <p:cNvSpPr/>
          <p:nvPr/>
        </p:nvSpPr>
        <p:spPr>
          <a:xfrm>
            <a:off x="8594103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Local Steps</a:t>
            </a:r>
            <a:endParaRPr lang="zh-CN" altLang="en-US" sz="28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7F7A39-B05E-4155-8DED-F26723C4F441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CFB1562F-DA16-4C8B-8904-7DD965AF0AF8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9BBEBB58-E528-41E6-B4F0-6482F8AA6ADA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197CEE7A-CDB7-4C31-A5F5-882075D737CC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63F090C4-5453-4721-AA90-1BE03DBFD5E7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EBB9ECC2-4BE0-484E-9FA0-356588EEFDCF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345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22FB-169F-42B0-B56F-4A33AF7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 1/2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5D6C4DC2-EC74-45A8-A90D-5F06DE65F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4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22FB-169F-42B0-B56F-4A33AF7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 2/2</a:t>
            </a:r>
            <a:endParaRPr lang="zh-CN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55C2789E-5C8C-4493-AC51-E434DCE9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5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Evaluate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6E3386-A65C-4825-8D85-4890CD7BB2C4}"/>
              </a:ext>
            </a:extLst>
          </p:cNvPr>
          <p:cNvSpPr/>
          <p:nvPr/>
        </p:nvSpPr>
        <p:spPr>
          <a:xfrm>
            <a:off x="7585435" y="1913643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Evaluate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2CBE93-8119-43E3-AEDA-6DF38C068839}"/>
              </a:ext>
            </a:extLst>
          </p:cNvPr>
          <p:cNvSpPr/>
          <p:nvPr/>
        </p:nvSpPr>
        <p:spPr>
          <a:xfrm>
            <a:off x="5087331" y="1913643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35F10668-2383-4708-B682-F98E48B383F6}"/>
              </a:ext>
            </a:extLst>
          </p:cNvPr>
          <p:cNvSpPr/>
          <p:nvPr/>
        </p:nvSpPr>
        <p:spPr>
          <a:xfrm>
            <a:off x="5636440" y="2980296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9C38B94B-50DB-4599-9E48-E70566385DFC}"/>
              </a:ext>
            </a:extLst>
          </p:cNvPr>
          <p:cNvSpPr/>
          <p:nvPr/>
        </p:nvSpPr>
        <p:spPr>
          <a:xfrm>
            <a:off x="5636440" y="3783145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B9BA5710-385D-4777-909C-AD9CF504F2D4}"/>
              </a:ext>
            </a:extLst>
          </p:cNvPr>
          <p:cNvSpPr/>
          <p:nvPr/>
        </p:nvSpPr>
        <p:spPr>
          <a:xfrm>
            <a:off x="5636440" y="4585995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F93E1A87-E238-4217-A635-767346535398}"/>
              </a:ext>
            </a:extLst>
          </p:cNvPr>
          <p:cNvSpPr/>
          <p:nvPr/>
        </p:nvSpPr>
        <p:spPr>
          <a:xfrm>
            <a:off x="7585435" y="2980296"/>
            <a:ext cx="211121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Central</a:t>
            </a:r>
            <a:endParaRPr lang="zh-CN" altLang="en-US" sz="2800" dirty="0"/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2585EF06-8BBC-4818-87AB-FAA8BA4E0406}"/>
              </a:ext>
            </a:extLst>
          </p:cNvPr>
          <p:cNvSpPr/>
          <p:nvPr/>
        </p:nvSpPr>
        <p:spPr>
          <a:xfrm>
            <a:off x="7585434" y="3783145"/>
            <a:ext cx="3597897" cy="80285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Node – this epoch</a:t>
            </a:r>
          </a:p>
          <a:p>
            <a:pPr algn="ctr"/>
            <a:r>
              <a:rPr lang="en-US" altLang="zh-CN" sz="2400" dirty="0"/>
              <a:t>(before average model)</a:t>
            </a:r>
            <a:endParaRPr lang="zh-CN" altLang="en-US" sz="24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7B38DE94-9CA6-487C-B25A-DB89C409F65E}"/>
              </a:ext>
            </a:extLst>
          </p:cNvPr>
          <p:cNvSpPr/>
          <p:nvPr/>
        </p:nvSpPr>
        <p:spPr>
          <a:xfrm>
            <a:off x="7585434" y="4813810"/>
            <a:ext cx="3597897" cy="80285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Node – last epoch</a:t>
            </a:r>
          </a:p>
          <a:p>
            <a:pPr algn="ctr"/>
            <a:r>
              <a:rPr lang="en-US" altLang="zh-CN" sz="2400" dirty="0"/>
              <a:t>(after average model)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623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BB03-6ADB-4866-846C-AA16BF9B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Evaluate methods 1/1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1627DC-66ED-4DA3-AD93-C29C3D2BB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0" y="1690688"/>
            <a:ext cx="12193440" cy="433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15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(return randomized weights)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A7F61BA-6C80-407C-A979-9C123EF0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  <a:p>
            <a:r>
              <a:rPr lang="en-US" altLang="zh-CN" dirty="0"/>
              <a:t>Bad node: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0C6171-A32D-47D7-B5B1-498F0EE23EA3}"/>
              </a:ext>
            </a:extLst>
          </p:cNvPr>
          <p:cNvSpPr/>
          <p:nvPr/>
        </p:nvSpPr>
        <p:spPr>
          <a:xfrm>
            <a:off x="8594103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Node Size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A7398F-9500-4725-82C8-D19801691190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B4213758-A28F-4E10-BB26-380F54E5EC1D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318B6878-E18C-49C0-A824-55A2A9675CCE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8F0ED510-AE87-403B-B060-624ACFFA4582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B658D814-820B-48E6-ADD5-F7800C136344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2CF787D8-169E-4FB3-BBA6-300A1006AEC9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688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4D0A-2059-4658-924A-C1ED2407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1/2</a:t>
            </a:r>
            <a:endParaRPr lang="zh-CN" altLang="en-US" dirty="0"/>
          </a:p>
        </p:txBody>
      </p:sp>
      <p:pic>
        <p:nvPicPr>
          <p:cNvPr id="4" name="图片 3" descr="社交网络的手机截图&#10;&#10;描述已自动生成">
            <a:extLst>
              <a:ext uri="{FF2B5EF4-FFF2-40B4-BE49-F238E27FC236}">
                <a16:creationId xmlns:a16="http://schemas.microsoft.com/office/drawing/2014/main" id="{D38049F9-9BE6-4FBA-8790-A4F229BA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2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249</Words>
  <Application>Microsoft Office PowerPoint</Application>
  <PresentationFormat>宽屏</PresentationFormat>
  <Paragraphs>100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Test Results</vt:lpstr>
      <vt:lpstr>Non – Fed performance</vt:lpstr>
      <vt:lpstr>Local steps</vt:lpstr>
      <vt:lpstr>Local steps 1/2</vt:lpstr>
      <vt:lpstr>Local steps 2/2</vt:lpstr>
      <vt:lpstr>Evaluate methods</vt:lpstr>
      <vt:lpstr>Evaluate methods 1/1</vt:lpstr>
      <vt:lpstr>Bad node (return randomized weights)</vt:lpstr>
      <vt:lpstr>Bad node 1/2</vt:lpstr>
      <vt:lpstr>Bad node 2/2</vt:lpstr>
      <vt:lpstr>Data Dispersion</vt:lpstr>
      <vt:lpstr>Data Dispersion 1/</vt:lpstr>
      <vt:lpstr>Share data</vt:lpstr>
      <vt:lpstr>Share data1 1/</vt:lpstr>
      <vt:lpstr>Delayed Update</vt:lpstr>
      <vt:lpstr>Delayed Update1 1/2</vt:lpstr>
      <vt:lpstr>Delayed Update1 2/2</vt:lpstr>
      <vt:lpstr>Delayed Update2 1/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Results</dc:title>
  <dc:creator>Liang Jiarong</dc:creator>
  <cp:lastModifiedBy>Liang Jiarong</cp:lastModifiedBy>
  <cp:revision>50</cp:revision>
  <dcterms:created xsi:type="dcterms:W3CDTF">2020-05-03T12:17:14Z</dcterms:created>
  <dcterms:modified xsi:type="dcterms:W3CDTF">2020-05-04T09:13:25Z</dcterms:modified>
</cp:coreProperties>
</file>