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59" r:id="rId4"/>
    <p:sldId id="257" r:id="rId5"/>
    <p:sldId id="270" r:id="rId6"/>
    <p:sldId id="277" r:id="rId7"/>
    <p:sldId id="258" r:id="rId8"/>
    <p:sldId id="272" r:id="rId9"/>
    <p:sldId id="260" r:id="rId10"/>
    <p:sldId id="275" r:id="rId11"/>
    <p:sldId id="274" r:id="rId12"/>
    <p:sldId id="261" r:id="rId13"/>
    <p:sldId id="299" r:id="rId14"/>
    <p:sldId id="279" r:id="rId15"/>
    <p:sldId id="262" r:id="rId16"/>
    <p:sldId id="294" r:id="rId17"/>
    <p:sldId id="280" r:id="rId18"/>
    <p:sldId id="295" r:id="rId19"/>
    <p:sldId id="296" r:id="rId20"/>
    <p:sldId id="297" r:id="rId21"/>
    <p:sldId id="298" r:id="rId22"/>
    <p:sldId id="263" r:id="rId23"/>
    <p:sldId id="266" r:id="rId24"/>
    <p:sldId id="282" r:id="rId25"/>
    <p:sldId id="281" r:id="rId26"/>
    <p:sldId id="286" r:id="rId27"/>
    <p:sldId id="287" r:id="rId28"/>
    <p:sldId id="285" r:id="rId29"/>
    <p:sldId id="288" r:id="rId30"/>
    <p:sldId id="291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A5AE-AC47-4011-81CD-01C98B10AD8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21D-5965-4AFE-A4CD-8D0F7C8AA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</a:p>
          <a:p>
            <a:r>
              <a:rPr lang="en-US" altLang="zh-CN" dirty="0"/>
              <a:t>Speed 30 less often affected? 5c+10c is fast so this effect can be covered, but 2c is slow so it’s obvious?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2020/5/7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1/2 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B9D5AA3-139D-4160-BEAE-ACF7EE64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2/2 </a:t>
            </a:r>
            <a:endParaRPr lang="zh-CN" altLang="en-US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02FEBC24-3169-4DEE-BCBF-F37D849E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BBC33-1FBB-4F9B-BF13-8475E915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203721" cy="43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1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2/4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FE8A0-58FF-461D-8817-0EFDB818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3/4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80435-1DED-4344-8B90-542B7B7D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4/4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94621-47F7-4B76-B7AE-3A45EF2B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B5E7-B811-4F7B-8084-7DA736C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B5AF-500D-45A9-BA5F-A3993EF4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</a:p>
          <a:p>
            <a:r>
              <a:rPr lang="en-US" altLang="zh-CN" dirty="0"/>
              <a:t>Local steps</a:t>
            </a:r>
          </a:p>
          <a:p>
            <a:r>
              <a:rPr lang="en-US" altLang="zh-CN" dirty="0"/>
              <a:t>Evaluate methods</a:t>
            </a:r>
          </a:p>
          <a:p>
            <a:r>
              <a:rPr lang="en-US" altLang="zh-CN" dirty="0"/>
              <a:t>Bad node (return randomized weights)</a:t>
            </a:r>
          </a:p>
          <a:p>
            <a:r>
              <a:rPr lang="en-US" altLang="zh-CN" dirty="0"/>
              <a:t>Data Dispersion</a:t>
            </a:r>
          </a:p>
          <a:p>
            <a:r>
              <a:rPr lang="en-US" altLang="zh-CN" dirty="0"/>
              <a:t>Share data</a:t>
            </a:r>
          </a:p>
          <a:p>
            <a:r>
              <a:rPr lang="en-US" altLang="zh-CN" dirty="0"/>
              <a:t>Delayed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7ECE9-E773-46D0-BA7B-1AEAA1C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" y="1690688"/>
            <a:ext cx="12177148" cy="4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5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27AB7-3ABF-47C2-A2CC-D180C66E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20%</a:t>
            </a:r>
            <a:endParaRPr lang="zh-CN" altLang="en-US" sz="2800" b="1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477B7D8-D874-4840-91C7-39B6C071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62D177B-9D80-4AEE-B343-62A50E1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3/5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C0C22-33D7-4F60-A55E-22CFF952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4/5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96FE4-1153-415F-BDE6-2A39FF4B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5/5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9DA56-A187-4A85-8354-37D449D4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1690688"/>
            <a:ext cx="12203724" cy="43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A0CEC-C2ED-4144-9784-6C5D8B5993CB}"/>
              </a:ext>
            </a:extLst>
          </p:cNvPr>
          <p:cNvSpPr txBox="1"/>
          <p:nvPr/>
        </p:nvSpPr>
        <p:spPr>
          <a:xfrm>
            <a:off x="452487" y="6287679"/>
            <a:ext cx="36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 behaves differently?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3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07BE3-A9C6-48A5-98FC-341269B3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12012F-9567-427C-8EAF-A3A3F07554E1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2/4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5B6CE2-4B96-4E6C-8283-8DC0BC8F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0F9E7B-B991-4A25-9840-7449EE4F1A63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3/4</a:t>
            </a:r>
            <a:endParaRPr lang="zh-CN" altLang="en-US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DA0A920B-9BCB-4403-A165-DEB48CE8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4/4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60BAA1-AA7A-4812-BB2F-8F7D2D5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BAD371-C19B-421A-B849-C92B84CFCDFB}"/>
              </a:ext>
            </a:extLst>
          </p:cNvPr>
          <p:cNvSpPr txBox="1"/>
          <p:nvPr/>
        </p:nvSpPr>
        <p:spPr>
          <a:xfrm>
            <a:off x="292231" y="4411744"/>
            <a:ext cx="4374037" cy="152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worker size = 400</a:t>
            </a:r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2c means: class[A,B] * 200</a:t>
            </a:r>
          </a:p>
          <a:p>
            <a:r>
              <a:rPr lang="en-US" altLang="zh-CN" dirty="0"/>
              <a:t>5c means class[A,B,C,D,E] </a:t>
            </a:r>
            <a:r>
              <a:rPr lang="zh-CN" altLang="en-US" dirty="0"/>
              <a:t>* </a:t>
            </a:r>
            <a:r>
              <a:rPr lang="en-US" altLang="zh-CN" dirty="0"/>
              <a:t>80</a:t>
            </a:r>
          </a:p>
          <a:p>
            <a:r>
              <a:rPr lang="en-US" altLang="zh-CN" dirty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BF1A3-09C1-4F1B-AE97-1A6FFDF46831}"/>
              </a:ext>
            </a:extLst>
          </p:cNvPr>
          <p:cNvSpPr txBox="1"/>
          <p:nvPr/>
        </p:nvSpPr>
        <p:spPr>
          <a:xfrm>
            <a:off x="216817" y="5623932"/>
            <a:ext cx="63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distributed training data also follows node’s  (2c/5c/</a:t>
            </a:r>
            <a:r>
              <a:rPr lang="en-US" altLang="zh-CN" dirty="0" err="1"/>
              <a:t>iid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05D4-71ED-46D0-AAFD-E06971F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92D6CE-241A-43F0-B119-FC689ED0B73C}"/>
              </a:ext>
            </a:extLst>
          </p:cNvPr>
          <p:cNvSpPr txBox="1"/>
          <p:nvPr/>
        </p:nvSpPr>
        <p:spPr>
          <a:xfrm>
            <a:off x="1357460" y="6306532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Node_EVAL_lastEPO</a:t>
            </a:r>
            <a:r>
              <a:rPr lang="en-US" altLang="zh-CN" dirty="0"/>
              <a:t> perfectly covered by </a:t>
            </a:r>
            <a:r>
              <a:rPr lang="en-US" altLang="zh-CN" dirty="0" err="1"/>
              <a:t>central_EVAL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431</Words>
  <Application>Microsoft Office PowerPoint</Application>
  <PresentationFormat>宽屏</PresentationFormat>
  <Paragraphs>135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Test Results</vt:lpstr>
      <vt:lpstr>Index 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</vt:lpstr>
      <vt:lpstr>Data Dispersion 1/2 </vt:lpstr>
      <vt:lpstr>Data Dispersion 2/2 </vt:lpstr>
      <vt:lpstr>Share data</vt:lpstr>
      <vt:lpstr>Share data1 1/4</vt:lpstr>
      <vt:lpstr>Share data1 2/4</vt:lpstr>
      <vt:lpstr>Share data1 3/4</vt:lpstr>
      <vt:lpstr>Share data1 4/4</vt:lpstr>
      <vt:lpstr>Share data2 1/2</vt:lpstr>
      <vt:lpstr>Share data2 1/2</vt:lpstr>
      <vt:lpstr>Delayed Update</vt:lpstr>
      <vt:lpstr>Delayed Update1 1/5</vt:lpstr>
      <vt:lpstr>Delayed Update1 2/5</vt:lpstr>
      <vt:lpstr>Delayed Update1 3/5</vt:lpstr>
      <vt:lpstr>Delayed Update1 4/5</vt:lpstr>
      <vt:lpstr>Delayed Update1 5/5</vt:lpstr>
      <vt:lpstr>Delayed Update2 1/4</vt:lpstr>
      <vt:lpstr>Delayed Update2 2/4</vt:lpstr>
      <vt:lpstr>Delayed Update2 3/4</vt:lpstr>
      <vt:lpstr>Delayed Update2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97</cp:revision>
  <dcterms:created xsi:type="dcterms:W3CDTF">2020-05-03T12:17:14Z</dcterms:created>
  <dcterms:modified xsi:type="dcterms:W3CDTF">2020-05-07T10:49:53Z</dcterms:modified>
</cp:coreProperties>
</file>