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77" r:id="rId6"/>
    <p:sldId id="278" r:id="rId7"/>
    <p:sldId id="258" r:id="rId8"/>
    <p:sldId id="272" r:id="rId9"/>
    <p:sldId id="260" r:id="rId10"/>
    <p:sldId id="275" r:id="rId11"/>
    <p:sldId id="274" r:id="rId12"/>
    <p:sldId id="276" r:id="rId13"/>
    <p:sldId id="261" r:id="rId14"/>
    <p:sldId id="267" r:id="rId15"/>
    <p:sldId id="268" r:id="rId16"/>
    <p:sldId id="269" r:id="rId17"/>
    <p:sldId id="262" r:id="rId18"/>
    <p:sldId id="263" r:id="rId19"/>
    <p:sldId id="265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1/3</a:t>
            </a:r>
            <a:endParaRPr lang="zh-CN" altLang="en-US" dirty="0"/>
          </a:p>
        </p:txBody>
      </p:sp>
      <p:pic>
        <p:nvPicPr>
          <p:cNvPr id="9" name="图片 8" descr="截图里有图片&#10;&#10;描述已自动生成">
            <a:extLst>
              <a:ext uri="{FF2B5EF4-FFF2-40B4-BE49-F238E27FC236}">
                <a16:creationId xmlns:a16="http://schemas.microsoft.com/office/drawing/2014/main" id="{CA5FD47E-CEF4-4209-8628-E1D7CED4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2/3</a:t>
            </a:r>
            <a:endParaRPr lang="zh-CN" altLang="en-US" dirty="0"/>
          </a:p>
        </p:txBody>
      </p:sp>
      <p:pic>
        <p:nvPicPr>
          <p:cNvPr id="11" name="图片 10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3AE0B630-BF12-499B-8D5E-FD9C28847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3/3</a:t>
            </a:r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EF0CC26-8D6D-4F4D-9457-46E1ECE8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" y="1690688"/>
            <a:ext cx="12138179" cy="42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C441F24-107B-4451-BB68-0EB7DA90E4E8}"/>
              </a:ext>
            </a:extLst>
          </p:cNvPr>
          <p:cNvSpPr/>
          <p:nvPr/>
        </p:nvSpPr>
        <p:spPr>
          <a:xfrm>
            <a:off x="9149104" y="505247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FB4-3AFC-4343-B908-1BA47299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1/3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8A4641-9F95-46E6-A3F7-8B1D74C9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" y="1690688"/>
            <a:ext cx="12188912" cy="43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FB4-3AFC-4343-B908-1BA47299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2/3</a:t>
            </a:r>
            <a:endParaRPr lang="zh-CN" alt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1178D21B-EC04-4B46-9E3C-EEA6004A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5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FB4-3AFC-4343-B908-1BA47299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3/3</a:t>
            </a:r>
            <a:endParaRPr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CF8E734B-F862-4D61-81AA-F130BB540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5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6004B-FABB-49B5-A034-2AFAECCF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5899" cy="1054376"/>
          </a:xfrm>
        </p:spPr>
        <p:txBody>
          <a:bodyPr/>
          <a:lstStyle/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1252976" y="3267598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Set local epo 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1252976" y="4597635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Didn’t set local epoch </a:t>
            </a:r>
            <a:r>
              <a:rPr lang="en-US" altLang="zh-CN" sz="2800" b="1" dirty="0" err="1"/>
              <a:t>iid</a:t>
            </a:r>
            <a:endParaRPr lang="zh-CN" altLang="en-US" sz="28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5543035" y="2680287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5837815" y="374694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5837815" y="454978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5837815" y="535720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3591561" y="2680287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3934064" y="374694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3934064" y="454978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013D32-9929-480E-BC0A-28C3D99E2A9F}"/>
              </a:ext>
            </a:extLst>
          </p:cNvPr>
          <p:cNvSpPr/>
          <p:nvPr/>
        </p:nvSpPr>
        <p:spPr>
          <a:xfrm>
            <a:off x="7387279" y="268653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</a:t>
            </a:r>
            <a:endParaRPr lang="zh-CN" altLang="en-US" sz="2800" dirty="0"/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BFBD2891-AD96-42A8-8743-A21C43981F66}"/>
              </a:ext>
            </a:extLst>
          </p:cNvPr>
          <p:cNvSpPr/>
          <p:nvPr/>
        </p:nvSpPr>
        <p:spPr>
          <a:xfrm>
            <a:off x="7682059" y="375319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10</a:t>
            </a:r>
            <a:endParaRPr lang="zh-CN" altLang="en-US" sz="2800" b="1" dirty="0"/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59FFEB66-64CD-444B-9B4E-5878D945A55E}"/>
              </a:ext>
            </a:extLst>
          </p:cNvPr>
          <p:cNvSpPr/>
          <p:nvPr/>
        </p:nvSpPr>
        <p:spPr>
          <a:xfrm>
            <a:off x="7682059" y="455604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62EF608-A1BE-440A-829A-0D8402EE8920}"/>
              </a:ext>
            </a:extLst>
          </p:cNvPr>
          <p:cNvSpPr/>
          <p:nvPr/>
        </p:nvSpPr>
        <p:spPr>
          <a:xfrm>
            <a:off x="9295322" y="2680287"/>
            <a:ext cx="2384488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Training data</a:t>
            </a:r>
            <a:endParaRPr lang="zh-CN" altLang="en-US" sz="2800" dirty="0"/>
          </a:p>
        </p:txBody>
      </p:sp>
      <p:sp>
        <p:nvSpPr>
          <p:cNvPr id="31" name="矩形: 剪去对角 30">
            <a:extLst>
              <a:ext uri="{FF2B5EF4-FFF2-40B4-BE49-F238E27FC236}">
                <a16:creationId xmlns:a16="http://schemas.microsoft.com/office/drawing/2014/main" id="{84D05848-6AEF-4050-9191-42B1FB130F3A}"/>
              </a:ext>
            </a:extLst>
          </p:cNvPr>
          <p:cNvSpPr/>
          <p:nvPr/>
        </p:nvSpPr>
        <p:spPr>
          <a:xfrm>
            <a:off x="9590101" y="3746940"/>
            <a:ext cx="1392125" cy="523221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4000</a:t>
            </a:r>
            <a:endParaRPr lang="zh-CN" altLang="en-US" sz="2800" b="1" dirty="0"/>
          </a:p>
        </p:txBody>
      </p:sp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23023099-9635-4C14-B264-05EA4A97469D}"/>
              </a:ext>
            </a:extLst>
          </p:cNvPr>
          <p:cNvSpPr/>
          <p:nvPr/>
        </p:nvSpPr>
        <p:spPr>
          <a:xfrm>
            <a:off x="9590102" y="4549789"/>
            <a:ext cx="139212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20%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0582D-5CA6-4EF4-A15E-B0AA9C43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2/3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85B6ADF-4FEB-4FE3-999D-156070B3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B648BC-60ED-4D44-A07F-4DB544CA042A}"/>
              </a:ext>
            </a:extLst>
          </p:cNvPr>
          <p:cNvSpPr txBox="1"/>
          <p:nvPr/>
        </p:nvSpPr>
        <p:spPr>
          <a:xfrm>
            <a:off x="4732256" y="6400800"/>
            <a:ext cx="4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Variance from the 10</a:t>
            </a:r>
            <a:r>
              <a:rPr lang="en-US" altLang="zh-CN" baseline="30000" dirty="0"/>
              <a:t>th</a:t>
            </a:r>
            <a:r>
              <a:rPr lang="en-US" altLang="zh-CN" dirty="0"/>
              <a:t> window on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A956258-23EB-4E43-BBD5-04B40BCA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2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68FCAF03-3587-4CF6-963A-59C645A3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2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250</Words>
  <Application>Microsoft Office PowerPoint</Application>
  <PresentationFormat>宽屏</PresentationFormat>
  <Paragraphs>104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Test Results</vt:lpstr>
      <vt:lpstr>Non – Fed performance</vt:lpstr>
      <vt:lpstr>Local steps</vt:lpstr>
      <vt:lpstr>Local steps 1/3</vt:lpstr>
      <vt:lpstr>Local steps 2/3</vt:lpstr>
      <vt:lpstr>Local steps 2/3</vt:lpstr>
      <vt:lpstr>Evaluate methods</vt:lpstr>
      <vt:lpstr>Evaluate methods 1/1</vt:lpstr>
      <vt:lpstr>Bad node (return randomized weights)</vt:lpstr>
      <vt:lpstr>Bad node 1/3</vt:lpstr>
      <vt:lpstr>Bad node 2/3</vt:lpstr>
      <vt:lpstr>Bad node 3/3</vt:lpstr>
      <vt:lpstr>Data Dispersion</vt:lpstr>
      <vt:lpstr>Data Dispersion 1/3</vt:lpstr>
      <vt:lpstr>Data Dispersion 2/3</vt:lpstr>
      <vt:lpstr>Data Dispersion 3/3</vt:lpstr>
      <vt:lpstr>Share data</vt:lpstr>
      <vt:lpstr>Delayed Update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28</cp:revision>
  <dcterms:created xsi:type="dcterms:W3CDTF">2020-05-03T12:17:14Z</dcterms:created>
  <dcterms:modified xsi:type="dcterms:W3CDTF">2020-05-03T15:41:38Z</dcterms:modified>
</cp:coreProperties>
</file>