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2" roundtripDataSignature="AMtx7mil/KIhr3QggQAe0TlUnjNvitrpZQ=="/>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92"/>
  </p:normalViewPr>
  <p:slideViewPr>
    <p:cSldViewPr snapToGrid="0">
      <p:cViewPr varScale="1">
        <p:scale>
          <a:sx n="141" d="100"/>
          <a:sy n="141" d="100"/>
        </p:scale>
        <p:origin x="800" y="18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p1:notes"/>
          <p:cNvSpPr txBox="1">
            <a:spLocks noGrp="1"/>
          </p:cNvSpPr>
          <p:nvPr>
            <p:ph type="body" idx="1"/>
          </p:nvPr>
        </p:nvSpPr>
        <p:spPr>
          <a:xfrm>
            <a:off x="685787" y="4343386"/>
            <a:ext cx="5486382" cy="4114795"/>
          </a:xfrm>
          <a:prstGeom prst="rect">
            <a:avLst/>
          </a:prstGeom>
          <a:noFill/>
          <a:ln>
            <a:noFill/>
          </a:ln>
        </p:spPr>
        <p:txBody>
          <a:bodyPr spcFirstLastPara="1" wrap="square" lIns="81475" tIns="81475" rIns="81475" bIns="81475" anchor="t" anchorCtr="0">
            <a:noAutofit/>
          </a:bodyPr>
          <a:lstStyle/>
          <a:p>
            <a:pPr marL="0" lvl="0" indent="0" algn="l" rtl="0">
              <a:lnSpc>
                <a:spcPct val="100000"/>
              </a:lnSpc>
              <a:spcBef>
                <a:spcPts val="0"/>
              </a:spcBef>
              <a:spcAft>
                <a:spcPts val="0"/>
              </a:spcAft>
              <a:buSzPts val="1100"/>
              <a:buNone/>
            </a:pPr>
            <a:endParaRPr/>
          </a:p>
        </p:txBody>
      </p:sp>
      <p:sp>
        <p:nvSpPr>
          <p:cNvPr id="56" name="Google Shape;56;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5" name="Google Shape;115;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2" name="Google Shape;122;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9" name="Google Shape;129;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p13:notes"/>
          <p:cNvSpPr txBox="1">
            <a:spLocks noGrp="1"/>
          </p:cNvSpPr>
          <p:nvPr>
            <p:ph type="body" idx="1"/>
          </p:nvPr>
        </p:nvSpPr>
        <p:spPr>
          <a:xfrm>
            <a:off x="685787" y="4343386"/>
            <a:ext cx="5486400" cy="4114800"/>
          </a:xfrm>
          <a:prstGeom prst="rect">
            <a:avLst/>
          </a:prstGeom>
          <a:noFill/>
          <a:ln>
            <a:noFill/>
          </a:ln>
        </p:spPr>
        <p:txBody>
          <a:bodyPr spcFirstLastPara="1" wrap="square" lIns="81475" tIns="81475" rIns="81475" bIns="81475" anchor="t" anchorCtr="0">
            <a:noAutofit/>
          </a:bodyPr>
          <a:lstStyle/>
          <a:p>
            <a:pPr marL="0" lvl="0" indent="0" algn="l" rtl="0">
              <a:lnSpc>
                <a:spcPct val="100000"/>
              </a:lnSpc>
              <a:spcBef>
                <a:spcPts val="0"/>
              </a:spcBef>
              <a:spcAft>
                <a:spcPts val="0"/>
              </a:spcAft>
              <a:buSzPts val="1100"/>
              <a:buNone/>
            </a:pPr>
            <a:endParaRPr/>
          </a:p>
        </p:txBody>
      </p:sp>
      <p:sp>
        <p:nvSpPr>
          <p:cNvPr id="136" name="Google Shape;136;p13:notes"/>
          <p:cNvSpPr>
            <a:spLocks noGrp="1" noRot="1" noChangeAspect="1"/>
          </p:cNvSpPr>
          <p:nvPr>
            <p:ph type="sldImg" idx="2"/>
          </p:nvPr>
        </p:nvSpPr>
        <p:spPr>
          <a:xfrm>
            <a:off x="1143221" y="685795"/>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4:notes"/>
          <p:cNvSpPr txBox="1">
            <a:spLocks noGrp="1"/>
          </p:cNvSpPr>
          <p:nvPr>
            <p:ph type="body" idx="1"/>
          </p:nvPr>
        </p:nvSpPr>
        <p:spPr>
          <a:xfrm>
            <a:off x="685787" y="4343386"/>
            <a:ext cx="5486400" cy="4114800"/>
          </a:xfrm>
          <a:prstGeom prst="rect">
            <a:avLst/>
          </a:prstGeom>
          <a:noFill/>
          <a:ln>
            <a:noFill/>
          </a:ln>
        </p:spPr>
        <p:txBody>
          <a:bodyPr spcFirstLastPara="1" wrap="square" lIns="81475" tIns="81475" rIns="81475" bIns="81475" anchor="t" anchorCtr="0">
            <a:noAutofit/>
          </a:bodyPr>
          <a:lstStyle/>
          <a:p>
            <a:pPr marL="0" lvl="0" indent="0" algn="l" rtl="0">
              <a:lnSpc>
                <a:spcPct val="100000"/>
              </a:lnSpc>
              <a:spcBef>
                <a:spcPts val="0"/>
              </a:spcBef>
              <a:spcAft>
                <a:spcPts val="0"/>
              </a:spcAft>
              <a:buSzPts val="1100"/>
              <a:buNone/>
            </a:pPr>
            <a:endParaRPr/>
          </a:p>
        </p:txBody>
      </p:sp>
      <p:sp>
        <p:nvSpPr>
          <p:cNvPr id="142" name="Google Shape;142;p14:notes"/>
          <p:cNvSpPr>
            <a:spLocks noGrp="1" noRot="1" noChangeAspect="1"/>
          </p:cNvSpPr>
          <p:nvPr>
            <p:ph type="sldImg" idx="2"/>
          </p:nvPr>
        </p:nvSpPr>
        <p:spPr>
          <a:xfrm>
            <a:off x="1143221" y="685795"/>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1174d7d1715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1174d7d171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1174d7d1715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1174d7d1715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p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2" name="Google Shape;62;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p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9" name="Google Shape;69;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p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6" name="Google Shape;76;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3" name="Google Shape;83;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9" name="Google Shape;89;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599"/>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6" name="Google Shape;96;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3" name="Google Shape;103;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9" name="Google Shape;109;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
        <p:cNvGrpSpPr/>
        <p:nvPr/>
      </p:nvGrpSpPr>
      <p:grpSpPr>
        <a:xfrm>
          <a:off x="0" y="0"/>
          <a:ext cx="0" cy="0"/>
          <a:chOff x="0" y="0"/>
          <a:chExt cx="0" cy="0"/>
        </a:xfrm>
      </p:grpSpPr>
      <p:sp>
        <p:nvSpPr>
          <p:cNvPr id="10" name="Google Shape;10;p1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3"/>
        <p:cNvGrpSpPr/>
        <p:nvPr/>
      </p:nvGrpSpPr>
      <p:grpSpPr>
        <a:xfrm>
          <a:off x="0" y="0"/>
          <a:ext cx="0" cy="0"/>
          <a:chOff x="0" y="0"/>
          <a:chExt cx="0" cy="0"/>
        </a:xfrm>
      </p:grpSpPr>
      <p:sp>
        <p:nvSpPr>
          <p:cNvPr id="44" name="Google Shape;44;p25"/>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800"/>
              <a:buNone/>
              <a:defRPr/>
            </a:lvl1pPr>
          </a:lstStyle>
          <a:p>
            <a:endParaRPr/>
          </a:p>
        </p:txBody>
      </p:sp>
      <p:sp>
        <p:nvSpPr>
          <p:cNvPr id="45" name="Google Shape;45;p2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6"/>
        <p:cNvGrpSpPr/>
        <p:nvPr/>
      </p:nvGrpSpPr>
      <p:grpSpPr>
        <a:xfrm>
          <a:off x="0" y="0"/>
          <a:ext cx="0" cy="0"/>
          <a:chOff x="0" y="0"/>
          <a:chExt cx="0" cy="0"/>
        </a:xfrm>
      </p:grpSpPr>
      <p:sp>
        <p:nvSpPr>
          <p:cNvPr id="47" name="Google Shape;47;p26"/>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8" name="Google Shape;48;p26"/>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a:endParaRPr/>
          </a:p>
        </p:txBody>
      </p:sp>
      <p:sp>
        <p:nvSpPr>
          <p:cNvPr id="49" name="Google Shape;49;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50"/>
        <p:cNvGrpSpPr/>
        <p:nvPr/>
      </p:nvGrpSpPr>
      <p:grpSpPr>
        <a:xfrm>
          <a:off x="0" y="0"/>
          <a:ext cx="0" cy="0"/>
          <a:chOff x="0" y="0"/>
          <a:chExt cx="0" cy="0"/>
        </a:xfrm>
      </p:grpSpPr>
      <p:sp>
        <p:nvSpPr>
          <p:cNvPr id="51" name="Google Shape;51;p27"/>
          <p:cNvSpPr txBox="1">
            <a:spLocks noGrp="1"/>
          </p:cNvSpPr>
          <p:nvPr>
            <p:ph type="title"/>
          </p:nvPr>
        </p:nvSpPr>
        <p:spPr>
          <a:xfrm>
            <a:off x="457200" y="205200"/>
            <a:ext cx="8229300" cy="858600"/>
          </a:xfrm>
          <a:prstGeom prst="rect">
            <a:avLst/>
          </a:prstGeom>
          <a:noFill/>
          <a:ln>
            <a:noFill/>
          </a:ln>
        </p:spPr>
        <p:txBody>
          <a:bodyPr spcFirstLastPara="1" wrap="square" lIns="0" tIns="0" rIns="0" bIns="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52" name="Google Shape;52;p27"/>
          <p:cNvSpPr txBox="1">
            <a:spLocks noGrp="1"/>
          </p:cNvSpPr>
          <p:nvPr>
            <p:ph type="body" idx="1"/>
          </p:nvPr>
        </p:nvSpPr>
        <p:spPr>
          <a:xfrm>
            <a:off x="457200" y="1203480"/>
            <a:ext cx="4015800" cy="298290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1200"/>
              </a:spcBef>
              <a:spcAft>
                <a:spcPts val="0"/>
              </a:spcAft>
              <a:buClr>
                <a:schemeClr val="dk1"/>
              </a:buClr>
              <a:buSzPts val="1800"/>
              <a:buChar char="○"/>
              <a:defRPr/>
            </a:lvl2pPr>
            <a:lvl3pPr marL="1371600" lvl="2" indent="-342900" algn="l">
              <a:lnSpc>
                <a:spcPct val="90000"/>
              </a:lnSpc>
              <a:spcBef>
                <a:spcPts val="1200"/>
              </a:spcBef>
              <a:spcAft>
                <a:spcPts val="0"/>
              </a:spcAft>
              <a:buClr>
                <a:schemeClr val="dk1"/>
              </a:buClr>
              <a:buSzPts val="1800"/>
              <a:buChar char="■"/>
              <a:defRPr/>
            </a:lvl3pPr>
            <a:lvl4pPr marL="1828800" lvl="3" indent="-342900" algn="l">
              <a:lnSpc>
                <a:spcPct val="90000"/>
              </a:lnSpc>
              <a:spcBef>
                <a:spcPts val="1200"/>
              </a:spcBef>
              <a:spcAft>
                <a:spcPts val="0"/>
              </a:spcAft>
              <a:buClr>
                <a:schemeClr val="dk1"/>
              </a:buClr>
              <a:buSzPts val="1800"/>
              <a:buChar char="●"/>
              <a:defRPr/>
            </a:lvl4pPr>
            <a:lvl5pPr marL="2286000" lvl="4" indent="-342900" algn="l">
              <a:lnSpc>
                <a:spcPct val="90000"/>
              </a:lnSpc>
              <a:spcBef>
                <a:spcPts val="1200"/>
              </a:spcBef>
              <a:spcAft>
                <a:spcPts val="0"/>
              </a:spcAft>
              <a:buClr>
                <a:schemeClr val="dk1"/>
              </a:buClr>
              <a:buSzPts val="1800"/>
              <a:buChar char="○"/>
              <a:defRPr/>
            </a:lvl5pPr>
            <a:lvl6pPr marL="2743200" lvl="5" indent="-342900" algn="l">
              <a:lnSpc>
                <a:spcPct val="90000"/>
              </a:lnSpc>
              <a:spcBef>
                <a:spcPts val="1200"/>
              </a:spcBef>
              <a:spcAft>
                <a:spcPts val="0"/>
              </a:spcAft>
              <a:buClr>
                <a:schemeClr val="dk1"/>
              </a:buClr>
              <a:buSzPts val="1800"/>
              <a:buChar char="■"/>
              <a:defRPr/>
            </a:lvl6pPr>
            <a:lvl7pPr marL="3200400" lvl="6" indent="-342900" algn="l">
              <a:lnSpc>
                <a:spcPct val="90000"/>
              </a:lnSpc>
              <a:spcBef>
                <a:spcPts val="1200"/>
              </a:spcBef>
              <a:spcAft>
                <a:spcPts val="0"/>
              </a:spcAft>
              <a:buClr>
                <a:schemeClr val="dk1"/>
              </a:buClr>
              <a:buSzPts val="1800"/>
              <a:buChar char="●"/>
              <a:defRPr/>
            </a:lvl7pPr>
            <a:lvl8pPr marL="3657600" lvl="7" indent="-342900" algn="l">
              <a:lnSpc>
                <a:spcPct val="90000"/>
              </a:lnSpc>
              <a:spcBef>
                <a:spcPts val="1200"/>
              </a:spcBef>
              <a:spcAft>
                <a:spcPts val="0"/>
              </a:spcAft>
              <a:buClr>
                <a:schemeClr val="dk1"/>
              </a:buClr>
              <a:buSzPts val="1800"/>
              <a:buChar char="○"/>
              <a:defRPr/>
            </a:lvl8pPr>
            <a:lvl9pPr marL="4114800" lvl="8" indent="-342900" algn="l">
              <a:lnSpc>
                <a:spcPct val="90000"/>
              </a:lnSpc>
              <a:spcBef>
                <a:spcPts val="1200"/>
              </a:spcBef>
              <a:spcAft>
                <a:spcPts val="1200"/>
              </a:spcAft>
              <a:buClr>
                <a:schemeClr val="dk1"/>
              </a:buClr>
              <a:buSzPts val="1800"/>
              <a:buChar char="■"/>
              <a:defRPr/>
            </a:lvl9pPr>
          </a:lstStyle>
          <a:p>
            <a:endParaRPr/>
          </a:p>
        </p:txBody>
      </p:sp>
      <p:sp>
        <p:nvSpPr>
          <p:cNvPr id="53" name="Google Shape;53;p27"/>
          <p:cNvSpPr txBox="1">
            <a:spLocks noGrp="1"/>
          </p:cNvSpPr>
          <p:nvPr>
            <p:ph type="body" idx="2"/>
          </p:nvPr>
        </p:nvSpPr>
        <p:spPr>
          <a:xfrm>
            <a:off x="4674240" y="1203480"/>
            <a:ext cx="4015800" cy="298290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1200"/>
              </a:spcBef>
              <a:spcAft>
                <a:spcPts val="0"/>
              </a:spcAft>
              <a:buClr>
                <a:schemeClr val="dk1"/>
              </a:buClr>
              <a:buSzPts val="1800"/>
              <a:buChar char="○"/>
              <a:defRPr/>
            </a:lvl2pPr>
            <a:lvl3pPr marL="1371600" lvl="2" indent="-342900" algn="l">
              <a:lnSpc>
                <a:spcPct val="90000"/>
              </a:lnSpc>
              <a:spcBef>
                <a:spcPts val="1200"/>
              </a:spcBef>
              <a:spcAft>
                <a:spcPts val="0"/>
              </a:spcAft>
              <a:buClr>
                <a:schemeClr val="dk1"/>
              </a:buClr>
              <a:buSzPts val="1800"/>
              <a:buChar char="■"/>
              <a:defRPr/>
            </a:lvl3pPr>
            <a:lvl4pPr marL="1828800" lvl="3" indent="-342900" algn="l">
              <a:lnSpc>
                <a:spcPct val="90000"/>
              </a:lnSpc>
              <a:spcBef>
                <a:spcPts val="1200"/>
              </a:spcBef>
              <a:spcAft>
                <a:spcPts val="0"/>
              </a:spcAft>
              <a:buClr>
                <a:schemeClr val="dk1"/>
              </a:buClr>
              <a:buSzPts val="1800"/>
              <a:buChar char="●"/>
              <a:defRPr/>
            </a:lvl4pPr>
            <a:lvl5pPr marL="2286000" lvl="4" indent="-342900" algn="l">
              <a:lnSpc>
                <a:spcPct val="90000"/>
              </a:lnSpc>
              <a:spcBef>
                <a:spcPts val="1200"/>
              </a:spcBef>
              <a:spcAft>
                <a:spcPts val="0"/>
              </a:spcAft>
              <a:buClr>
                <a:schemeClr val="dk1"/>
              </a:buClr>
              <a:buSzPts val="1800"/>
              <a:buChar char="○"/>
              <a:defRPr/>
            </a:lvl5pPr>
            <a:lvl6pPr marL="2743200" lvl="5" indent="-342900" algn="l">
              <a:lnSpc>
                <a:spcPct val="90000"/>
              </a:lnSpc>
              <a:spcBef>
                <a:spcPts val="1200"/>
              </a:spcBef>
              <a:spcAft>
                <a:spcPts val="0"/>
              </a:spcAft>
              <a:buClr>
                <a:schemeClr val="dk1"/>
              </a:buClr>
              <a:buSzPts val="1800"/>
              <a:buChar char="■"/>
              <a:defRPr/>
            </a:lvl6pPr>
            <a:lvl7pPr marL="3200400" lvl="6" indent="-342900" algn="l">
              <a:lnSpc>
                <a:spcPct val="90000"/>
              </a:lnSpc>
              <a:spcBef>
                <a:spcPts val="1200"/>
              </a:spcBef>
              <a:spcAft>
                <a:spcPts val="0"/>
              </a:spcAft>
              <a:buClr>
                <a:schemeClr val="dk1"/>
              </a:buClr>
              <a:buSzPts val="1800"/>
              <a:buChar char="●"/>
              <a:defRPr/>
            </a:lvl7pPr>
            <a:lvl8pPr marL="3657600" lvl="7" indent="-342900" algn="l">
              <a:lnSpc>
                <a:spcPct val="90000"/>
              </a:lnSpc>
              <a:spcBef>
                <a:spcPts val="1200"/>
              </a:spcBef>
              <a:spcAft>
                <a:spcPts val="0"/>
              </a:spcAft>
              <a:buClr>
                <a:schemeClr val="dk1"/>
              </a:buClr>
              <a:buSzPts val="1800"/>
              <a:buChar char="○"/>
              <a:defRPr/>
            </a:lvl8pPr>
            <a:lvl9pPr marL="4114800" lvl="8" indent="-342900" algn="l">
              <a:lnSpc>
                <a:spcPct val="90000"/>
              </a:lnSpc>
              <a:spcBef>
                <a:spcPts val="1200"/>
              </a:spcBef>
              <a:spcAft>
                <a:spcPts val="1200"/>
              </a:spcAft>
              <a:buClr>
                <a:schemeClr val="dk1"/>
              </a:buClr>
              <a:buSzPts val="1800"/>
              <a:buChar char="■"/>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1"/>
        <p:cNvGrpSpPr/>
        <p:nvPr/>
      </p:nvGrpSpPr>
      <p:grpSpPr>
        <a:xfrm>
          <a:off x="0" y="0"/>
          <a:ext cx="0" cy="0"/>
          <a:chOff x="0" y="0"/>
          <a:chExt cx="0" cy="0"/>
        </a:xfrm>
      </p:grpSpPr>
      <p:sp>
        <p:nvSpPr>
          <p:cNvPr id="12" name="Google Shape;12;p1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3" name="Google Shape;13;p17"/>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14" name="Google Shape;14;p17"/>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15" name="Google Shape;15;p1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1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8" name="Google Shape;18;p18"/>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19" name="Google Shape;19;p1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0"/>
        <p:cNvGrpSpPr/>
        <p:nvPr/>
      </p:nvGrpSpPr>
      <p:grpSpPr>
        <a:xfrm>
          <a:off x="0" y="0"/>
          <a:ext cx="0" cy="0"/>
          <a:chOff x="0" y="0"/>
          <a:chExt cx="0" cy="0"/>
        </a:xfrm>
      </p:grpSpPr>
      <p:sp>
        <p:nvSpPr>
          <p:cNvPr id="21" name="Google Shape;21;p19"/>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22" name="Google Shape;22;p19"/>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23" name="Google Shape;23;p1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4"/>
        <p:cNvGrpSpPr/>
        <p:nvPr/>
      </p:nvGrpSpPr>
      <p:grpSpPr>
        <a:xfrm>
          <a:off x="0" y="0"/>
          <a:ext cx="0" cy="0"/>
          <a:chOff x="0" y="0"/>
          <a:chExt cx="0" cy="0"/>
        </a:xfrm>
      </p:grpSpPr>
      <p:sp>
        <p:nvSpPr>
          <p:cNvPr id="25" name="Google Shape;25;p20"/>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6" name="Google Shape;26;p2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7"/>
        <p:cNvGrpSpPr/>
        <p:nvPr/>
      </p:nvGrpSpPr>
      <p:grpSpPr>
        <a:xfrm>
          <a:off x="0" y="0"/>
          <a:ext cx="0" cy="0"/>
          <a:chOff x="0" y="0"/>
          <a:chExt cx="0" cy="0"/>
        </a:xfrm>
      </p:grpSpPr>
      <p:sp>
        <p:nvSpPr>
          <p:cNvPr id="28" name="Google Shape;28;p2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9" name="Google Shape;29;p2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0"/>
        <p:cNvGrpSpPr/>
        <p:nvPr/>
      </p:nvGrpSpPr>
      <p:grpSpPr>
        <a:xfrm>
          <a:off x="0" y="0"/>
          <a:ext cx="0" cy="0"/>
          <a:chOff x="0" y="0"/>
          <a:chExt cx="0" cy="0"/>
        </a:xfrm>
      </p:grpSpPr>
      <p:sp>
        <p:nvSpPr>
          <p:cNvPr id="31" name="Google Shape;31;p22"/>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2" name="Google Shape;32;p22"/>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3" name="Google Shape;33;p2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4"/>
        <p:cNvGrpSpPr/>
        <p:nvPr/>
      </p:nvGrpSpPr>
      <p:grpSpPr>
        <a:xfrm>
          <a:off x="0" y="0"/>
          <a:ext cx="0" cy="0"/>
          <a:chOff x="0" y="0"/>
          <a:chExt cx="0" cy="0"/>
        </a:xfrm>
      </p:grpSpPr>
      <p:sp>
        <p:nvSpPr>
          <p:cNvPr id="35" name="Google Shape;35;p23"/>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6" name="Google Shape;36;p2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7"/>
        <p:cNvGrpSpPr/>
        <p:nvPr/>
      </p:nvGrpSpPr>
      <p:grpSpPr>
        <a:xfrm>
          <a:off x="0" y="0"/>
          <a:ext cx="0" cy="0"/>
          <a:chOff x="0" y="0"/>
          <a:chExt cx="0" cy="0"/>
        </a:xfrm>
      </p:grpSpPr>
      <p:sp>
        <p:nvSpPr>
          <p:cNvPr id="38" name="Google Shape;38;p24"/>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 name="Google Shape;39;p24"/>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40" name="Google Shape;40;p24"/>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1" name="Google Shape;41;p24"/>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42" name="Google Shape;42;p2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5"/>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58" name="Google Shape;58;p1"/>
          <p:cNvSpPr/>
          <p:nvPr/>
        </p:nvSpPr>
        <p:spPr>
          <a:xfrm>
            <a:off x="311760" y="230400"/>
            <a:ext cx="8519400" cy="2051640"/>
          </a:xfrm>
          <a:prstGeom prst="rect">
            <a:avLst/>
          </a:prstGeom>
          <a:noFill/>
          <a:ln>
            <a:noFill/>
          </a:ln>
        </p:spPr>
        <p:txBody>
          <a:bodyPr spcFirstLastPara="1" wrap="square" lIns="90000" tIns="91425" rIns="90000" bIns="91425" anchor="b" anchorCtr="0">
            <a:noAutofit/>
          </a:bodyPr>
          <a:lstStyle/>
          <a:p>
            <a:pPr marL="0" marR="0" lvl="0" indent="0" algn="ctr" rtl="0">
              <a:lnSpc>
                <a:spcPct val="100000"/>
              </a:lnSpc>
              <a:spcBef>
                <a:spcPts val="0"/>
              </a:spcBef>
              <a:spcAft>
                <a:spcPts val="0"/>
              </a:spcAft>
              <a:buClr>
                <a:srgbClr val="000000"/>
              </a:buClr>
              <a:buSzPts val="5200"/>
              <a:buFont typeface="Arial"/>
              <a:buNone/>
            </a:pPr>
            <a:r>
              <a:rPr lang="en" sz="5200" b="0" i="0" u="none" strike="noStrike" cap="none">
                <a:solidFill>
                  <a:srgbClr val="000000"/>
                </a:solidFill>
                <a:latin typeface="Arial"/>
                <a:ea typeface="Arial"/>
                <a:cs typeface="Arial"/>
                <a:sym typeface="Arial"/>
              </a:rPr>
              <a:t>CS 4476/6476 Project 3</a:t>
            </a:r>
            <a:endParaRPr sz="5200" b="0" i="0" u="none" strike="noStrike" cap="none">
              <a:solidFill>
                <a:schemeClr val="dk1"/>
              </a:solidFill>
              <a:latin typeface="Arial"/>
              <a:ea typeface="Arial"/>
              <a:cs typeface="Arial"/>
              <a:sym typeface="Arial"/>
            </a:endParaRPr>
          </a:p>
        </p:txBody>
      </p:sp>
      <p:sp>
        <p:nvSpPr>
          <p:cNvPr id="59" name="Google Shape;59;p1"/>
          <p:cNvSpPr/>
          <p:nvPr/>
        </p:nvSpPr>
        <p:spPr>
          <a:xfrm>
            <a:off x="311760" y="2320200"/>
            <a:ext cx="8519400" cy="1796400"/>
          </a:xfrm>
          <a:prstGeom prst="rect">
            <a:avLst/>
          </a:prstGeom>
          <a:noFill/>
          <a:ln>
            <a:noFill/>
          </a:ln>
        </p:spPr>
        <p:txBody>
          <a:bodyPr spcFirstLastPara="1" wrap="square" lIns="90000" tIns="91425" rIns="90000" bIns="91425" anchor="t" anchorCtr="0">
            <a:noAutofit/>
          </a:bodyPr>
          <a:lstStyle/>
          <a:p>
            <a:pPr marL="0" marR="0" lvl="0" indent="0" algn="ctr" rtl="0">
              <a:lnSpc>
                <a:spcPct val="100000"/>
              </a:lnSpc>
              <a:spcBef>
                <a:spcPts val="0"/>
              </a:spcBef>
              <a:spcAft>
                <a:spcPts val="0"/>
              </a:spcAft>
              <a:buClr>
                <a:srgbClr val="000000"/>
              </a:buClr>
              <a:buSzPts val="2800"/>
              <a:buFont typeface="Arial"/>
              <a:buNone/>
            </a:pPr>
            <a:r>
              <a:rPr lang="en" sz="2800" b="0" i="0" u="none" strike="noStrike" cap="none">
                <a:solidFill>
                  <a:srgbClr val="595959"/>
                </a:solidFill>
                <a:latin typeface="Arial"/>
                <a:ea typeface="Arial"/>
                <a:cs typeface="Arial"/>
                <a:sym typeface="Arial"/>
              </a:rPr>
              <a:t>[name]</a:t>
            </a:r>
            <a:endParaRPr sz="2800" b="0" i="0" u="none" strike="noStrike" cap="none">
              <a:solidFill>
                <a:schemeClr val="dk1"/>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2800"/>
              <a:buFont typeface="Arial"/>
              <a:buNone/>
            </a:pPr>
            <a:r>
              <a:rPr lang="en" sz="2800" b="0" i="0" u="none" strike="noStrike" cap="none">
                <a:solidFill>
                  <a:srgbClr val="595959"/>
                </a:solidFill>
                <a:latin typeface="Arial"/>
                <a:ea typeface="Arial"/>
                <a:cs typeface="Arial"/>
                <a:sym typeface="Arial"/>
              </a:rPr>
              <a:t>[GT email]</a:t>
            </a:r>
            <a:endParaRPr sz="2800" b="0" i="0" u="none" strike="noStrike" cap="none">
              <a:solidFill>
                <a:srgbClr val="595959"/>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2800"/>
              <a:buFont typeface="Arial"/>
              <a:buNone/>
            </a:pPr>
            <a:r>
              <a:rPr lang="en" sz="2800" b="0" i="0" u="none" strike="noStrike" cap="none">
                <a:solidFill>
                  <a:srgbClr val="595959"/>
                </a:solidFill>
                <a:latin typeface="Arial"/>
                <a:ea typeface="Arial"/>
                <a:cs typeface="Arial"/>
                <a:sym typeface="Arial"/>
              </a:rPr>
              <a:t>[GT username]</a:t>
            </a:r>
            <a:endParaRPr sz="2800" b="0" i="0" u="none" strike="noStrike" cap="none">
              <a:solidFill>
                <a:srgbClr val="595959"/>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2800"/>
              <a:buFont typeface="Arial"/>
              <a:buNone/>
            </a:pPr>
            <a:r>
              <a:rPr lang="en" sz="2800" b="0" i="0" u="none" strike="noStrike" cap="none">
                <a:solidFill>
                  <a:srgbClr val="595959"/>
                </a:solidFill>
                <a:latin typeface="Arial"/>
                <a:ea typeface="Arial"/>
                <a:cs typeface="Arial"/>
                <a:sym typeface="Arial"/>
              </a:rPr>
              <a:t>[GTID]</a:t>
            </a:r>
            <a:endParaRPr sz="2800" b="0" i="0" u="none" strike="noStrike" cap="none">
              <a:solidFill>
                <a:schemeClr val="dk1"/>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Part 3: RANSAC</a:t>
            </a:r>
            <a:endParaRPr/>
          </a:p>
        </p:txBody>
      </p:sp>
      <p:sp>
        <p:nvSpPr>
          <p:cNvPr id="118" name="Google Shape;118;p10"/>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fontScale="92500"/>
          </a:bodyPr>
          <a:lstStyle/>
          <a:p>
            <a:pPr marL="0" lvl="0" indent="0" algn="l" rtl="0">
              <a:lnSpc>
                <a:spcPct val="115000"/>
              </a:lnSpc>
              <a:spcBef>
                <a:spcPts val="0"/>
              </a:spcBef>
              <a:spcAft>
                <a:spcPts val="0"/>
              </a:spcAft>
              <a:buSzPts val="1400"/>
              <a:buNone/>
            </a:pPr>
            <a:r>
              <a:rPr lang="en" dirty="0"/>
              <a:t>[How many RANSAC iterations would we need to find the fundamental matrix with 99.9% certainty from your Mt. Rushmore and Notre Dame SIFT results assuming that they had a 90% point correspondence accuracy </a:t>
            </a:r>
            <a:r>
              <a:rPr lang="en"/>
              <a:t>if there are 9 points?] </a:t>
            </a:r>
            <a:endParaRPr dirty="0"/>
          </a:p>
          <a:p>
            <a:pPr marL="0" lvl="0" indent="0" algn="l" rtl="0">
              <a:lnSpc>
                <a:spcPct val="115000"/>
              </a:lnSpc>
              <a:spcBef>
                <a:spcPts val="1200"/>
              </a:spcBef>
              <a:spcAft>
                <a:spcPts val="0"/>
              </a:spcAft>
              <a:buSzPts val="1400"/>
              <a:buNone/>
            </a:pPr>
            <a:endParaRPr dirty="0"/>
          </a:p>
          <a:p>
            <a:pPr marL="0" lvl="0" indent="0" algn="l" rtl="0">
              <a:lnSpc>
                <a:spcPct val="115000"/>
              </a:lnSpc>
              <a:spcBef>
                <a:spcPts val="1200"/>
              </a:spcBef>
              <a:spcAft>
                <a:spcPts val="1200"/>
              </a:spcAft>
              <a:buSzPts val="1400"/>
              <a:buNone/>
            </a:pPr>
            <a:r>
              <a:rPr lang="en" dirty="0"/>
              <a:t>[One might imagine that if we had more than 9 point correspondences, it would be better to use more of them to solve for the fundamental matrix. Investigate this by finding the # of RANSAC iterations you would need to run with 18 points.]</a:t>
            </a:r>
            <a:endParaRPr dirty="0"/>
          </a:p>
        </p:txBody>
      </p:sp>
      <p:sp>
        <p:nvSpPr>
          <p:cNvPr id="119" name="Google Shape;119;p10"/>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1200"/>
              </a:spcAft>
              <a:buSzPts val="1400"/>
              <a:buNone/>
            </a:pPr>
            <a:r>
              <a:rPr lang="en"/>
              <a:t>[If our dataset had a lower point correspondence accuracy, say 70%, what is the minimum # of iterations needed to find the fundamental matrix with 99.9% certainty?]</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Part 4: Performance comparison</a:t>
            </a:r>
            <a:endParaRPr/>
          </a:p>
        </p:txBody>
      </p:sp>
      <p:sp>
        <p:nvSpPr>
          <p:cNvPr id="125" name="Google Shape;125;p11"/>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1200"/>
              </a:spcAft>
              <a:buSzPts val="1400"/>
              <a:buNone/>
            </a:pPr>
            <a:r>
              <a:rPr lang="en"/>
              <a:t>[insert visualization of epipolar lines on the Argoverse image pair using the linear method]</a:t>
            </a:r>
            <a:endParaRPr/>
          </a:p>
        </p:txBody>
      </p:sp>
      <p:sp>
        <p:nvSpPr>
          <p:cNvPr id="126" name="Google Shape;126;p11"/>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1200"/>
              </a:spcAft>
              <a:buSzPts val="1400"/>
              <a:buNone/>
            </a:pPr>
            <a:r>
              <a:rPr lang="en"/>
              <a:t>[insert visualization of epipolar lines on the Argoverse image pair using RANSAC]</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1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Part 4: Performance comparison</a:t>
            </a:r>
            <a:endParaRPr/>
          </a:p>
        </p:txBody>
      </p:sp>
      <p:sp>
        <p:nvSpPr>
          <p:cNvPr id="132" name="Google Shape;132;p12"/>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SzPts val="1400"/>
              <a:buNone/>
            </a:pPr>
            <a:r>
              <a:rPr lang="en"/>
              <a:t>[Describe the different performance of the two methods.]</a:t>
            </a:r>
            <a:endParaRPr/>
          </a:p>
          <a:p>
            <a:pPr marL="0" lvl="0" indent="0" algn="l" rtl="0">
              <a:lnSpc>
                <a:spcPct val="115000"/>
              </a:lnSpc>
              <a:spcBef>
                <a:spcPts val="1200"/>
              </a:spcBef>
              <a:spcAft>
                <a:spcPts val="0"/>
              </a:spcAft>
              <a:buSzPts val="1400"/>
              <a:buNone/>
            </a:pPr>
            <a:endParaRPr/>
          </a:p>
          <a:p>
            <a:pPr marL="0" lvl="0" indent="0" algn="l" rtl="0">
              <a:lnSpc>
                <a:spcPct val="115000"/>
              </a:lnSpc>
              <a:spcBef>
                <a:spcPts val="1200"/>
              </a:spcBef>
              <a:spcAft>
                <a:spcPts val="0"/>
              </a:spcAft>
              <a:buSzPts val="1400"/>
              <a:buNone/>
            </a:pPr>
            <a:endParaRPr/>
          </a:p>
          <a:p>
            <a:pPr marL="0" lvl="0" indent="0" algn="l" rtl="0">
              <a:lnSpc>
                <a:spcPct val="115000"/>
              </a:lnSpc>
              <a:spcBef>
                <a:spcPts val="1200"/>
              </a:spcBef>
              <a:spcAft>
                <a:spcPts val="0"/>
              </a:spcAft>
              <a:buSzPts val="1400"/>
              <a:buNone/>
            </a:pPr>
            <a:endParaRPr/>
          </a:p>
          <a:p>
            <a:pPr marL="0" lvl="0" indent="0" algn="l" rtl="0">
              <a:lnSpc>
                <a:spcPct val="115000"/>
              </a:lnSpc>
              <a:spcBef>
                <a:spcPts val="1200"/>
              </a:spcBef>
              <a:spcAft>
                <a:spcPts val="0"/>
              </a:spcAft>
              <a:buSzPts val="1400"/>
              <a:buNone/>
            </a:pPr>
            <a:r>
              <a:rPr lang="en"/>
              <a:t>[Why do these differences appear?]</a:t>
            </a:r>
            <a:endParaRPr/>
          </a:p>
          <a:p>
            <a:pPr marL="0" lvl="0" indent="0" algn="l" rtl="0">
              <a:lnSpc>
                <a:spcPct val="115000"/>
              </a:lnSpc>
              <a:spcBef>
                <a:spcPts val="1200"/>
              </a:spcBef>
              <a:spcAft>
                <a:spcPts val="1200"/>
              </a:spcAft>
              <a:buSzPts val="1400"/>
              <a:buNone/>
            </a:pPr>
            <a:endParaRPr/>
          </a:p>
        </p:txBody>
      </p:sp>
      <p:sp>
        <p:nvSpPr>
          <p:cNvPr id="133" name="Google Shape;133;p12"/>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1200"/>
              </a:spcAft>
              <a:buSzPts val="1400"/>
              <a:buNone/>
            </a:pPr>
            <a:r>
              <a:rPr lang="en"/>
              <a:t>[Which one should be more robust in real applications? Why?]</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13"/>
          <p:cNvSpPr/>
          <p:nvPr/>
        </p:nvSpPr>
        <p:spPr>
          <a:xfrm>
            <a:off x="311760" y="444960"/>
            <a:ext cx="8519400" cy="571800"/>
          </a:xfrm>
          <a:prstGeom prst="rect">
            <a:avLst/>
          </a:prstGeom>
          <a:noFill/>
          <a:ln>
            <a:noFill/>
          </a:ln>
        </p:spPr>
        <p:txBody>
          <a:bodyPr spcFirstLastPara="1" wrap="square" lIns="90000" tIns="91425" rIns="90000"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 sz="2800" b="0" i="0" u="none" strike="noStrike" cap="none">
                <a:solidFill>
                  <a:schemeClr val="dk1"/>
                </a:solidFill>
                <a:latin typeface="Arial"/>
                <a:ea typeface="Arial"/>
                <a:cs typeface="Arial"/>
                <a:sym typeface="Arial"/>
              </a:rPr>
              <a:t>Part 5: Visual odometry</a:t>
            </a:r>
            <a:endParaRPr sz="2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Arial"/>
              <a:buNone/>
            </a:pPr>
            <a:endParaRPr sz="2800" b="0" i="0" u="none" strike="noStrike" cap="none">
              <a:solidFill>
                <a:srgbClr val="000000"/>
              </a:solidFill>
              <a:latin typeface="Arial"/>
              <a:ea typeface="Arial"/>
              <a:cs typeface="Arial"/>
              <a:sym typeface="Arial"/>
            </a:endParaRPr>
          </a:p>
        </p:txBody>
      </p:sp>
      <p:sp>
        <p:nvSpPr>
          <p:cNvPr id="139" name="Google Shape;139;p13"/>
          <p:cNvSpPr/>
          <p:nvPr/>
        </p:nvSpPr>
        <p:spPr>
          <a:xfrm>
            <a:off x="311760" y="1152360"/>
            <a:ext cx="8519400" cy="3415200"/>
          </a:xfrm>
          <a:prstGeom prst="rect">
            <a:avLst/>
          </a:prstGeom>
          <a:noFill/>
          <a:ln>
            <a:noFill/>
          </a:ln>
        </p:spPr>
        <p:txBody>
          <a:bodyPr spcFirstLastPara="1" wrap="square" lIns="90000" tIns="91425" rIns="90000" bIns="91425" anchor="t" anchorCtr="0">
            <a:noAutofit/>
          </a:bodyPr>
          <a:lstStyle/>
          <a:p>
            <a:pPr marL="0" marR="0" lvl="0" indent="0" algn="l" rtl="0">
              <a:lnSpc>
                <a:spcPct val="115000"/>
              </a:lnSpc>
              <a:spcBef>
                <a:spcPts val="0"/>
              </a:spcBef>
              <a:spcAft>
                <a:spcPts val="0"/>
              </a:spcAft>
              <a:buClr>
                <a:srgbClr val="000000"/>
              </a:buClr>
              <a:buSzPts val="1400"/>
              <a:buFont typeface="Arial"/>
              <a:buNone/>
            </a:pPr>
            <a:r>
              <a:rPr lang="en" sz="1400" b="0" i="0" u="none" strike="noStrike" cap="none">
                <a:solidFill>
                  <a:schemeClr val="dk2"/>
                </a:solidFill>
                <a:latin typeface="Arial"/>
                <a:ea typeface="Arial"/>
                <a:cs typeface="Arial"/>
                <a:sym typeface="Arial"/>
              </a:rPr>
              <a:t>[How can we use our code from part 2 and part 3 to determine the “ego-motion” of a camera attached to a robot (i.e., motion of the robot)?]</a:t>
            </a:r>
            <a:endParaRPr sz="1400" b="0" i="0" u="none" strike="noStrike" cap="none">
              <a:solidFill>
                <a:schemeClr val="dk2"/>
              </a:solidFill>
              <a:latin typeface="Arial"/>
              <a:ea typeface="Arial"/>
              <a:cs typeface="Arial"/>
              <a:sym typeface="Arial"/>
            </a:endParaRPr>
          </a:p>
          <a:p>
            <a:pPr marL="0" marR="0" lvl="0" indent="0" algn="l" rtl="0">
              <a:lnSpc>
                <a:spcPct val="115000"/>
              </a:lnSpc>
              <a:spcBef>
                <a:spcPts val="1200"/>
              </a:spcBef>
              <a:spcAft>
                <a:spcPts val="0"/>
              </a:spcAft>
              <a:buClr>
                <a:srgbClr val="000000"/>
              </a:buClr>
              <a:buSzPts val="1400"/>
              <a:buFont typeface="Arial"/>
              <a:buNone/>
            </a:pPr>
            <a:endParaRPr sz="1400" b="0" i="0" u="none" strike="noStrike" cap="none">
              <a:solidFill>
                <a:schemeClr val="dk2"/>
              </a:solidFill>
              <a:latin typeface="Arial"/>
              <a:ea typeface="Arial"/>
              <a:cs typeface="Arial"/>
              <a:sym typeface="Arial"/>
            </a:endParaRPr>
          </a:p>
          <a:p>
            <a:pPr marL="0" marR="0" lvl="0" indent="0" algn="l" rtl="0">
              <a:lnSpc>
                <a:spcPct val="115000"/>
              </a:lnSpc>
              <a:spcBef>
                <a:spcPts val="1200"/>
              </a:spcBef>
              <a:spcAft>
                <a:spcPts val="0"/>
              </a:spcAft>
              <a:buClr>
                <a:srgbClr val="000000"/>
              </a:buClr>
              <a:buSzPts val="1400"/>
              <a:buFont typeface="Arial"/>
              <a:buNone/>
            </a:pPr>
            <a:endParaRPr sz="1400" b="0" i="0" u="none" strike="noStrike" cap="none">
              <a:solidFill>
                <a:schemeClr val="dk2"/>
              </a:solidFill>
              <a:latin typeface="Arial"/>
              <a:ea typeface="Arial"/>
              <a:cs typeface="Arial"/>
              <a:sym typeface="Arial"/>
            </a:endParaRPr>
          </a:p>
          <a:p>
            <a:pPr marL="0" marR="0" lvl="0" indent="0" algn="l" rtl="0">
              <a:lnSpc>
                <a:spcPct val="115000"/>
              </a:lnSpc>
              <a:spcBef>
                <a:spcPts val="1200"/>
              </a:spcBef>
              <a:spcAft>
                <a:spcPts val="0"/>
              </a:spcAft>
              <a:buClr>
                <a:srgbClr val="000000"/>
              </a:buClr>
              <a:buSzPts val="1400"/>
              <a:buFont typeface="Arial"/>
              <a:buNone/>
            </a:pPr>
            <a:r>
              <a:rPr lang="en" sz="1400" b="0" i="0" u="none" strike="noStrike" cap="none">
                <a:solidFill>
                  <a:schemeClr val="dk2"/>
                </a:solidFill>
                <a:latin typeface="Arial"/>
                <a:ea typeface="Arial"/>
                <a:cs typeface="Arial"/>
                <a:sym typeface="Arial"/>
              </a:rPr>
              <a:t>[In addition to the fundamental matrix, what additional camera information is required to recover the ego-motion?]</a:t>
            </a:r>
            <a:endParaRPr sz="1400" b="0" i="0" u="none" strike="noStrike" cap="none">
              <a:solidFill>
                <a:schemeClr val="dk2"/>
              </a:solidFill>
              <a:latin typeface="Arial"/>
              <a:ea typeface="Arial"/>
              <a:cs typeface="Arial"/>
              <a:sym typeface="Arial"/>
            </a:endParaRPr>
          </a:p>
          <a:p>
            <a:pPr marL="0" marR="0" lvl="0" indent="0" algn="l" rtl="0">
              <a:lnSpc>
                <a:spcPct val="115000"/>
              </a:lnSpc>
              <a:spcBef>
                <a:spcPts val="1200"/>
              </a:spcBef>
              <a:spcAft>
                <a:spcPts val="0"/>
              </a:spcAft>
              <a:buClr>
                <a:srgbClr val="000000"/>
              </a:buClr>
              <a:buSzPts val="1400"/>
              <a:buFont typeface="Arial"/>
              <a:buNone/>
            </a:pPr>
            <a:endParaRPr sz="1400" b="0" i="0" u="none" strike="noStrike" cap="none">
              <a:solidFill>
                <a:schemeClr val="dk2"/>
              </a:solidFill>
              <a:latin typeface="Arial"/>
              <a:ea typeface="Arial"/>
              <a:cs typeface="Arial"/>
              <a:sym typeface="Arial"/>
            </a:endParaRPr>
          </a:p>
          <a:p>
            <a:pPr marL="0" marR="0" lvl="0" indent="0" algn="l" rtl="0">
              <a:lnSpc>
                <a:spcPct val="115000"/>
              </a:lnSpc>
              <a:spcBef>
                <a:spcPts val="1200"/>
              </a:spcBef>
              <a:spcAft>
                <a:spcPts val="0"/>
              </a:spcAft>
              <a:buClr>
                <a:srgbClr val="000000"/>
              </a:buClr>
              <a:buSzPts val="1400"/>
              <a:buFont typeface="Arial"/>
              <a:buNone/>
            </a:pPr>
            <a:endParaRPr sz="1400" b="0" i="0" u="none" strike="noStrike" cap="none">
              <a:solidFill>
                <a:schemeClr val="dk2"/>
              </a:solidFill>
              <a:latin typeface="Arial"/>
              <a:ea typeface="Arial"/>
              <a:cs typeface="Arial"/>
              <a:sym typeface="Arial"/>
            </a:endParaRPr>
          </a:p>
          <a:p>
            <a:pPr marL="0" marR="0" lvl="0" indent="0" algn="l" rtl="0">
              <a:lnSpc>
                <a:spcPct val="115000"/>
              </a:lnSpc>
              <a:spcBef>
                <a:spcPts val="1200"/>
              </a:spcBef>
              <a:spcAft>
                <a:spcPts val="0"/>
              </a:spcAft>
              <a:buClr>
                <a:srgbClr val="000000"/>
              </a:buClr>
              <a:buSzPts val="1400"/>
              <a:buFont typeface="Arial"/>
              <a:buNone/>
            </a:pPr>
            <a:endParaRPr sz="1400" b="0" i="0" u="none" strike="noStrike" cap="none">
              <a:solidFill>
                <a:schemeClr val="dk2"/>
              </a:solidFill>
              <a:latin typeface="Arial"/>
              <a:ea typeface="Arial"/>
              <a:cs typeface="Arial"/>
              <a:sym typeface="Arial"/>
            </a:endParaRPr>
          </a:p>
          <a:p>
            <a:pPr marL="0" marR="0" lvl="0" indent="0" algn="l" rtl="0">
              <a:lnSpc>
                <a:spcPct val="115000"/>
              </a:lnSpc>
              <a:spcBef>
                <a:spcPts val="1200"/>
              </a:spcBef>
              <a:spcAft>
                <a:spcPts val="1200"/>
              </a:spcAft>
              <a:buClr>
                <a:srgbClr val="000000"/>
              </a:buClr>
              <a:buSzPts val="1400"/>
              <a:buFont typeface="Arial"/>
              <a:buNone/>
            </a:pPr>
            <a:endParaRPr sz="1400" b="0" i="0" u="none" strike="noStrike" cap="none">
              <a:solidFill>
                <a:schemeClr val="dk2"/>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14"/>
          <p:cNvSpPr/>
          <p:nvPr/>
        </p:nvSpPr>
        <p:spPr>
          <a:xfrm>
            <a:off x="311760" y="444960"/>
            <a:ext cx="8519400" cy="571800"/>
          </a:xfrm>
          <a:prstGeom prst="rect">
            <a:avLst/>
          </a:prstGeom>
          <a:noFill/>
          <a:ln>
            <a:noFill/>
          </a:ln>
        </p:spPr>
        <p:txBody>
          <a:bodyPr spcFirstLastPara="1" wrap="square" lIns="90000" tIns="91425" rIns="90000"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 sz="2800" b="0" i="0" u="none" strike="noStrike" cap="none">
                <a:solidFill>
                  <a:schemeClr val="dk1"/>
                </a:solidFill>
                <a:latin typeface="Arial"/>
                <a:ea typeface="Arial"/>
                <a:cs typeface="Arial"/>
                <a:sym typeface="Arial"/>
              </a:rPr>
              <a:t>Part 5: Visual odometry</a:t>
            </a:r>
            <a:endParaRPr sz="2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Arial"/>
              <a:buNone/>
            </a:pPr>
            <a:endParaRPr sz="2800" b="0" i="0" u="none" strike="noStrike" cap="none">
              <a:solidFill>
                <a:srgbClr val="000000"/>
              </a:solidFill>
              <a:latin typeface="Arial"/>
              <a:ea typeface="Arial"/>
              <a:cs typeface="Arial"/>
              <a:sym typeface="Arial"/>
            </a:endParaRPr>
          </a:p>
        </p:txBody>
      </p:sp>
      <p:sp>
        <p:nvSpPr>
          <p:cNvPr id="145" name="Google Shape;145;p14"/>
          <p:cNvSpPr/>
          <p:nvPr/>
        </p:nvSpPr>
        <p:spPr>
          <a:xfrm>
            <a:off x="311760" y="1152360"/>
            <a:ext cx="8519400" cy="3415200"/>
          </a:xfrm>
          <a:prstGeom prst="rect">
            <a:avLst/>
          </a:prstGeom>
          <a:noFill/>
          <a:ln>
            <a:noFill/>
          </a:ln>
        </p:spPr>
        <p:txBody>
          <a:bodyPr spcFirstLastPara="1" wrap="square" lIns="90000" tIns="91425" rIns="90000" bIns="91425" anchor="t" anchorCtr="0">
            <a:noAutofit/>
          </a:bodyPr>
          <a:lstStyle/>
          <a:p>
            <a:pPr marL="0" marR="0" lvl="0" indent="0" algn="l" rtl="0">
              <a:lnSpc>
                <a:spcPct val="115000"/>
              </a:lnSpc>
              <a:spcBef>
                <a:spcPts val="0"/>
              </a:spcBef>
              <a:spcAft>
                <a:spcPts val="0"/>
              </a:spcAft>
              <a:buClr>
                <a:srgbClr val="000000"/>
              </a:buClr>
              <a:buSzPts val="1400"/>
              <a:buFont typeface="Arial"/>
              <a:buNone/>
            </a:pPr>
            <a:r>
              <a:rPr lang="en" sz="1400" b="0" i="0" u="none" strike="noStrike" cap="none">
                <a:solidFill>
                  <a:schemeClr val="dk2"/>
                </a:solidFill>
                <a:latin typeface="Arial"/>
                <a:ea typeface="Arial"/>
                <a:cs typeface="Arial"/>
                <a:sym typeface="Arial"/>
              </a:rPr>
              <a:t>[Attach a plot of the camera’s trajectory through time]</a:t>
            </a:r>
            <a:endParaRPr sz="1400" b="0" i="0" u="none" strike="noStrike" cap="none">
              <a:solidFill>
                <a:schemeClr val="dk2"/>
              </a:solidFill>
              <a:latin typeface="Arial"/>
              <a:ea typeface="Arial"/>
              <a:cs typeface="Arial"/>
              <a:sym typeface="Arial"/>
            </a:endParaRPr>
          </a:p>
          <a:p>
            <a:pPr marL="0" marR="0" lvl="0" indent="0" algn="l" rtl="0">
              <a:lnSpc>
                <a:spcPct val="115000"/>
              </a:lnSpc>
              <a:spcBef>
                <a:spcPts val="1200"/>
              </a:spcBef>
              <a:spcAft>
                <a:spcPts val="0"/>
              </a:spcAft>
              <a:buClr>
                <a:srgbClr val="000000"/>
              </a:buClr>
              <a:buSzPts val="1400"/>
              <a:buFont typeface="Arial"/>
              <a:buNone/>
            </a:pPr>
            <a:endParaRPr sz="1400" b="0" i="0" u="none" strike="noStrike" cap="none">
              <a:solidFill>
                <a:schemeClr val="dk2"/>
              </a:solidFill>
              <a:latin typeface="Arial"/>
              <a:ea typeface="Arial"/>
              <a:cs typeface="Arial"/>
              <a:sym typeface="Arial"/>
            </a:endParaRPr>
          </a:p>
          <a:p>
            <a:pPr marL="0" marR="0" lvl="0" indent="0" algn="l" rtl="0">
              <a:lnSpc>
                <a:spcPct val="115000"/>
              </a:lnSpc>
              <a:spcBef>
                <a:spcPts val="1200"/>
              </a:spcBef>
              <a:spcAft>
                <a:spcPts val="0"/>
              </a:spcAft>
              <a:buClr>
                <a:srgbClr val="000000"/>
              </a:buClr>
              <a:buSzPts val="1400"/>
              <a:buFont typeface="Arial"/>
              <a:buNone/>
            </a:pPr>
            <a:endParaRPr sz="1400" b="0" i="0" u="none" strike="noStrike" cap="none">
              <a:solidFill>
                <a:schemeClr val="dk2"/>
              </a:solidFill>
              <a:latin typeface="Arial"/>
              <a:ea typeface="Arial"/>
              <a:cs typeface="Arial"/>
              <a:sym typeface="Arial"/>
            </a:endParaRPr>
          </a:p>
          <a:p>
            <a:pPr marL="0" marR="0" lvl="0" indent="0" algn="l" rtl="0">
              <a:lnSpc>
                <a:spcPct val="115000"/>
              </a:lnSpc>
              <a:spcBef>
                <a:spcPts val="1200"/>
              </a:spcBef>
              <a:spcAft>
                <a:spcPts val="0"/>
              </a:spcAft>
              <a:buClr>
                <a:srgbClr val="000000"/>
              </a:buClr>
              <a:buSzPts val="1400"/>
              <a:buFont typeface="Arial"/>
              <a:buNone/>
            </a:pPr>
            <a:endParaRPr sz="1400" b="0" i="0" u="none" strike="noStrike" cap="none">
              <a:solidFill>
                <a:schemeClr val="dk2"/>
              </a:solidFill>
              <a:latin typeface="Arial"/>
              <a:ea typeface="Arial"/>
              <a:cs typeface="Arial"/>
              <a:sym typeface="Arial"/>
            </a:endParaRPr>
          </a:p>
          <a:p>
            <a:pPr marL="0" marR="0" lvl="0" indent="0" algn="l" rtl="0">
              <a:lnSpc>
                <a:spcPct val="115000"/>
              </a:lnSpc>
              <a:spcBef>
                <a:spcPts val="1200"/>
              </a:spcBef>
              <a:spcAft>
                <a:spcPts val="1200"/>
              </a:spcAft>
              <a:buClr>
                <a:srgbClr val="000000"/>
              </a:buClr>
              <a:buSzPts val="1400"/>
              <a:buFont typeface="Arial"/>
              <a:buNone/>
            </a:pPr>
            <a:endParaRPr sz="1400" b="0" i="0" u="none" strike="noStrike" cap="none">
              <a:solidFill>
                <a:schemeClr val="dk2"/>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g1174d7d1715_0_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Part 6: Panorama Stitching</a:t>
            </a:r>
            <a:endParaRPr/>
          </a:p>
        </p:txBody>
      </p:sp>
      <p:sp>
        <p:nvSpPr>
          <p:cNvPr id="151" name="Google Shape;151;g1174d7d1715_0_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[Please add a README style documentation here for your implementation of panorama stitching with: description of what you implemented, instructions on how to replicate the results in clear steps that can be followed by course staff. Failure to replicate results by following this documentation will result in point penalties on this question of the assignment.]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g1174d7d1715_0_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Part 6: Panorama Stitching</a:t>
            </a:r>
            <a:endParaRPr/>
          </a:p>
        </p:txBody>
      </p:sp>
      <p:sp>
        <p:nvSpPr>
          <p:cNvPr id="157" name="Google Shape;157;g1174d7d1715_0_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[Insert visualizations of your stitched panorama here along with the 2 images you used to stitch this panorama (</a:t>
            </a:r>
            <a:r>
              <a:rPr lang="en" b="1"/>
              <a:t>there should be 3 images in this slide</a:t>
            </a:r>
            <a:r>
              <a:rPr lang="en"/>
              <a: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Google Shape;64;p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Part 1: Projection matrix</a:t>
            </a:r>
            <a:endParaRPr/>
          </a:p>
        </p:txBody>
      </p:sp>
      <p:sp>
        <p:nvSpPr>
          <p:cNvPr id="65" name="Google Shape;65;p2"/>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1200"/>
              </a:spcAft>
              <a:buSzPts val="1400"/>
              <a:buNone/>
            </a:pPr>
            <a:r>
              <a:rPr lang="en"/>
              <a:t>[insert visualization of projected 3D points and actual 2D points for the CCB image we provided here]</a:t>
            </a:r>
            <a:endParaRPr/>
          </a:p>
        </p:txBody>
      </p:sp>
      <p:sp>
        <p:nvSpPr>
          <p:cNvPr id="66" name="Google Shape;66;p2"/>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1200"/>
              </a:spcAft>
              <a:buSzPts val="1400"/>
              <a:buNone/>
            </a:pPr>
            <a:r>
              <a:rPr lang="en"/>
              <a:t>[insert visualization of camera center for the CCB image here]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Part 1: Projection matrix</a:t>
            </a:r>
            <a:endParaRPr/>
          </a:p>
        </p:txBody>
      </p:sp>
      <p:sp>
        <p:nvSpPr>
          <p:cNvPr id="72" name="Google Shape;72;p3"/>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1200"/>
              </a:spcAft>
              <a:buSzPts val="1400"/>
              <a:buNone/>
            </a:pPr>
            <a:r>
              <a:rPr lang="en"/>
              <a:t>[insert visualization of projected 3D points and actual 2D points for the Argoverse image we provided here]</a:t>
            </a:r>
            <a:endParaRPr/>
          </a:p>
        </p:txBody>
      </p:sp>
      <p:sp>
        <p:nvSpPr>
          <p:cNvPr id="73" name="Google Shape;73;p3"/>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1200"/>
              </a:spcAft>
              <a:buSzPts val="1400"/>
              <a:buNone/>
            </a:pPr>
            <a:r>
              <a:rPr lang="en"/>
              <a:t>[insert visualization of camera center for the Argoverse image here]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Part 1: Projection matrix</a:t>
            </a:r>
            <a:endParaRPr/>
          </a:p>
        </p:txBody>
      </p:sp>
      <p:sp>
        <p:nvSpPr>
          <p:cNvPr id="79" name="Google Shape;79;p4"/>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SzPts val="1400"/>
              <a:buNone/>
            </a:pPr>
            <a:r>
              <a:rPr lang="en"/>
              <a:t>[What two quantities does the camera matrix relate?]</a:t>
            </a:r>
            <a:endParaRPr/>
          </a:p>
          <a:p>
            <a:pPr marL="0" lvl="0" indent="0" algn="l" rtl="0">
              <a:lnSpc>
                <a:spcPct val="115000"/>
              </a:lnSpc>
              <a:spcBef>
                <a:spcPts val="1200"/>
              </a:spcBef>
              <a:spcAft>
                <a:spcPts val="0"/>
              </a:spcAft>
              <a:buSzPts val="1400"/>
              <a:buNone/>
            </a:pPr>
            <a:endParaRPr/>
          </a:p>
          <a:p>
            <a:pPr marL="0" lvl="0" indent="0" algn="l" rtl="0">
              <a:lnSpc>
                <a:spcPct val="115000"/>
              </a:lnSpc>
              <a:spcBef>
                <a:spcPts val="1200"/>
              </a:spcBef>
              <a:spcAft>
                <a:spcPts val="0"/>
              </a:spcAft>
              <a:buSzPts val="1400"/>
              <a:buNone/>
            </a:pPr>
            <a:endParaRPr/>
          </a:p>
          <a:p>
            <a:pPr marL="0" lvl="0" indent="0" algn="l" rtl="0">
              <a:lnSpc>
                <a:spcPct val="115000"/>
              </a:lnSpc>
              <a:spcBef>
                <a:spcPts val="1200"/>
              </a:spcBef>
              <a:spcAft>
                <a:spcPts val="1200"/>
              </a:spcAft>
              <a:buSzPts val="1400"/>
              <a:buNone/>
            </a:pPr>
            <a:r>
              <a:rPr lang="en"/>
              <a:t>[What quantities can the camera matrix be decomposed into?]</a:t>
            </a:r>
            <a:endParaRPr/>
          </a:p>
        </p:txBody>
      </p:sp>
      <p:sp>
        <p:nvSpPr>
          <p:cNvPr id="80" name="Google Shape;80;p4"/>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1200"/>
              </a:spcAft>
              <a:buSzPts val="1400"/>
              <a:buNone/>
            </a:pPr>
            <a:r>
              <a:rPr lang="en"/>
              <a:t>[List any 3 factors that affect the camera projection matrix.]</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Part 2: Fundamental matrix</a:t>
            </a:r>
            <a:endParaRPr/>
          </a:p>
        </p:txBody>
      </p:sp>
      <p:sp>
        <p:nvSpPr>
          <p:cNvPr id="86" name="Google Shape;86;p5"/>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1200"/>
              </a:spcAft>
              <a:buSzPts val="1800"/>
              <a:buNone/>
            </a:pPr>
            <a:r>
              <a:rPr lang="en"/>
              <a:t>[insert visualization of epipolar lines on the CCB image pair]</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Part 2: Fundamental matrix</a:t>
            </a:r>
            <a:endParaRPr/>
          </a:p>
        </p:txBody>
      </p:sp>
      <p:sp>
        <p:nvSpPr>
          <p:cNvPr id="92" name="Google Shape;92;p6"/>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1200"/>
              </a:spcAft>
              <a:buSzPts val="1400"/>
              <a:buNone/>
            </a:pPr>
            <a:r>
              <a:rPr lang="en"/>
              <a:t>[Why is it that points in one image are projected by the fundamental matrix onto epipolar lines in the other image?]</a:t>
            </a:r>
            <a:endParaRPr/>
          </a:p>
        </p:txBody>
      </p:sp>
      <p:sp>
        <p:nvSpPr>
          <p:cNvPr id="93" name="Google Shape;93;p6"/>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1200"/>
              </a:spcAft>
              <a:buClr>
                <a:schemeClr val="dk1"/>
              </a:buClr>
              <a:buSzPts val="1100"/>
              <a:buFont typeface="Arial"/>
              <a:buNone/>
            </a:pPr>
            <a:r>
              <a:rPr lang="en"/>
              <a:t>[What happens to the epipoles and epipolar lines when you take two images where the camera centers are within the images? Why?]</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Part 2: Fundamental matrix</a:t>
            </a:r>
            <a:endParaRPr/>
          </a:p>
        </p:txBody>
      </p:sp>
      <p:sp>
        <p:nvSpPr>
          <p:cNvPr id="99" name="Google Shape;99;p7"/>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Clr>
                <a:schemeClr val="dk1"/>
              </a:buClr>
              <a:buSzPts val="1100"/>
              <a:buFont typeface="Arial"/>
              <a:buNone/>
            </a:pPr>
            <a:r>
              <a:rPr lang="en"/>
              <a:t>[What does it mean when your epipolar lines are all horizontal across the two images?]</a:t>
            </a:r>
            <a:endParaRPr/>
          </a:p>
          <a:p>
            <a:pPr marL="0" lvl="0" indent="0" algn="l" rtl="0">
              <a:lnSpc>
                <a:spcPct val="115000"/>
              </a:lnSpc>
              <a:spcBef>
                <a:spcPts val="1200"/>
              </a:spcBef>
              <a:spcAft>
                <a:spcPts val="0"/>
              </a:spcAft>
              <a:buClr>
                <a:schemeClr val="dk1"/>
              </a:buClr>
              <a:buSzPts val="1100"/>
              <a:buFont typeface="Arial"/>
              <a:buNone/>
            </a:pPr>
            <a:endParaRPr/>
          </a:p>
          <a:p>
            <a:pPr marL="0" lvl="0" indent="0" algn="l" rtl="0">
              <a:lnSpc>
                <a:spcPct val="115000"/>
              </a:lnSpc>
              <a:spcBef>
                <a:spcPts val="1200"/>
              </a:spcBef>
              <a:spcAft>
                <a:spcPts val="0"/>
              </a:spcAft>
              <a:buClr>
                <a:schemeClr val="dk1"/>
              </a:buClr>
              <a:buSzPts val="1100"/>
              <a:buFont typeface="Arial"/>
              <a:buNone/>
            </a:pPr>
            <a:endParaRPr/>
          </a:p>
          <a:p>
            <a:pPr marL="0" lvl="0" indent="0" algn="l" rtl="0">
              <a:lnSpc>
                <a:spcPct val="115000"/>
              </a:lnSpc>
              <a:spcBef>
                <a:spcPts val="1200"/>
              </a:spcBef>
              <a:spcAft>
                <a:spcPts val="0"/>
              </a:spcAft>
              <a:buClr>
                <a:schemeClr val="dk1"/>
              </a:buClr>
              <a:buSzPts val="1100"/>
              <a:buFont typeface="Arial"/>
              <a:buNone/>
            </a:pPr>
            <a:endParaRPr/>
          </a:p>
          <a:p>
            <a:pPr marL="0" lvl="0" indent="0" algn="l" rtl="0">
              <a:lnSpc>
                <a:spcPct val="115000"/>
              </a:lnSpc>
              <a:spcBef>
                <a:spcPts val="1200"/>
              </a:spcBef>
              <a:spcAft>
                <a:spcPts val="0"/>
              </a:spcAft>
              <a:buClr>
                <a:schemeClr val="dk1"/>
              </a:buClr>
              <a:buSzPts val="1100"/>
              <a:buFont typeface="Arial"/>
              <a:buNone/>
            </a:pPr>
            <a:r>
              <a:rPr lang="en"/>
              <a:t>[Why is the fundamental matrix defined up to a scale?</a:t>
            </a:r>
            <a:endParaRPr/>
          </a:p>
          <a:p>
            <a:pPr marL="0" lvl="0" indent="0" algn="l" rtl="0">
              <a:lnSpc>
                <a:spcPct val="115000"/>
              </a:lnSpc>
              <a:spcBef>
                <a:spcPts val="1200"/>
              </a:spcBef>
              <a:spcAft>
                <a:spcPts val="1200"/>
              </a:spcAft>
              <a:buSzPts val="1400"/>
              <a:buNone/>
            </a:pPr>
            <a:endParaRPr/>
          </a:p>
        </p:txBody>
      </p:sp>
      <p:sp>
        <p:nvSpPr>
          <p:cNvPr id="100" name="Google Shape;100;p7"/>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1200"/>
              </a:spcAft>
              <a:buSzPts val="1400"/>
              <a:buNone/>
            </a:pPr>
            <a:r>
              <a:rPr lang="en"/>
              <a:t>[Why is the fundamental matrix rank 2?]</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Part 3: RANSAC</a:t>
            </a:r>
            <a:endParaRPr/>
          </a:p>
        </p:txBody>
      </p:sp>
      <p:sp>
        <p:nvSpPr>
          <p:cNvPr id="106" name="Google Shape;106;p8"/>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1200"/>
              </a:spcAft>
              <a:buSzPts val="1800"/>
              <a:buNone/>
            </a:pPr>
            <a:r>
              <a:rPr lang="en"/>
              <a:t>[insert visualization of correspondences on Notre Dame after RANSAC]</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Part 3: RANSAC</a:t>
            </a:r>
            <a:endParaRPr/>
          </a:p>
        </p:txBody>
      </p:sp>
      <p:sp>
        <p:nvSpPr>
          <p:cNvPr id="112" name="Google Shape;112;p9"/>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1200"/>
              </a:spcAft>
              <a:buSzPts val="1800"/>
              <a:buNone/>
            </a:pPr>
            <a:r>
              <a:rPr lang="en"/>
              <a:t>[insert visualization of epipolar lines on the Notre Dame image pair] </a:t>
            </a:r>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645</Words>
  <Application>Microsoft Macintosh PowerPoint</Application>
  <PresentationFormat>On-screen Show (16:9)</PresentationFormat>
  <Paragraphs>63</Paragraphs>
  <Slides>16</Slides>
  <Notes>16</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16</vt:i4>
      </vt:variant>
    </vt:vector>
  </HeadingPairs>
  <TitlesOfParts>
    <vt:vector size="18" baseType="lpstr">
      <vt:lpstr>Arial</vt:lpstr>
      <vt:lpstr>Simple Light</vt:lpstr>
      <vt:lpstr>PowerPoint Presentation</vt:lpstr>
      <vt:lpstr>Part 1: Projection matrix</vt:lpstr>
      <vt:lpstr>Part 1: Projection matrix</vt:lpstr>
      <vt:lpstr>Part 1: Projection matrix</vt:lpstr>
      <vt:lpstr>Part 2: Fundamental matrix</vt:lpstr>
      <vt:lpstr>Part 2: Fundamental matrix</vt:lpstr>
      <vt:lpstr>Part 2: Fundamental matrix</vt:lpstr>
      <vt:lpstr>Part 3: RANSAC</vt:lpstr>
      <vt:lpstr>Part 3: RANSAC</vt:lpstr>
      <vt:lpstr>Part 3: RANSAC</vt:lpstr>
      <vt:lpstr>Part 4: Performance comparison</vt:lpstr>
      <vt:lpstr>Part 4: Performance comparison</vt:lpstr>
      <vt:lpstr>PowerPoint Presentation</vt:lpstr>
      <vt:lpstr>PowerPoint Presentation</vt:lpstr>
      <vt:lpstr>Part 6: Panorama Stitching</vt:lpstr>
      <vt:lpstr>Part 6: Panorama Stitching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Hosangadi, Nikith M</cp:lastModifiedBy>
  <cp:revision>1</cp:revision>
  <dcterms:modified xsi:type="dcterms:W3CDTF">2022-09-30T20:37:50Z</dcterms:modified>
</cp:coreProperties>
</file>