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5" r:id="rId21"/>
    <p:sldId id="271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4720"/>
  </p:normalViewPr>
  <p:slideViewPr>
    <p:cSldViewPr snapToGrid="0" snapToObjects="1">
      <p:cViewPr varScale="1">
        <p:scale>
          <a:sx n="282" d="100"/>
          <a:sy n="282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6476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[Compare the run-times of Parts 1 and 2 here, as calculated in project-1.ipynb. Which method is faster?]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t>Stride = 1, padding = 0?</a:t>
            </a:r>
          </a:p>
          <a:p>
            <a:pPr marL="0" indent="0">
              <a:buSzTx/>
              <a:buNone/>
            </a:pPr>
            <a:r>
              <a:t>Stride = 2, padding = 0?</a:t>
            </a:r>
          </a:p>
          <a:p>
            <a:pPr marL="0" indent="0">
              <a:buSzTx/>
              <a:buNone/>
            </a:pPr>
            <a:r>
              <a:t>Stride = 1, padding = 1?</a:t>
            </a:r>
          </a:p>
          <a:p>
            <a:pPr marL="0" indent="0">
              <a:buSzTx/>
              <a:buNone/>
            </a:pPr>
            <a:r>
              <a:t>Stride = 2, padding = 1?]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t>Stride = 1, padding = 0</a:t>
            </a:r>
          </a:p>
          <a:p>
            <a:pPr marL="0" indent="0">
              <a:buSzTx/>
              <a:buNone/>
              <a:defRPr sz="1400"/>
            </a:pPr>
            <a:r>
              <a:t>Stride = 2, padding = 0</a:t>
            </a:r>
          </a:p>
          <a:p>
            <a:pPr marL="0" indent="0">
              <a:buSzTx/>
              <a:buNone/>
              <a:defRPr sz="1400"/>
            </a:pPr>
            <a:r>
              <a:t>Stride = 1, padding = 1</a:t>
            </a:r>
          </a:p>
          <a:p>
            <a:pPr marL="0" indent="0">
              <a:buSzTx/>
              <a:buNone/>
              <a:defRPr sz="1400"/>
            </a:pPr>
            <a:r>
              <a:t>Stride = 2, padding = 1?]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4486415" y="1152475"/>
            <a:ext cx="4144079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</a:t>
            </a:r>
          </a:p>
          <a:p>
            <a:endParaRPr dirty="0"/>
          </a:p>
        </p:txBody>
      </p:sp>
      <p:sp>
        <p:nvSpPr>
          <p:cNvPr id="4" name="Google Shape;176;p36">
            <a:extLst>
              <a:ext uri="{FF2B5EF4-FFF2-40B4-BE49-F238E27FC236}">
                <a16:creationId xmlns:a16="http://schemas.microsoft.com/office/drawing/2014/main" id="{9D456C8C-54E4-BC49-8CE2-BD68F478A90C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39999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0" marR="0" indent="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Tx/>
              <a:buFont typeface="Arial"/>
              <a:buNone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/>
              <a:t>[How many filters did we apply to the dog image?]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0 here]</a:t>
            </a:r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1 here]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2 here]</a:t>
            </a:r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3 here]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dog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blurred dog image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747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2D Gaussian in the spatial and frequency domain]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5444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[Briefly explain the Convolution Theorem and why this is related to deconvolution]</a:t>
            </a:r>
          </a:p>
        </p:txBody>
      </p:sp>
    </p:spTree>
    <p:extLst>
      <p:ext uri="{BB962C8B-B14F-4D97-AF65-F5344CB8AC3E}">
        <p14:creationId xmlns:p14="http://schemas.microsoft.com/office/powerpoint/2010/main" val="12324227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mystery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mystery kernel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757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de-blurred mystery image and its visualizations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de-blurred mystery image and its visualizations in the spatial and frequency domain after adding salt and pepper noise]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3241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[insert visualization of Gaussian kernel from project-1.ipynb here]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417471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[What factors limit the potential uses of deconvolution in the real world? Give two possible factors]</a:t>
            </a:r>
          </a:p>
        </p:txBody>
      </p:sp>
      <p:sp>
        <p:nvSpPr>
          <p:cNvPr id="4" name="Google Shape;169;p35">
            <a:extLst>
              <a:ext uri="{FF2B5EF4-FFF2-40B4-BE49-F238E27FC236}">
                <a16:creationId xmlns:a16="http://schemas.microsoft.com/office/drawing/2014/main" id="{CBC4779F-BBD2-3F49-9926-A96DCE5BC7C8}"/>
              </a:ext>
            </a:extLst>
          </p:cNvPr>
          <p:cNvSpPr txBox="1">
            <a:spLocks/>
          </p:cNvSpPr>
          <p:nvPr/>
        </p:nvSpPr>
        <p:spPr>
          <a:xfrm>
            <a:off x="4657585" y="1152475"/>
            <a:ext cx="4174718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0" indent="0" hangingPunct="1">
              <a:buSzTx/>
              <a:buFont typeface="Arial"/>
              <a:buNone/>
              <a:defRPr sz="1400"/>
            </a:pPr>
            <a:r>
              <a:rPr lang="en-US" dirty="0"/>
              <a:t>[We performed two convolutions of the dog image with the same Gaussian (one in the spatial domain, one in the </a:t>
            </a:r>
            <a:r>
              <a:rPr lang="en-US"/>
              <a:t>frequency domain). </a:t>
            </a:r>
            <a:r>
              <a:rPr lang="en-US" dirty="0"/>
              <a:t>How do the two compare, and why might they be different?]</a:t>
            </a:r>
          </a:p>
        </p:txBody>
      </p:sp>
    </p:spTree>
    <p:extLst>
      <p:ext uri="{BB962C8B-B14F-4D97-AF65-F5344CB8AC3E}">
        <p14:creationId xmlns:p14="http://schemas.microsoft.com/office/powerpoint/2010/main" val="10282003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[How does varying the cutoff frequency value or swapping images within a pair influences the resulting hybrid image?]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discrete Laplacian filter here]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922</Words>
  <Application>Microsoft Macintosh PowerPoint</Application>
  <PresentationFormat>On-screen Show (16:9)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cp:lastModifiedBy>Smith, Otis A</cp:lastModifiedBy>
  <cp:revision>3</cp:revision>
  <dcterms:modified xsi:type="dcterms:W3CDTF">2022-01-19T16:25:30Z</dcterms:modified>
</cp:coreProperties>
</file>