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9" r:id="rId4"/>
    <p:sldId id="302" r:id="rId5"/>
    <p:sldId id="300" r:id="rId6"/>
    <p:sldId id="301" r:id="rId7"/>
    <p:sldId id="303" r:id="rId8"/>
    <p:sldId id="298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Oct 28th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MIDI data to test the system</a:t>
            </a:r>
          </a:p>
          <a:p>
            <a:r>
              <a:rPr lang="en-US" dirty="0"/>
              <a:t>Find algorithm about subsequence search</a:t>
            </a:r>
          </a:p>
          <a:p>
            <a:r>
              <a:rPr lang="en-US" dirty="0"/>
              <a:t>Thinking of modification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C4668-939F-4569-AF71-03676C22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Evaluate query by humming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BE12-AB40-4751-B02A-A3604888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7821169" cy="4640166"/>
          </a:xfrm>
        </p:spPr>
        <p:txBody>
          <a:bodyPr>
            <a:normAutofit/>
          </a:bodyPr>
          <a:lstStyle/>
          <a:p>
            <a:r>
              <a:rPr lang="en-US" altLang="zh-CN" dirty="0"/>
              <a:t>50 wave files with 50 midi ground truth file</a:t>
            </a:r>
          </a:p>
          <a:p>
            <a:r>
              <a:rPr lang="en-US" altLang="zh-CN" dirty="0"/>
              <a:t>Edit distance(just first10 seconds fragment), accuracy:12%</a:t>
            </a:r>
          </a:p>
          <a:p>
            <a:r>
              <a:rPr lang="en-US" altLang="zh-CN" dirty="0"/>
              <a:t>DTW (just, 10 seconds fragment), accuracy:11.5%</a:t>
            </a:r>
          </a:p>
          <a:p>
            <a:r>
              <a:rPr lang="en-US" altLang="zh-CN" dirty="0"/>
              <a:t>Edit distance(40 seconds, hop very note</a:t>
            </a:r>
            <a:r>
              <a:rPr lang="en-US" altLang="zh-CN"/>
              <a:t>), accuracy: </a:t>
            </a:r>
            <a:r>
              <a:rPr lang="en-US" altLang="zh-CN" dirty="0"/>
              <a:t>about 60%(only see the first 10 results)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D75B7-0566-42D0-9E83-BF2A58BD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49" y="1604309"/>
            <a:ext cx="422541" cy="449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A84BAF-DF41-4A0E-BFF0-DB65F17F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163" y="1604309"/>
            <a:ext cx="680004" cy="40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3CB15-201B-4A2A-8C6D-9EF28E94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for midi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4B61-BBEE-4CCF-B4AF-8A4C03F1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7163944" cy="4640166"/>
          </a:xfrm>
        </p:spPr>
        <p:txBody>
          <a:bodyPr/>
          <a:lstStyle/>
          <a:p>
            <a:r>
              <a:rPr lang="en-US" altLang="zh-CN" dirty="0"/>
              <a:t>Accuracy:100%</a:t>
            </a:r>
          </a:p>
          <a:p>
            <a:r>
              <a:rPr lang="en-US" altLang="zh-CN" dirty="0"/>
              <a:t>50 midi files searching in 50 midi files</a:t>
            </a:r>
          </a:p>
          <a:p>
            <a:r>
              <a:rPr lang="en-US" altLang="zh-CN" dirty="0"/>
              <a:t>Time length=15seconds</a:t>
            </a:r>
          </a:p>
          <a:p>
            <a:r>
              <a:rPr lang="en-US" altLang="zh-CN" dirty="0"/>
              <a:t>Method: DTW and ED distance</a:t>
            </a:r>
          </a:p>
          <a:p>
            <a:r>
              <a:rPr lang="en-US" altLang="zh-CN" dirty="0"/>
              <a:t>So the accuracy problems in searching is not caused by similar contour in  songs.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AC3243-E857-49B9-9143-B5393CAB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20" y="1634138"/>
            <a:ext cx="571529" cy="4610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6901D9-8CB2-4217-810E-E0DFB53E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12" y="1733523"/>
            <a:ext cx="771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5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58A7-4150-40CC-9F70-05075568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Way to do subsequence search: Optimizing 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4822-C647-4568-90C3-F111D3E1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Complexity of DTW is O(</a:t>
            </a:r>
            <a:r>
              <a:rPr lang="en-US" altLang="zh-CN" dirty="0" err="1"/>
              <a:t>mn</a:t>
            </a:r>
            <a:r>
              <a:rPr lang="en-US" altLang="zh-CN" dirty="0"/>
              <a:t>), m and n is the length of the input sequence and ground truth sequence.</a:t>
            </a:r>
          </a:p>
          <a:p>
            <a:r>
              <a:rPr lang="en-US" altLang="zh-CN" dirty="0"/>
              <a:t>Optimizing: </a:t>
            </a:r>
          </a:p>
          <a:p>
            <a:pPr lvl="1"/>
            <a:r>
              <a:rPr lang="en-US" altLang="zh-CN" dirty="0"/>
              <a:t>Early abandoning Z-Normalization </a:t>
            </a:r>
          </a:p>
          <a:p>
            <a:pPr lvl="1"/>
            <a:r>
              <a:rPr lang="en-US" altLang="zh-CN" dirty="0"/>
              <a:t>Early abandoning: When the score is better  than best-so-far, stop calculation to save time.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Low-Bounding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B210C6-38F3-4CC9-B19D-7CE18229E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93"/>
          <a:stretch/>
        </p:blipFill>
        <p:spPr>
          <a:xfrm>
            <a:off x="5105400" y="2589397"/>
            <a:ext cx="3133725" cy="551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674F95-7748-479C-8AB6-EF2900F2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3528761"/>
            <a:ext cx="5791200" cy="14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6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58A7-4150-40CC-9F70-05075568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low-Bounding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4822-C647-4568-90C3-F111D3E1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LB_Kim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LB_Yi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LB_Keogh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430C3-060E-4BA9-9AB1-830971DE9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" t="5856" r="8146" b="3883"/>
          <a:stretch/>
        </p:blipFill>
        <p:spPr>
          <a:xfrm>
            <a:off x="5705474" y="1380493"/>
            <a:ext cx="3695128" cy="2188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B05A69-F90C-4B12-B997-5C9766159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7" r="7098"/>
          <a:stretch/>
        </p:blipFill>
        <p:spPr>
          <a:xfrm>
            <a:off x="1924049" y="2853157"/>
            <a:ext cx="3781425" cy="218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86A85E-8643-4451-93A2-A60DD871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49" y="4279458"/>
            <a:ext cx="3682390" cy="21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0EE91-D38D-4AE5-9EC0-734D34A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B3FB4-1508-492A-A54A-4F8996B2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41182-91DC-402F-98BA-1B0255C9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840706"/>
            <a:ext cx="10578542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4A94-FD40-43C2-9971-3B2ABED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FE789-12DF-410E-8FE5-39B89657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fast searching: vectorize</a:t>
            </a:r>
          </a:p>
          <a:p>
            <a:r>
              <a:rPr lang="en-US" altLang="zh-CN" dirty="0"/>
              <a:t>For accuracy: long audio and hope by every note to search</a:t>
            </a:r>
          </a:p>
        </p:txBody>
      </p:sp>
    </p:spTree>
    <p:extLst>
      <p:ext uri="{BB962C8B-B14F-4D97-AF65-F5344CB8AC3E}">
        <p14:creationId xmlns:p14="http://schemas.microsoft.com/office/powerpoint/2010/main" val="15227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1980</TotalTime>
  <Words>218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Oct 28th</vt:lpstr>
      <vt:lpstr>This week</vt:lpstr>
      <vt:lpstr>Evaluate query by humming system</vt:lpstr>
      <vt:lpstr>Accuracy for midi testing</vt:lpstr>
      <vt:lpstr>Way to do subsequence search: Optimizing DTW</vt:lpstr>
      <vt:lpstr>For low-Bounding</vt:lpstr>
      <vt:lpstr>Complexity</vt:lpstr>
      <vt:lpstr>Modifying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123</cp:revision>
  <dcterms:created xsi:type="dcterms:W3CDTF">2021-04-20T16:09:55Z</dcterms:created>
  <dcterms:modified xsi:type="dcterms:W3CDTF">2021-10-28T19:42:36Z</dcterms:modified>
</cp:coreProperties>
</file>