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76" r:id="rId4"/>
    <p:sldId id="272" r:id="rId5"/>
    <p:sldId id="278" r:id="rId6"/>
    <p:sldId id="27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D07"/>
    <a:srgbClr val="EAAA00"/>
    <a:srgbClr val="FFFFFF"/>
    <a:srgbClr val="8C410D"/>
    <a:srgbClr val="EE6E17"/>
    <a:srgbClr val="9A470F"/>
    <a:srgbClr val="C55A11"/>
    <a:srgbClr val="003057"/>
    <a:srgbClr val="B3A369"/>
    <a:srgbClr val="68BC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6242" autoAdjust="0"/>
  </p:normalViewPr>
  <p:slideViewPr>
    <p:cSldViewPr snapToGrid="0" snapToObjects="1">
      <p:cViewPr varScale="1">
        <p:scale>
          <a:sx n="67" d="100"/>
          <a:sy n="67" d="100"/>
        </p:scale>
        <p:origin x="64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0B08AC-E5DB-2346-9522-E13FDAED48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F2A5E-8AC0-D242-BDB0-D48C52EC46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0BDCF-FDED-7944-8BF6-2AC6A3D70E7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DD624-43F6-2E45-9536-1E4A096D8D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07A2B-CDBD-BE48-8A80-8CCEF44924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F837-9F10-9C45-BDEE-FF8BEAB3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1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19A01-7786-9E40-A342-3F309B51F3C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C0A0D-D265-1E4C-84AF-204ED6BD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68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223830"/>
            <a:ext cx="12192000" cy="2634170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1234"/>
            <a:ext cx="12192000" cy="42247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368" y="1435260"/>
            <a:ext cx="1091184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" y="4345750"/>
            <a:ext cx="10911840" cy="1655762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9727A66-6455-4B6B-B6B0-C885C09984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4657" y="6165292"/>
            <a:ext cx="3539016" cy="6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0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90BFBB-34F3-6C4E-AE14-F79FC96106B4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9906DC-87C5-E442-8918-7F76D287958D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C2C99E5F-79BF-4DC9-BB46-FFC780AFFE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8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F103E9-D16A-EB46-9F7B-A8705483339D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CFA407-F8A1-7642-9F56-93689CE11E42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219413A-BB37-4E7C-B085-A0D943A154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1234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31" y="133154"/>
            <a:ext cx="11070336" cy="1149047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831" y="1604309"/>
            <a:ext cx="11070336" cy="4640166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>
                <a:latin typeface="+mj-lt"/>
              </a:defRPr>
            </a:lvl1pPr>
            <a:lvl2pPr marL="685800" indent="-22860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 sz="1800"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 sz="1600"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 sz="1400">
                <a:latin typeface="+mj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287321"/>
            <a:ext cx="12192000" cy="4571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1" y="7121"/>
            <a:ext cx="12192000" cy="4571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4289BB5-E802-4E3E-9EF3-493812A6E2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8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1234"/>
            <a:ext cx="8534400" cy="68467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997952" y="11234"/>
            <a:ext cx="4194048" cy="684676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68" y="11234"/>
            <a:ext cx="7235952" cy="68467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66909F-446E-5A44-9EA1-75B086A02941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C1EAA8F-F34E-45FC-9E10-C12246B49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4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9DEBDD-94B7-DE41-A403-C96CB3E1D8A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58DFE1-15D0-9443-B5D0-33A92FE3806F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16F8265F-1D5C-47BE-B72E-76932958F3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3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685800" indent="-228600">
              <a:buFont typeface=".AppleSystemUIFont" charset="-120"/>
              <a:buChar char="−"/>
              <a:defRPr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>
                <a:latin typeface="+mj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685800" indent="-228600">
              <a:buFont typeface=".AppleSystemUIFont" charset="-120"/>
              <a:buChar char="−"/>
              <a:defRPr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>
                <a:latin typeface="+mj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F3DDB2-0665-BB4D-A7BB-D6E15B1BDEB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F0BE45-414F-044C-A933-3D62AEBB17B5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679613E3-F659-4F6B-A525-3814C323F7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7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E30C84-59E8-9E44-A555-8B1373AB1B1A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BA38A8-83A5-E149-BF88-F17D812DBE80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533209D-E000-476D-B7FA-1A35997E05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5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14FAE4-C3CE-8945-8C50-23225D3560E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8E22FF-8F07-5448-88EA-2ADF8A34A1E6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B16132E-0B74-4CB4-818A-E7CB3F95FB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2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0A807-0D75-8046-B1F9-FB7BE21BCEB5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11F5CE-32A3-7C4F-9727-B808DCFEDD2D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BD44E6D-3D6F-4868-AA74-A0E507BB7E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7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AF80FF-3C5D-6F43-8A74-58134F834FB5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24CBF7-36BB-C848-9C0A-A657B15810D9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0509593-4E93-46FF-B3D2-A6EC0CBF09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4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6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FC07-DFB9-468B-95C1-22281A00D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Query by Humming Searching Sep 9th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9B8E8-A3AB-46B3-8726-E933C8297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Jiarui</a:t>
            </a:r>
            <a:r>
              <a:rPr lang="en-US" dirty="0"/>
              <a:t> Xu(Jerry), Alexander Lerch</a:t>
            </a:r>
          </a:p>
        </p:txBody>
      </p:sp>
    </p:spTree>
    <p:extLst>
      <p:ext uri="{BB962C8B-B14F-4D97-AF65-F5344CB8AC3E}">
        <p14:creationId xmlns:p14="http://schemas.microsoft.com/office/powerpoint/2010/main" val="343302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LAKH.</a:t>
            </a:r>
          </a:p>
          <a:p>
            <a:r>
              <a:rPr lang="en-US" dirty="0"/>
              <a:t>Processed POP909 completely.</a:t>
            </a:r>
          </a:p>
          <a:p>
            <a:r>
              <a:rPr lang="en-US" dirty="0"/>
              <a:t>Face problem in processing LAKH.</a:t>
            </a:r>
          </a:p>
          <a:p>
            <a:r>
              <a:rPr lang="en-US" dirty="0"/>
              <a:t>Read paper ‘Query by Humming: a Time Series Database Approach’ </a:t>
            </a:r>
            <a:r>
              <a:rPr lang="en-US" dirty="0" err="1"/>
              <a:t>Yunyue</a:t>
            </a:r>
            <a:r>
              <a:rPr lang="en-US" dirty="0"/>
              <a:t> Zhu &amp; Dennis </a:t>
            </a:r>
            <a:r>
              <a:rPr lang="en-US" dirty="0" err="1"/>
              <a:t>Shasha</a:t>
            </a:r>
            <a:endParaRPr lang="en-US" dirty="0"/>
          </a:p>
          <a:p>
            <a:r>
              <a:rPr lang="en-US" dirty="0"/>
              <a:t>Learned about distance calculation(DTW, UTW, LDTW etc.)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9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Processed POP909 completely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C46288-F309-44AE-BF9C-77BC9DC8B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556" y="1520793"/>
            <a:ext cx="2743341" cy="48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17A5A-AF3C-492D-BDA0-0E1F73BF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Processing LAKH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EDD0E6-7419-4CEE-A1A8-7F388E75D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video</a:t>
            </a:r>
          </a:p>
          <a:p>
            <a:r>
              <a:rPr lang="en-US" altLang="zh-CN" dirty="0"/>
              <a:t>Main Melody extracting process:</a:t>
            </a:r>
          </a:p>
          <a:p>
            <a:pPr lvl="1"/>
            <a:r>
              <a:rPr lang="en-US" altLang="zh-CN" dirty="0"/>
              <a:t>Two principles: 1. human always focus on the highest register; 2. human always focus on new notes, instead of the existing notes.</a:t>
            </a:r>
          </a:p>
          <a:p>
            <a:r>
              <a:rPr lang="en-US" altLang="zh-CN" dirty="0"/>
              <a:t>Problems:</a:t>
            </a:r>
          </a:p>
          <a:p>
            <a:pPr lvl="1"/>
            <a:r>
              <a:rPr lang="en-US" altLang="zh-CN" dirty="0"/>
              <a:t>Polyphony</a:t>
            </a:r>
          </a:p>
          <a:p>
            <a:pPr lvl="1"/>
            <a:r>
              <a:rPr lang="en-US" altLang="zh-CN" dirty="0"/>
              <a:t>The main melody is not in the high register, but hidden in the middle register, difficult to recognize.</a:t>
            </a:r>
          </a:p>
          <a:p>
            <a:pPr lvl="1"/>
            <a:r>
              <a:rPr lang="en-US" altLang="zh-CN" dirty="0"/>
              <a:t>Missing some very short notes</a:t>
            </a:r>
          </a:p>
          <a:p>
            <a:r>
              <a:rPr lang="en-US" altLang="zh-CN" dirty="0"/>
              <a:t>Solution for it(primary thinking):</a:t>
            </a:r>
          </a:p>
          <a:p>
            <a:pPr lvl="1"/>
            <a:r>
              <a:rPr lang="en-US" altLang="zh-CN" dirty="0"/>
              <a:t>Adding not only pitch detection but the instrument detection and dynamics detection.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29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17A5A-AF3C-492D-BDA0-0E1F73BF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questions about paper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A3CF4B1-EFDB-4939-90AF-56D0737E8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35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17A5A-AF3C-492D-BDA0-0E1F73BF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week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EDD0E6-7419-4CEE-A1A8-7F388E75D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Modify the Main Melody extracting method.</a:t>
            </a:r>
          </a:p>
          <a:p>
            <a:r>
              <a:rPr lang="en-US" altLang="zh-CN" dirty="0"/>
              <a:t>Process LAKH</a:t>
            </a:r>
          </a:p>
          <a:p>
            <a:r>
              <a:rPr lang="en-US" altLang="zh-CN" dirty="0"/>
              <a:t>Start to work on front end to process the input signal using FFT, noise tolerance, robustness, </a:t>
            </a:r>
            <a:r>
              <a:rPr lang="en-US" altLang="zh-CN" dirty="0" err="1"/>
              <a:t>ect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Continue to learn </a:t>
            </a:r>
            <a:r>
              <a:rPr lang="en-US" altLang="zh-CN" dirty="0" err="1"/>
              <a:t>algorithum</a:t>
            </a:r>
            <a:r>
              <a:rPr lang="en-US" altLang="zh-CN" dirty="0"/>
              <a:t> like DTW, UTW, LDTW </a:t>
            </a:r>
            <a:r>
              <a:rPr lang="en-US" altLang="zh-CN" dirty="0" err="1"/>
              <a:t>etc</a:t>
            </a:r>
            <a:r>
              <a:rPr lang="en-US" altLang="zh-CN" dirty="0"/>
              <a:t>, and try to code something to realize.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697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E4E3-58E4-48B2-B90A-3DD713AC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0125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Gatec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A666A3D-0314-4DCC-B120-55F1D47C5B98}" vid="{3D0EE7A9-CBFD-4187-9AD2-997D9AF8E1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Slides-Template</Template>
  <TotalTime>997</TotalTime>
  <Words>207</Words>
  <Application>Microsoft Office PowerPoint</Application>
  <PresentationFormat>宽屏</PresentationFormat>
  <Paragraphs>28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.AppleSystemUIFont</vt:lpstr>
      <vt:lpstr>Arial</vt:lpstr>
      <vt:lpstr>Calibri</vt:lpstr>
      <vt:lpstr>Calibri Light</vt:lpstr>
      <vt:lpstr>Wingdings</vt:lpstr>
      <vt:lpstr>Office 主题​​</vt:lpstr>
      <vt:lpstr>Query by Humming Searching Sep 9th</vt:lpstr>
      <vt:lpstr>This week</vt:lpstr>
      <vt:lpstr>Processed POP909 completely</vt:lpstr>
      <vt:lpstr>Processing LAKH</vt:lpstr>
      <vt:lpstr>Some questions about paper</vt:lpstr>
      <vt:lpstr>Next week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JIARUI</dc:creator>
  <cp:lastModifiedBy>XU JIARUI</cp:lastModifiedBy>
  <cp:revision>48</cp:revision>
  <dcterms:created xsi:type="dcterms:W3CDTF">2021-04-20T16:09:55Z</dcterms:created>
  <dcterms:modified xsi:type="dcterms:W3CDTF">2021-09-09T19:18:51Z</dcterms:modified>
</cp:coreProperties>
</file>