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8" r:id="rId4"/>
    <p:sldId id="279" r:id="rId5"/>
    <p:sldId id="280" r:id="rId6"/>
    <p:sldId id="27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Sep 16th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Audio Content Analysis v2, DTW part</a:t>
            </a:r>
          </a:p>
          <a:p>
            <a:r>
              <a:rPr lang="en-US" dirty="0"/>
              <a:t>Find humming data set.</a:t>
            </a:r>
          </a:p>
          <a:p>
            <a:r>
              <a:rPr lang="en-US" dirty="0"/>
              <a:t>Learn other methods like: Contour Extraction, HMM(compute the match score of the local alignment when both pitch and duration are used)</a:t>
            </a:r>
          </a:p>
          <a:p>
            <a:r>
              <a:rPr lang="en-US" dirty="0"/>
              <a:t>Find method to extract main melody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CECC-4597-4119-829C-FAAD5C85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Humming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552C7-498E-4F01-B2D7-1CE36B27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Children's Song Dataset for Singing Voice Research</a:t>
            </a:r>
          </a:p>
          <a:p>
            <a:r>
              <a:rPr lang="en-US" altLang="zh-CN" dirty="0"/>
              <a:t>INTONATION: A DATASET OF QUALITY VOCAL PERFORMANCES REFINED BY SPECTRAL CLUSTERING ON PITCH CONGRUENCE</a:t>
            </a:r>
          </a:p>
          <a:p>
            <a:r>
              <a:rPr lang="en-US" altLang="zh-CN" dirty="0"/>
              <a:t>VOCALSET: A SINGING VOICE DATASET</a:t>
            </a:r>
          </a:p>
          <a:p>
            <a:r>
              <a:rPr lang="en-US" altLang="zh-CN" dirty="0" err="1"/>
              <a:t>SingingDatabase</a:t>
            </a:r>
            <a:r>
              <a:rPr lang="en-US" altLang="zh-CN" dirty="0"/>
              <a:t>(opera)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82CA24-EFE1-4743-AFB1-69F7B195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425" y="2670136"/>
            <a:ext cx="3892750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06A0-EC37-4F31-B94A-E3A8342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main melody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0F54C-B1DF-45D8-9D9B-5D6802B3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5601844" cy="4640166"/>
          </a:xfrm>
        </p:spPr>
        <p:txBody>
          <a:bodyPr/>
          <a:lstStyle/>
          <a:p>
            <a:r>
              <a:rPr lang="en-US" altLang="zh-CN" dirty="0"/>
              <a:t>Main melody extraction from polyphonic music based on frequency amplitude and multi-octave </a:t>
            </a:r>
            <a:r>
              <a:rPr lang="en-US" altLang="zh-CN" dirty="0" err="1"/>
              <a:t>relatio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89869D-50BF-4371-AE06-684913EC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363" y="-1"/>
            <a:ext cx="4946762" cy="67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737A-5253-46F3-991C-0BE31030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Method: Contour, HMM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A8019-34E4-411A-934D-600EC2A8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Contour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Hiden</a:t>
            </a:r>
            <a:r>
              <a:rPr lang="en-US" altLang="zh-CN" dirty="0"/>
              <a:t> Markov Models</a:t>
            </a:r>
            <a:endParaRPr lang="zh-CN" altLang="en-US" dirty="0"/>
          </a:p>
        </p:txBody>
      </p:sp>
      <p:pic>
        <p:nvPicPr>
          <p:cNvPr id="1026" name="Picture 2" descr="Contour Typologies discussed previously in melodic contour analysis.... |  Download Scientific Diagram">
            <a:extLst>
              <a:ext uri="{FF2B5EF4-FFF2-40B4-BE49-F238E27FC236}">
                <a16:creationId xmlns:a16="http://schemas.microsoft.com/office/drawing/2014/main" id="{1356C964-CDA5-4C6E-B784-B8CC2740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028825"/>
            <a:ext cx="8215312" cy="261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7A5A-AF3C-492D-BDA0-0E1F73BF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DD0E6-7419-4CEE-A1A8-7F388E75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Modify the Main Melody extracting method.</a:t>
            </a:r>
          </a:p>
          <a:p>
            <a:r>
              <a:rPr lang="en-US" altLang="zh-CN" dirty="0"/>
              <a:t>Process LAKH</a:t>
            </a:r>
          </a:p>
          <a:p>
            <a:r>
              <a:rPr lang="en-US" altLang="zh-CN" dirty="0"/>
              <a:t>Start to work on front end to process the input signal using FFT, noise tolerance, robustness, </a:t>
            </a:r>
            <a:r>
              <a:rPr lang="en-US" altLang="zh-CN" dirty="0" err="1"/>
              <a:t>ect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Continue to learn </a:t>
            </a:r>
            <a:r>
              <a:rPr lang="en-US" altLang="zh-CN" dirty="0" err="1"/>
              <a:t>algorithum</a:t>
            </a:r>
            <a:r>
              <a:rPr lang="en-US" altLang="zh-CN" dirty="0"/>
              <a:t> like DTW, UTW, LDTW </a:t>
            </a:r>
            <a:r>
              <a:rPr lang="en-US" altLang="zh-CN" dirty="0" err="1"/>
              <a:t>etc</a:t>
            </a:r>
            <a:r>
              <a:rPr lang="en-US" altLang="zh-CN" dirty="0"/>
              <a:t>, and try to code something to realize.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97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1085</TotalTime>
  <Words>175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Sep 16th</vt:lpstr>
      <vt:lpstr>This week</vt:lpstr>
      <vt:lpstr>Humming dataset</vt:lpstr>
      <vt:lpstr>Extracting main melody</vt:lpstr>
      <vt:lpstr>Distance Method: Contour, HMM</vt:lpstr>
      <vt:lpstr>Next week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57</cp:revision>
  <dcterms:created xsi:type="dcterms:W3CDTF">2021-04-20T16:09:55Z</dcterms:created>
  <dcterms:modified xsi:type="dcterms:W3CDTF">2021-09-16T18:42:33Z</dcterms:modified>
</cp:coreProperties>
</file>