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2" r:id="rId4"/>
    <p:sldId id="260" r:id="rId5"/>
    <p:sldId id="261" r:id="rId6"/>
    <p:sldId id="271" r:id="rId7"/>
    <p:sldId id="274" r:id="rId8"/>
    <p:sldId id="273" r:id="rId9"/>
    <p:sldId id="27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242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by Humming Searching Sep 2rd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Jiarui</a:t>
            </a:r>
            <a:r>
              <a:rPr lang="en-US" dirty="0"/>
              <a:t> Xu(Jerry), Alexander Lerch</a:t>
            </a:r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E4E3-58E4-48B2-B90A-3DD713A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0125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Shazam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</a:t>
            </a:r>
            <a:r>
              <a:rPr lang="en-US" dirty="0" err="1"/>
              <a:t>Shazam’s</a:t>
            </a:r>
            <a:r>
              <a:rPr lang="en-US" dirty="0"/>
              <a:t> algorithm(</a:t>
            </a:r>
            <a:r>
              <a:rPr lang="en-US" dirty="0" err="1"/>
              <a:t>SoundHound</a:t>
            </a:r>
            <a:r>
              <a:rPr lang="en-US" dirty="0"/>
              <a:t>), because </a:t>
            </a:r>
            <a:r>
              <a:rPr lang="en-US" dirty="0" err="1"/>
              <a:t>SoundHound</a:t>
            </a:r>
            <a:r>
              <a:rPr lang="en-US" dirty="0"/>
              <a:t> is simpler than Humming Query, so I start from this and then go to QBH.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D94D0F-8D47-4142-8733-F9B07FBF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4" y="2705099"/>
            <a:ext cx="6725579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17A5A-AF3C-492D-BDA0-0E1F73BF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D57EAF-EB8B-4F3E-A9D6-BD0FED5C2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31" y="1873938"/>
            <a:ext cx="10199678" cy="2431362"/>
          </a:xfrm>
        </p:spPr>
      </p:pic>
    </p:spTree>
    <p:extLst>
      <p:ext uri="{BB962C8B-B14F-4D97-AF65-F5344CB8AC3E}">
        <p14:creationId xmlns:p14="http://schemas.microsoft.com/office/powerpoint/2010/main" val="280229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Shazam schematic diagram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B78D860-5FCB-4802-B737-A9BC4C7A6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8" y="1872456"/>
            <a:ext cx="9630934" cy="3423444"/>
          </a:xfrm>
        </p:spPr>
      </p:pic>
    </p:spTree>
    <p:extLst>
      <p:ext uri="{BB962C8B-B14F-4D97-AF65-F5344CB8AC3E}">
        <p14:creationId xmlns:p14="http://schemas.microsoft.com/office/powerpoint/2010/main" val="407587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used(What I understand)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200CB-F9CA-4086-81E8-0466FE3A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Downsampling</a:t>
            </a:r>
            <a:r>
              <a:rPr lang="en-US" altLang="zh-CN" dirty="0"/>
              <a:t>: maintain high signal-noise rate</a:t>
            </a:r>
          </a:p>
          <a:p>
            <a:r>
              <a:rPr lang="en-US" altLang="zh-CN" dirty="0"/>
              <a:t>Hamming window: avoid spectral leakage</a:t>
            </a:r>
          </a:p>
          <a:p>
            <a:r>
              <a:rPr lang="en-US" altLang="zh-CN" dirty="0"/>
              <a:t>As DFT is slow, instead, the system uses FFT(odd and even)</a:t>
            </a:r>
          </a:p>
          <a:p>
            <a:r>
              <a:rPr lang="en-US" altLang="zh-CN" dirty="0"/>
              <a:t>Pulse Coded Modulation</a:t>
            </a:r>
            <a:r>
              <a:rPr lang="zh-CN" altLang="en-US" dirty="0"/>
              <a:t>（</a:t>
            </a:r>
            <a:r>
              <a:rPr lang="en-US" altLang="zh-CN" dirty="0"/>
              <a:t>PCM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2A10F4-E2DC-41DB-AD8F-6A06909F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56" y="3529013"/>
            <a:ext cx="7249669" cy="247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Shazam schematic diagram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32984B8-E58D-45B1-B061-571BC33E4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801019"/>
            <a:ext cx="5943600" cy="4248150"/>
          </a:xfrm>
        </p:spPr>
      </p:pic>
    </p:spTree>
    <p:extLst>
      <p:ext uri="{BB962C8B-B14F-4D97-AF65-F5344CB8AC3E}">
        <p14:creationId xmlns:p14="http://schemas.microsoft.com/office/powerpoint/2010/main" val="124057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0C433-5DCB-4024-A189-314F6999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details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3F685-5AF2-47E3-A4DD-F87C79F9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the loudest notes are kept</a:t>
            </a:r>
          </a:p>
          <a:p>
            <a:r>
              <a:rPr lang="en-US" altLang="zh-CN" dirty="0"/>
              <a:t>audio fingerprinting(like a bar code or QR code) algorithms uses the spectrogram of audio signals to extract fingerprints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764235-BBCF-47B5-A232-BDFA42441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3" y="3016532"/>
            <a:ext cx="3948112" cy="3044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924DF4-EE23-428D-AEFB-CEF51453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62" y="3016532"/>
            <a:ext cx="3871913" cy="29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9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E8F4A-B830-4A77-AF14-9CCA33BE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0516F-60B6-4D14-B747-A424A39E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the Shazam fingerprinting algorithm works only with frequencies</a:t>
            </a:r>
          </a:p>
          <a:p>
            <a:pPr lvl="1"/>
            <a:r>
              <a:rPr lang="en-US" altLang="zh-CN" dirty="0"/>
              <a:t>fingerprints needs to be time invariant</a:t>
            </a:r>
          </a:p>
          <a:p>
            <a:pPr lvl="1"/>
            <a:r>
              <a:rPr lang="en-US" altLang="zh-CN" dirty="0"/>
              <a:t>fingerprint matching need to be fast</a:t>
            </a:r>
          </a:p>
          <a:p>
            <a:r>
              <a:rPr lang="en-US" altLang="zh-CN" dirty="0"/>
              <a:t>2. The human ear perceives music logarithmically, (Human ears have more difficulties to hear a low sound (&lt;500Hz) than a mid-sound (500Hz-2000Hz) or a high sound (&gt;2000Hz). As a result low sounds of many “raw” songs are artificially increased before being released.</a:t>
            </a:r>
          </a:p>
          <a:p>
            <a:r>
              <a:rPr lang="en-US" altLang="zh-CN" dirty="0"/>
              <a:t>3. spectral leakage</a:t>
            </a:r>
          </a:p>
          <a:p>
            <a:r>
              <a:rPr lang="en-US" altLang="zh-CN" dirty="0"/>
              <a:t>4.being Noise/Fault tolerant</a:t>
            </a:r>
          </a:p>
          <a:p>
            <a:pPr lvl="1"/>
            <a:r>
              <a:rPr lang="en-US" altLang="zh-CN" dirty="0"/>
              <a:t>because the music recorded by a phone in a bar/outdoor has a bad quality,</a:t>
            </a:r>
          </a:p>
          <a:p>
            <a:pPr lvl="1"/>
            <a:r>
              <a:rPr lang="en-US" altLang="zh-CN" dirty="0"/>
              <a:t>because of the artifact due to window functions,</a:t>
            </a:r>
          </a:p>
          <a:p>
            <a:pPr lvl="1"/>
            <a:r>
              <a:rPr lang="en-US" altLang="zh-CN" dirty="0"/>
              <a:t>because of the cheap microphone inside a phone that produces noise/distortion</a:t>
            </a:r>
          </a:p>
          <a:p>
            <a:pPr lvl="1"/>
            <a:r>
              <a:rPr lang="en-US" altLang="zh-CN" dirty="0"/>
              <a:t>because of many physical stuff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36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E7C7-2760-41FA-927B-4C47D4B9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several weeks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C73B6-AFD5-477E-9092-1CBEC23F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/>
              <a:t>soundHound</a:t>
            </a:r>
            <a:r>
              <a:rPr lang="en-US" altLang="zh-CN" dirty="0"/>
              <a:t> in a virtual environment through code.  </a:t>
            </a:r>
          </a:p>
          <a:p>
            <a:r>
              <a:rPr lang="en-US" altLang="zh-CN" dirty="0"/>
              <a:t>Learn how to generate fingerprints, and think about how to apply fingerprints to humming.  </a:t>
            </a:r>
          </a:p>
          <a:p>
            <a:r>
              <a:rPr lang="en-US" altLang="zh-CN" dirty="0"/>
              <a:t>Explore whether a new form of 'fingerprint' is needed to correspond to humming.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78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939</TotalTime>
  <Words>295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.AppleSystemUIFont</vt:lpstr>
      <vt:lpstr>Arial</vt:lpstr>
      <vt:lpstr>Calibri</vt:lpstr>
      <vt:lpstr>Calibri Light</vt:lpstr>
      <vt:lpstr>Wingdings</vt:lpstr>
      <vt:lpstr>Office 主题​​</vt:lpstr>
      <vt:lpstr>Query by Humming Searching Sep 2rd</vt:lpstr>
      <vt:lpstr>Shazam</vt:lpstr>
      <vt:lpstr>Paper1</vt:lpstr>
      <vt:lpstr>Shazam schematic diagram</vt:lpstr>
      <vt:lpstr>Methods used(What I understand)</vt:lpstr>
      <vt:lpstr>Shazam schematic diagram</vt:lpstr>
      <vt:lpstr>Some details</vt:lpstr>
      <vt:lpstr>Problems</vt:lpstr>
      <vt:lpstr>Next several weeks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JIARUI</dc:creator>
  <cp:lastModifiedBy>XU JIARUI</cp:lastModifiedBy>
  <cp:revision>34</cp:revision>
  <dcterms:created xsi:type="dcterms:W3CDTF">2021-04-20T16:09:55Z</dcterms:created>
  <dcterms:modified xsi:type="dcterms:W3CDTF">2021-09-02T19:30:34Z</dcterms:modified>
</cp:coreProperties>
</file>