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85" r:id="rId4"/>
    <p:sldId id="287" r:id="rId5"/>
    <p:sldId id="286" r:id="rId6"/>
    <p:sldId id="288" r:id="rId7"/>
    <p:sldId id="289" r:id="rId8"/>
    <p:sldId id="290" r:id="rId9"/>
    <p:sldId id="284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D07"/>
    <a:srgbClr val="EAAA00"/>
    <a:srgbClr val="FFFFFF"/>
    <a:srgbClr val="8C410D"/>
    <a:srgbClr val="EE6E17"/>
    <a:srgbClr val="9A470F"/>
    <a:srgbClr val="C55A11"/>
    <a:srgbClr val="003057"/>
    <a:srgbClr val="B3A369"/>
    <a:srgbClr val="68BC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6242" autoAdjust="0"/>
  </p:normalViewPr>
  <p:slideViewPr>
    <p:cSldViewPr snapToGrid="0" snapToObjects="1">
      <p:cViewPr varScale="1">
        <p:scale>
          <a:sx n="67" d="100"/>
          <a:sy n="67" d="100"/>
        </p:scale>
        <p:origin x="644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305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40B08AC-E5DB-2346-9522-E13FDAED48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EF2A5E-8AC0-D242-BDB0-D48C52EC46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90BDCF-FDED-7944-8BF6-2AC6A3D70E73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CDD624-43F6-2E45-9536-1E4A096D8D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D07A2B-CDBD-BE48-8A80-8CCEF44924D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DF837-9F10-9C45-BDEE-FF8BEAB36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15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C19A01-7786-9E40-A342-3F309B51F3C8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FC0A0D-D265-1E4C-84AF-204ED6BDE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68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4223830"/>
            <a:ext cx="12192000" cy="2634170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1234"/>
            <a:ext cx="12192000" cy="42247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8368" y="1435260"/>
            <a:ext cx="1091184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" y="4345750"/>
            <a:ext cx="10911840" cy="1655762"/>
          </a:xfrm>
        </p:spPr>
        <p:txBody>
          <a:bodyPr/>
          <a:lstStyle>
            <a:lvl1pPr marL="0" indent="0" algn="l"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9727A66-6455-4B6B-B6B0-C885C09984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74657" y="6165292"/>
            <a:ext cx="3539016" cy="68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404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90BFBB-34F3-6C4E-AE14-F79FC96106B4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9906DC-87C5-E442-8918-7F76D287958D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C2C99E5F-79BF-4DC9-BB46-FFC780AFFE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583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F103E9-D16A-EB46-9F7B-A8705483339D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CFA407-F8A1-7642-9F56-93689CE11E42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E219413A-BB37-4E7C-B085-A0D943A154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4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11234"/>
            <a:ext cx="12192000" cy="13255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831" y="133154"/>
            <a:ext cx="11070336" cy="1149047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831" y="1604309"/>
            <a:ext cx="11070336" cy="4640166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2400">
                <a:latin typeface="+mj-lt"/>
              </a:defRPr>
            </a:lvl1pPr>
            <a:lvl2pPr marL="685800" indent="-228600">
              <a:buFont typeface="Arial" panose="020B0604020202020204" pitchFamily="34" charset="0"/>
              <a:buChar char="•"/>
              <a:defRPr sz="2000">
                <a:latin typeface="+mj-lt"/>
              </a:defRPr>
            </a:lvl2pPr>
            <a:lvl3pPr marL="1143000" indent="-228600">
              <a:buFont typeface=".AppleSystemUIFont" charset="-120"/>
              <a:buChar char="−"/>
              <a:defRPr sz="1800">
                <a:latin typeface="+mj-lt"/>
              </a:defRPr>
            </a:lvl3pPr>
            <a:lvl4pPr marL="1600200" indent="-228600">
              <a:buFont typeface=".AppleSystemUIFont" charset="-120"/>
              <a:buChar char="−"/>
              <a:defRPr sz="1600">
                <a:latin typeface="+mj-lt"/>
              </a:defRPr>
            </a:lvl4pPr>
            <a:lvl5pPr marL="2057400" indent="-228600">
              <a:buFont typeface=".AppleSystemUIFont" charset="-120"/>
              <a:buChar char="−"/>
              <a:defRPr sz="1400">
                <a:latin typeface="+mj-lt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287321"/>
            <a:ext cx="12192000" cy="45719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-1" y="7121"/>
            <a:ext cx="12192000" cy="45719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94289BB5-E802-4E3E-9EF3-493812A6E2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586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11234"/>
            <a:ext cx="8534400" cy="68467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997952" y="11234"/>
            <a:ext cx="4194048" cy="684676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968" y="11234"/>
            <a:ext cx="7235952" cy="68467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66909F-446E-5A44-9EA1-75B086A02941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C1EAA8F-F34E-45FC-9E10-C12246B494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742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9DEBDD-94B7-DE41-A403-C96CB3E1D8AE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58DFE1-15D0-9443-B5D0-33A92FE3806F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16F8265F-1D5C-47BE-B72E-76932958F3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838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+mj-lt"/>
              </a:defRPr>
            </a:lvl1pPr>
            <a:lvl2pPr marL="685800" indent="-228600">
              <a:buFont typeface=".AppleSystemUIFont" charset="-120"/>
              <a:buChar char="−"/>
              <a:defRPr>
                <a:latin typeface="+mj-lt"/>
              </a:defRPr>
            </a:lvl2pPr>
            <a:lvl3pPr marL="1143000" indent="-228600">
              <a:buFont typeface=".AppleSystemUIFont" charset="-120"/>
              <a:buChar char="−"/>
              <a:defRPr>
                <a:latin typeface="+mj-lt"/>
              </a:defRPr>
            </a:lvl3pPr>
            <a:lvl4pPr marL="1600200" indent="-228600">
              <a:buFont typeface=".AppleSystemUIFont" charset="-120"/>
              <a:buChar char="−"/>
              <a:defRPr>
                <a:latin typeface="+mj-lt"/>
              </a:defRPr>
            </a:lvl4pPr>
            <a:lvl5pPr marL="2057400" indent="-228600">
              <a:buFont typeface=".AppleSystemUIFont" charset="-120"/>
              <a:buChar char="−"/>
              <a:defRPr>
                <a:latin typeface="+mj-lt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+mj-lt"/>
              </a:defRPr>
            </a:lvl1pPr>
            <a:lvl2pPr marL="685800" indent="-228600">
              <a:buFont typeface=".AppleSystemUIFont" charset="-120"/>
              <a:buChar char="−"/>
              <a:defRPr>
                <a:latin typeface="+mj-lt"/>
              </a:defRPr>
            </a:lvl2pPr>
            <a:lvl3pPr marL="1143000" indent="-228600">
              <a:buFont typeface=".AppleSystemUIFont" charset="-120"/>
              <a:buChar char="−"/>
              <a:defRPr>
                <a:latin typeface="+mj-lt"/>
              </a:defRPr>
            </a:lvl3pPr>
            <a:lvl4pPr marL="1600200" indent="-228600">
              <a:buFont typeface=".AppleSystemUIFont" charset="-120"/>
              <a:buChar char="−"/>
              <a:defRPr>
                <a:latin typeface="+mj-lt"/>
              </a:defRPr>
            </a:lvl4pPr>
            <a:lvl5pPr marL="2057400" indent="-228600">
              <a:buFont typeface=".AppleSystemUIFont" charset="-120"/>
              <a:buChar char="−"/>
              <a:defRPr>
                <a:latin typeface="+mj-lt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F3DDB2-0665-BB4D-A7BB-D6E15B1BDEBE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F0BE45-414F-044C-A933-3D62AEBB17B5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679613E3-F659-4F6B-A525-3814C323F7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475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E30C84-59E8-9E44-A555-8B1373AB1B1A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BA38A8-83A5-E149-BF88-F17D812DBE80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F533209D-E000-476D-B7FA-1A35997E05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352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14FAE4-C3CE-8945-8C50-23225D3560EE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8E22FF-8F07-5448-88EA-2ADF8A34A1E6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AB16132E-0B74-4CB4-818A-E7CB3F95FB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23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90A807-0D75-8046-B1F9-FB7BE21BCEB5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11F5CE-32A3-7C4F-9727-B808DCFEDD2D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EBD44E6D-3D6F-4868-AA74-A0E507BB7E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374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AF80FF-3C5D-6F43-8A74-58134F834FB5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24CBF7-36BB-C848-9C0A-A657B15810D9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E0509593-4E93-46FF-B3D2-A6EC0CBF09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448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63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0FC07-DFB9-468B-95C1-22281A00D4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Query by Humming Searching Sep </a:t>
            </a:r>
            <a:r>
              <a:rPr lang="en-US" altLang="zh-CN" dirty="0"/>
              <a:t>30th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39B8E8-A3AB-46B3-8726-E933C8297D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Jiarui</a:t>
            </a:r>
            <a:r>
              <a:rPr lang="en-US" dirty="0"/>
              <a:t> Xu(Jerry), Alexander Lerch</a:t>
            </a:r>
          </a:p>
        </p:txBody>
      </p:sp>
    </p:spTree>
    <p:extLst>
      <p:ext uri="{BB962C8B-B14F-4D97-AF65-F5344CB8AC3E}">
        <p14:creationId xmlns:p14="http://schemas.microsoft.com/office/powerpoint/2010/main" val="3433027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7E4E3-58E4-48B2-B90A-3DD713AC4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601258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C9F3E-C7DF-44CE-A057-14D5228F5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onset detection algorithm</a:t>
            </a:r>
          </a:p>
          <a:p>
            <a:r>
              <a:rPr lang="en-US" dirty="0"/>
              <a:t>Use Yin algorithm and onset detection algorithm to find the note of audio</a:t>
            </a:r>
          </a:p>
          <a:p>
            <a:r>
              <a:rPr lang="en-US" dirty="0"/>
              <a:t>Coding to realize</a:t>
            </a:r>
          </a:p>
          <a:p>
            <a:r>
              <a:rPr lang="en-US" dirty="0"/>
              <a:t>Modify the note detection algorithm</a:t>
            </a:r>
          </a:p>
          <a:p>
            <a:r>
              <a:rPr lang="en-US" altLang="zh-CN" dirty="0"/>
              <a:t>Modify Baseline </a:t>
            </a:r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496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5E931-C8B1-4DE7-9343-53389EF28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Study onset detection algorithm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DC001E5-4CE0-41C5-B1D9-5E73498AF4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731" y="1397509"/>
            <a:ext cx="6229627" cy="1138985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68B1B44-75BC-42C8-B54A-339B40DC4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122" y="2536494"/>
            <a:ext cx="3985017" cy="368312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9D55C46-2D30-407B-88F4-EA35A727CC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8139" y="1462025"/>
            <a:ext cx="5245236" cy="473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356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3AC12-A3A2-4376-9183-DEFB035BC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Find the note of audio(mainly the length of note)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B54BFF-3FE0-470C-968F-838D39BC1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1.Use Yin find the f0 sequence of the audio</a:t>
            </a:r>
          </a:p>
          <a:p>
            <a:r>
              <a:rPr lang="en-US" altLang="zh-CN" dirty="0"/>
              <a:t>2.Convert f0 to pitch</a:t>
            </a:r>
          </a:p>
          <a:p>
            <a:r>
              <a:rPr lang="en-US" altLang="zh-CN" dirty="0"/>
              <a:t>3.Find the onset of each note</a:t>
            </a:r>
          </a:p>
          <a:p>
            <a:r>
              <a:rPr lang="en-US" altLang="zh-CN" dirty="0"/>
              <a:t>4.Statistical methods were used to find the most appropriate pitch between onset[</a:t>
            </a:r>
            <a:r>
              <a:rPr lang="en-US" altLang="zh-CN" dirty="0" err="1"/>
              <a:t>i</a:t>
            </a:r>
            <a:r>
              <a:rPr lang="en-US" altLang="zh-CN" dirty="0"/>
              <a:t>] and onset[</a:t>
            </a:r>
            <a:r>
              <a:rPr lang="en-US" altLang="zh-CN" dirty="0" err="1"/>
              <a:t>i</a:t>
            </a:r>
            <a:r>
              <a:rPr lang="en-US" altLang="zh-CN" dirty="0"/>
              <a:t> +1] as the pitch of the whole interval. </a:t>
            </a:r>
          </a:p>
          <a:p>
            <a:r>
              <a:rPr lang="en-US" altLang="zh-CN" dirty="0"/>
              <a:t>5. The last 50% (or 30%, as you can adjust) of each interval is mute.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3887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A3C04F-2E42-43D5-963B-2B98DE8C1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Comparison before and after optimization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4F799E8-A2F9-4166-9624-90C5C18CAE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289" y="1701954"/>
            <a:ext cx="5363428" cy="4022571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4ED92C9-9121-4ADE-9F83-8D5864AB4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5159" y="1701954"/>
            <a:ext cx="5363428" cy="402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518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A3C04F-2E42-43D5-963B-2B98DE8C1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Comparison before and after optimization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4F799E8-A2F9-4166-9624-90C5C18CAE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289" y="1701954"/>
            <a:ext cx="5363428" cy="4022571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4ED92C9-9121-4ADE-9F83-8D5864AB4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5159" y="1701954"/>
            <a:ext cx="5363428" cy="402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474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A3C04F-2E42-43D5-963B-2B98DE8C1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Look closely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3C2BDA5-E12D-474A-8E8D-19288ADF4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893" y="1542932"/>
            <a:ext cx="6096313" cy="457223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262031C-9EC9-49CF-B185-EA71DF3F0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5085" y="1542932"/>
            <a:ext cx="5577416" cy="457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498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178068-8326-4DF4-938E-D30B0056C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Problems and Modification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CF193C-8657-44BC-A562-2CB3157D9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Onset detection becomes difficult with continuous sounds.  </a:t>
            </a:r>
          </a:p>
          <a:p>
            <a:r>
              <a:rPr lang="en-US" altLang="zh-CN" dirty="0"/>
              <a:t>2. The fundamental frequency of the noise is detected, and the noise needs to be distinguished in advance.  </a:t>
            </a:r>
          </a:p>
          <a:p>
            <a:r>
              <a:rPr lang="en-US" altLang="zh-CN" dirty="0"/>
              <a:t>3. It is difficult to distinguish the intervals between notes.</a:t>
            </a:r>
          </a:p>
          <a:p>
            <a:r>
              <a:rPr lang="en-US" altLang="zh-CN" dirty="0"/>
              <a:t>Solution:</a:t>
            </a:r>
          </a:p>
          <a:p>
            <a:pPr lvl="1"/>
            <a:r>
              <a:rPr lang="en-US" altLang="zh-CN" dirty="0"/>
              <a:t>For problem 1, use statistic knowledge to calculate pitch changing</a:t>
            </a:r>
          </a:p>
          <a:p>
            <a:pPr lvl="1"/>
            <a:r>
              <a:rPr lang="en-US" altLang="zh-CN" dirty="0"/>
              <a:t>For problem 2, use filter to exclude noise</a:t>
            </a:r>
          </a:p>
          <a:p>
            <a:pPr lvl="1"/>
            <a:r>
              <a:rPr lang="en-US" altLang="zh-CN" dirty="0"/>
              <a:t>For problem 3, The last 50% (or 30%, as you can adjust) of each interval is mute.</a:t>
            </a:r>
          </a:p>
          <a:p>
            <a:pPr lvl="1"/>
            <a:r>
              <a:rPr lang="en-US" altLang="zh-CN" dirty="0"/>
              <a:t>New problem: The notes appear to be staccato and no longer continuous.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1313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4C7FF-F873-4244-8E37-327DE1099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Modify Baseline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F14FF1D-B847-4538-BE14-FAF36B0A43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0300" y="1605756"/>
            <a:ext cx="6629400" cy="4638675"/>
          </a:xfrm>
        </p:spPr>
      </p:pic>
    </p:spTree>
    <p:extLst>
      <p:ext uri="{BB962C8B-B14F-4D97-AF65-F5344CB8AC3E}">
        <p14:creationId xmlns:p14="http://schemas.microsoft.com/office/powerpoint/2010/main" val="1539301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Gatec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A666A3D-0314-4DCC-B120-55F1D47C5B98}" vid="{3D0EE7A9-CBFD-4187-9AD2-997D9AF8E1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Slides-Template</Template>
  <TotalTime>1448</TotalTime>
  <Words>258</Words>
  <Application>Microsoft Office PowerPoint</Application>
  <PresentationFormat>宽屏</PresentationFormat>
  <Paragraphs>33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.AppleSystemUIFont</vt:lpstr>
      <vt:lpstr>Arial</vt:lpstr>
      <vt:lpstr>Calibri</vt:lpstr>
      <vt:lpstr>Calibri Light</vt:lpstr>
      <vt:lpstr>Wingdings</vt:lpstr>
      <vt:lpstr>Office 主题​​</vt:lpstr>
      <vt:lpstr>Query by Humming Searching Sep 30th</vt:lpstr>
      <vt:lpstr>This week</vt:lpstr>
      <vt:lpstr>Study onset detection algorithm</vt:lpstr>
      <vt:lpstr>Find the note of audio(mainly the length of note)</vt:lpstr>
      <vt:lpstr>Comparison before and after optimization</vt:lpstr>
      <vt:lpstr>Comparison before and after optimization</vt:lpstr>
      <vt:lpstr>Look closely</vt:lpstr>
      <vt:lpstr>Problems and Modification</vt:lpstr>
      <vt:lpstr>Modify Baseline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JIARUI</dc:creator>
  <cp:lastModifiedBy>XU JIARUI</cp:lastModifiedBy>
  <cp:revision>74</cp:revision>
  <dcterms:created xsi:type="dcterms:W3CDTF">2021-04-20T16:09:55Z</dcterms:created>
  <dcterms:modified xsi:type="dcterms:W3CDTF">2021-09-30T19:06:05Z</dcterms:modified>
</cp:coreProperties>
</file>