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99" r:id="rId4"/>
    <p:sldId id="300" r:id="rId5"/>
    <p:sldId id="301" r:id="rId6"/>
    <p:sldId id="298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07"/>
    <a:srgbClr val="EAAA00"/>
    <a:srgbClr val="FFFFFF"/>
    <a:srgbClr val="8C410D"/>
    <a:srgbClr val="EE6E17"/>
    <a:srgbClr val="9A470F"/>
    <a:srgbClr val="C55A11"/>
    <a:srgbClr val="003057"/>
    <a:srgbClr val="B3A369"/>
    <a:srgbClr val="68B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6242" autoAdjust="0"/>
  </p:normalViewPr>
  <p:slideViewPr>
    <p:cSldViewPr snapToGrid="0" snapToObjects="1">
      <p:cViewPr varScale="1">
        <p:scale>
          <a:sx n="67" d="100"/>
          <a:sy n="67" d="100"/>
        </p:scale>
        <p:origin x="64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0B08AC-E5DB-2346-9522-E13FDAED48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F2A5E-8AC0-D242-BDB0-D48C52EC46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0BDCF-FDED-7944-8BF6-2AC6A3D70E7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DD624-43F6-2E45-9536-1E4A096D8D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07A2B-CDBD-BE48-8A80-8CCEF44924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F837-9F10-9C45-BDEE-FF8BEAB3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19A01-7786-9E40-A342-3F309B51F3C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C0A0D-D265-1E4C-84AF-204ED6BD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223830"/>
            <a:ext cx="12192000" cy="2634170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1234"/>
            <a:ext cx="12192000" cy="42247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1435260"/>
            <a:ext cx="1091184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4345750"/>
            <a:ext cx="10911840" cy="1655762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9727A66-6455-4B6B-B6B0-C885C09984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4657" y="6165292"/>
            <a:ext cx="3539016" cy="6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90BFBB-34F3-6C4E-AE14-F79FC96106B4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9906DC-87C5-E442-8918-7F76D287958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2C99E5F-79BF-4DC9-BB46-FFC780AFFE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8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F103E9-D16A-EB46-9F7B-A8705483339D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CFA407-F8A1-7642-9F56-93689CE11E42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219413A-BB37-4E7C-B085-A0D943A154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31" y="133154"/>
            <a:ext cx="11070336" cy="114904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831" y="1604309"/>
            <a:ext cx="11070336" cy="464016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+mj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 sz="1800"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 sz="1600"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 sz="1400"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2873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1" y="71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4289BB5-E802-4E3E-9EF3-493812A6E2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8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8534400" cy="6846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997952" y="11234"/>
            <a:ext cx="4194048" cy="684676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11234"/>
            <a:ext cx="7235952" cy="68467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66909F-446E-5A44-9EA1-75B086A02941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C1EAA8F-F34E-45FC-9E10-C12246B49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DEBDD-94B7-DE41-A403-C96CB3E1D8A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58DFE1-15D0-9443-B5D0-33A92FE3806F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16F8265F-1D5C-47BE-B72E-76932958F3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F3DDB2-0665-BB4D-A7BB-D6E15B1BDEB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F0BE45-414F-044C-A933-3D62AEBB17B5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679613E3-F659-4F6B-A525-3814C323F7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30C84-59E8-9E44-A555-8B1373AB1B1A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BA38A8-83A5-E149-BF88-F17D812DBE80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533209D-E000-476D-B7FA-1A35997E05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14FAE4-C3CE-8945-8C50-23225D3560E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8E22FF-8F07-5448-88EA-2ADF8A34A1E6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B16132E-0B74-4CB4-818A-E7CB3F95FB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0A807-0D75-8046-B1F9-FB7BE21BCE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11F5CE-32A3-7C4F-9727-B808DCFEDD2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BD44E6D-3D6F-4868-AA74-A0E507BB7E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7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F80FF-3C5D-6F43-8A74-58134F834F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4CBF7-36BB-C848-9C0A-A657B15810D9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0509593-4E93-46FF-B3D2-A6EC0CBF09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FC07-DFB9-468B-95C1-22281A00D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Query by Humming Searching Oct 21st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9B8E8-A3AB-46B3-8726-E933C8297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Jiarui</a:t>
            </a:r>
            <a:r>
              <a:rPr lang="en-US" dirty="0"/>
              <a:t> Xu(Jerry), Alexander Lerch</a:t>
            </a:r>
          </a:p>
        </p:txBody>
      </p:sp>
    </p:spTree>
    <p:extLst>
      <p:ext uri="{BB962C8B-B14F-4D97-AF65-F5344CB8AC3E}">
        <p14:creationId xmlns:p14="http://schemas.microsoft.com/office/powerpoint/2010/main" val="343302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query by humming system</a:t>
            </a:r>
          </a:p>
          <a:p>
            <a:r>
              <a:rPr lang="en-US" dirty="0"/>
              <a:t>Problem in vectorize</a:t>
            </a:r>
          </a:p>
          <a:p>
            <a:r>
              <a:rPr lang="en-US" dirty="0"/>
              <a:t>Thinking of modification</a:t>
            </a: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9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C4668-939F-4569-AF71-03676C22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Evaluate query by humming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ABE12-AB40-4751-B02A-A3604888E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31" y="1604309"/>
            <a:ext cx="7821169" cy="4640166"/>
          </a:xfrm>
        </p:spPr>
        <p:txBody>
          <a:bodyPr>
            <a:normAutofit/>
          </a:bodyPr>
          <a:lstStyle/>
          <a:p>
            <a:r>
              <a:rPr lang="en-US" altLang="zh-CN" dirty="0"/>
              <a:t>50 wave files with 50 midi ground truth file</a:t>
            </a:r>
          </a:p>
          <a:p>
            <a:r>
              <a:rPr lang="en-US" altLang="zh-CN" dirty="0"/>
              <a:t>Edit distance(just first10 seconds fragment), accuracy:12%</a:t>
            </a:r>
          </a:p>
          <a:p>
            <a:r>
              <a:rPr lang="en-US" altLang="zh-CN" dirty="0"/>
              <a:t>DTW (just, 10 seconds fragment), accuracy:11.5%</a:t>
            </a:r>
          </a:p>
          <a:p>
            <a:r>
              <a:rPr lang="en-US" altLang="zh-CN" dirty="0"/>
              <a:t>Edit distance(40 seconds, hop very note): about 60%(only see the first 10 results)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DD75B7-0566-42D0-9E83-BF2A58BDD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449" y="1604309"/>
            <a:ext cx="422541" cy="4490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A84BAF-DF41-4A0E-BFF0-DB65F17FE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1163" y="1604309"/>
            <a:ext cx="680004" cy="409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3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A58A7-4150-40CC-9F70-05075568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Problem in vectorize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44822-C647-4568-90C3-F111D3E13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FA37D5-271A-422B-9D2A-16900028D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1203188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6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A58A7-4150-40CC-9F70-05075568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Problem in vectorize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44822-C647-4568-90C3-F111D3E13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0344EF-BAC8-4A18-BD94-1D10A7D3C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842" y="1471155"/>
            <a:ext cx="5661481" cy="52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25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64A94-FD40-43C2-9971-3B2ABED0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Modifying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7FE789-12DF-410E-8FE5-39B89657E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27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E4E3-58E4-48B2-B90A-3DD713AC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0125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Gate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666A3D-0314-4DCC-B120-55F1D47C5B98}" vid="{3D0EE7A9-CBFD-4187-9AD2-997D9AF8E1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Slides-Template</Template>
  <TotalTime>1812</TotalTime>
  <Words>94</Words>
  <Application>Microsoft Office PowerPoint</Application>
  <PresentationFormat>宽屏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.AppleSystemUIFont</vt:lpstr>
      <vt:lpstr>Arial</vt:lpstr>
      <vt:lpstr>Calibri</vt:lpstr>
      <vt:lpstr>Calibri Light</vt:lpstr>
      <vt:lpstr>Wingdings</vt:lpstr>
      <vt:lpstr>Office 主题​​</vt:lpstr>
      <vt:lpstr>Query by Humming Searching Oct 21st</vt:lpstr>
      <vt:lpstr>This week</vt:lpstr>
      <vt:lpstr>Evaluate query by humming system</vt:lpstr>
      <vt:lpstr>Problem in vectorize</vt:lpstr>
      <vt:lpstr>Problem in vectorize</vt:lpstr>
      <vt:lpstr>Modifying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JIARUI</dc:creator>
  <cp:lastModifiedBy>XU JIARUI</cp:lastModifiedBy>
  <cp:revision>111</cp:revision>
  <dcterms:created xsi:type="dcterms:W3CDTF">2021-04-20T16:09:55Z</dcterms:created>
  <dcterms:modified xsi:type="dcterms:W3CDTF">2021-10-21T19:49:17Z</dcterms:modified>
</cp:coreProperties>
</file>