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85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07"/>
    <a:srgbClr val="EAAA00"/>
    <a:srgbClr val="FFFFFF"/>
    <a:srgbClr val="8C410D"/>
    <a:srgbClr val="EE6E17"/>
    <a:srgbClr val="9A470F"/>
    <a:srgbClr val="C55A11"/>
    <a:srgbClr val="003057"/>
    <a:srgbClr val="B3A369"/>
    <a:srgbClr val="68B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6242" autoAdjust="0"/>
  </p:normalViewPr>
  <p:slideViewPr>
    <p:cSldViewPr snapToGrid="0" snapToObjects="1">
      <p:cViewPr varScale="1">
        <p:scale>
          <a:sx n="67" d="100"/>
          <a:sy n="67" d="100"/>
        </p:scale>
        <p:origin x="64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0B08AC-E5DB-2346-9522-E13FDAED48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F2A5E-8AC0-D242-BDB0-D48C52EC46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0BDCF-FDED-7944-8BF6-2AC6A3D70E7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DD624-43F6-2E45-9536-1E4A096D8D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07A2B-CDBD-BE48-8A80-8CCEF44924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F837-9F10-9C45-BDEE-FF8BEAB3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1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19:33:03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1010 795 24575,'-10'0'0,"0"1"0,0 1 0,0 0 0,0 0 0,1 1 0,-1 0 0,1 1 0,-1 0 0,-12 7 0,-8 8 0,-37 29 0,65-47 0,-67 52 0,3 4 0,2 2 0,-110 132 0,154-163 0,1 2 0,1 0 0,1 1 0,2 1 0,-17 49 0,-36 174 0,-15 30 0,-11 57 0,67-165 0,7 2 0,6 289 0,52 112 0,-14-406 0,60 221 0,114 262 0,-186-623 0,12 37 0,3-2 0,3 0 0,4-3 0,68 105 0,321 368 0,-322-420 0,-14-20 0,170 147 0,126 53 0,-274-222 0,2-5 0,4-5 0,3-5 0,198 75 0,192 22 0,-389-128 0,2-6 0,239 17 0,248-29 0,-517-13 0,109 0 0,517-13 0,-386-8-73,1147-95-674,-830 0 1431,-571 96-650,-2-3 0,0-3 0,90-47 0,-92 39-34,136-70 0,-169 82 0,-2-3 0,0 0 0,37-35 0,-23 9 0,-1-1 0,66-91 0,67-135 0,-140 210 0,66-75 0,29-41 0,-94 111 0,59-127 0,-81 146 0,-3-2 0,-2 0 0,14-76 0,8-127 0,-11 59 0,-8 47 0,2-250 0,-38-153 0,6 334 0,7 155 0,-9-143 0,7 171 0,-2 0 0,-2 0 0,-15-46 0,-31-53 0,-11-33 0,6-81 0,13 44 0,33 161 0,-3 0 0,-27-59 0,-105-169 0,135 252 0,-41-67 0,-4 3 0,-4 2 0,-3 4 0,-4 2 0,-3 3 0,-3 3 0,-4 4 0,-2 3 0,-93-56 0,11 18 0,-293-139 0,-393-78-689,715 279 689,-306-88 0,345 108 0,-1 5 0,-168-11 0,87 22 70,-542-12 549,-107 35-619,610-9 0,-281 25 0,243 0 0,-127 19 0,3 21 0,264-39 0,-202 89 0,270-103 0,-149 83 0,93-46 0,-5 5 262,54-30-1075,-104 45-1,128-66-6012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19A01-7786-9E40-A342-3F309B51F3C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C0A0D-D265-1E4C-84AF-204ED6BD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223830"/>
            <a:ext cx="12192000" cy="2634170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1234"/>
            <a:ext cx="12192000" cy="42247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1435260"/>
            <a:ext cx="1091184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4345750"/>
            <a:ext cx="10911840" cy="1655762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9727A66-6455-4B6B-B6B0-C885C09984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4657" y="6165292"/>
            <a:ext cx="3539016" cy="6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90BFBB-34F3-6C4E-AE14-F79FC96106B4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9906DC-87C5-E442-8918-7F76D287958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C2C99E5F-79BF-4DC9-BB46-FFC780AFFE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8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F103E9-D16A-EB46-9F7B-A8705483339D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CFA407-F8A1-7642-9F56-93689CE11E42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219413A-BB37-4E7C-B085-A0D943A154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31" y="133154"/>
            <a:ext cx="11070336" cy="114904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831" y="1604309"/>
            <a:ext cx="11070336" cy="464016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+mj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 sz="1800"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 sz="1600"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 sz="1400"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2873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1" y="71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4289BB5-E802-4E3E-9EF3-493812A6E2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8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8534400" cy="6846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997952" y="11234"/>
            <a:ext cx="4194048" cy="684676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" y="11234"/>
            <a:ext cx="7235952" cy="68467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66909F-446E-5A44-9EA1-75B086A02941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C1EAA8F-F34E-45FC-9E10-C12246B49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DEBDD-94B7-DE41-A403-C96CB3E1D8A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58DFE1-15D0-9443-B5D0-33A92FE3806F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16F8265F-1D5C-47BE-B72E-76932958F3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F3DDB2-0665-BB4D-A7BB-D6E15B1BDEB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F0BE45-414F-044C-A933-3D62AEBB17B5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679613E3-F659-4F6B-A525-3814C323F7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30C84-59E8-9E44-A555-8B1373AB1B1A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BA38A8-83A5-E149-BF88-F17D812DBE80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533209D-E000-476D-B7FA-1A35997E05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14FAE4-C3CE-8945-8C50-23225D3560E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8E22FF-8F07-5448-88EA-2ADF8A34A1E6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B16132E-0B74-4CB4-818A-E7CB3F95FB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0A807-0D75-8046-B1F9-FB7BE21BCE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11F5CE-32A3-7C4F-9727-B808DCFEDD2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BD44E6D-3D6F-4868-AA74-A0E507BB7E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7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F80FF-3C5D-6F43-8A74-58134F834F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4CBF7-36BB-C848-9C0A-A657B15810D9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0509593-4E93-46FF-B3D2-A6EC0CBF09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FC07-DFB9-468B-95C1-22281A00D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Query by Humming Searching Oct 7</a:t>
            </a:r>
            <a:r>
              <a:rPr lang="en-US" altLang="zh-CN" dirty="0"/>
              <a:t>th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9B8E8-A3AB-46B3-8726-E933C8297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Jiarui</a:t>
            </a:r>
            <a:r>
              <a:rPr lang="en-US" dirty="0"/>
              <a:t> Xu(Jerry), Alexander Lerch</a:t>
            </a:r>
          </a:p>
        </p:txBody>
      </p:sp>
    </p:spTree>
    <p:extLst>
      <p:ext uri="{BB962C8B-B14F-4D97-AF65-F5344CB8AC3E}">
        <p14:creationId xmlns:p14="http://schemas.microsoft.com/office/powerpoint/2010/main" val="3433027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F532F-A6C1-41DB-8482-80FC1A5C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in DTW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1A949-E592-4CE8-A9DC-4C174C9DD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All-sided inspection but too slow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F7945D-00BF-42E9-B698-67CE70149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018" y="2381250"/>
            <a:ext cx="2672732" cy="378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4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64A94-FD40-43C2-9971-3B2ABED0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idea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7FE789-12DF-410E-8FE5-39B89657E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data store: compress the data for each song(primary thinking)</a:t>
            </a:r>
          </a:p>
          <a:p>
            <a:pPr lvl="1"/>
            <a:r>
              <a:rPr lang="en-US" altLang="zh-CN" dirty="0" err="1"/>
              <a:t>VGGish</a:t>
            </a:r>
            <a:r>
              <a:rPr lang="en-US" altLang="zh-CN" dirty="0"/>
              <a:t>: based on TensorFlow, </a:t>
            </a:r>
            <a:r>
              <a:rPr lang="en-US" altLang="zh-CN" dirty="0" err="1"/>
              <a:t>VGGish</a:t>
            </a:r>
            <a:r>
              <a:rPr lang="en-US" altLang="zh-CN" dirty="0"/>
              <a:t>.  </a:t>
            </a:r>
            <a:r>
              <a:rPr lang="en-US" altLang="zh-CN" dirty="0" err="1"/>
              <a:t>VGGish</a:t>
            </a:r>
            <a:r>
              <a:rPr lang="en-US" altLang="zh-CN" dirty="0"/>
              <a:t> supports extracting semantic 128-dimensional embedding feature vectors from audio waveforms.</a:t>
            </a:r>
          </a:p>
          <a:p>
            <a:pPr lvl="1"/>
            <a:r>
              <a:rPr lang="en-US" altLang="zh-CN" dirty="0"/>
              <a:t>Compress pitch into one Octave</a:t>
            </a:r>
          </a:p>
          <a:p>
            <a:pPr lvl="1"/>
            <a:r>
              <a:rPr lang="en-US" altLang="zh-CN" dirty="0"/>
              <a:t>Classify the note’s duration into like: quarter note, half note etc.(but this also requires detecting tempo </a:t>
            </a:r>
            <a:r>
              <a:rPr lang="en-US" altLang="zh-CN"/>
              <a:t>of vocal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For Search: </a:t>
            </a:r>
            <a:r>
              <a:rPr lang="en-US" altLang="zh-CN" dirty="0" err="1"/>
              <a:t>thorugh</a:t>
            </a:r>
            <a:r>
              <a:rPr lang="en-US" altLang="zh-CN" dirty="0"/>
              <a:t> possibility model(build by machine learning) instead of using distance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72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E4E3-58E4-48B2-B90A-3DD713AC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0125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rest filter for note detection</a:t>
            </a:r>
          </a:p>
          <a:p>
            <a:r>
              <a:rPr lang="en-US" dirty="0"/>
              <a:t>Apply bandpass filter for note detection</a:t>
            </a:r>
          </a:p>
          <a:p>
            <a:r>
              <a:rPr lang="en-US" dirty="0"/>
              <a:t>Evaluate the method by calculating errors</a:t>
            </a:r>
          </a:p>
          <a:p>
            <a:r>
              <a:rPr lang="en-US" dirty="0"/>
              <a:t>Thinking of method to search for the most similar song in a data store</a:t>
            </a:r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9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5E931-C8B1-4DE7-9343-53389EF2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Before adding distribution(just yin algorithm)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2F6DAD0-96B3-4C49-A322-032924B4B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831" y="1730529"/>
            <a:ext cx="5852172" cy="4389129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6355C02-36C9-44CA-9F98-E93D20C06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28" y="173052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5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5E931-C8B1-4DE7-9343-53389EF2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After adding statistical distribution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4E15A6A-34B2-4936-BF99-69E88A552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139" y="1730529"/>
            <a:ext cx="5852172" cy="4389129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EF3332-7B1C-49C0-8D5D-F56CDAFF9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010" y="173052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0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5E931-C8B1-4DE7-9343-53389EF2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After adding bandpass filter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AD207-5EB6-4685-8EB0-F05B208F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bisection to get a good threshold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24A54C-0AE3-4D17-93D0-BE3ECCDED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9"/>
          <a:stretch/>
        </p:blipFill>
        <p:spPr>
          <a:xfrm>
            <a:off x="331464" y="2105025"/>
            <a:ext cx="5852172" cy="41394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2E48BDB-3204-46D8-9B08-E3D9EE33D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28" y="191160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6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5E931-C8B1-4DE7-9343-53389EF2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After adding rest filter(clear note achieve)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D961BE5-F930-43FD-9EAD-8997E10D7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139" y="1730529"/>
            <a:ext cx="5852172" cy="4389129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A568B15-B7FC-4930-8CAD-897C26259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311" y="1730529"/>
            <a:ext cx="5852172" cy="4389129"/>
          </a:xfrm>
          <a:prstGeom prst="rect">
            <a:avLst/>
          </a:prstGeom>
        </p:spPr>
      </p:pic>
      <p:sp>
        <p:nvSpPr>
          <p:cNvPr id="11" name="内容占位符 3">
            <a:extLst>
              <a:ext uri="{FF2B5EF4-FFF2-40B4-BE49-F238E27FC236}">
                <a16:creationId xmlns:a16="http://schemas.microsoft.com/office/drawing/2014/main" id="{201A4589-86F6-4E71-AA9B-912E91DE0D5B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 interval: Octave singer,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reason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error:</a:t>
            </a:r>
            <a:r>
              <a:rPr lang="zh-CN" altLang="en-US" dirty="0"/>
              <a:t> </a:t>
            </a:r>
            <a:r>
              <a:rPr lang="en-US" altLang="zh-CN" dirty="0"/>
              <a:t>Vocals cannot be perfectly aligned with MIDI</a:t>
            </a:r>
          </a:p>
        </p:txBody>
      </p:sp>
    </p:spTree>
    <p:extLst>
      <p:ext uri="{BB962C8B-B14F-4D97-AF65-F5344CB8AC3E}">
        <p14:creationId xmlns:p14="http://schemas.microsoft.com/office/powerpoint/2010/main" val="237950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F9778-ECE4-439B-AEAD-FD543D4E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in the note detection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BBAEC-8470-400F-BEBA-34B95A85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change in pitch occurs when the words are singing</a:t>
            </a:r>
          </a:p>
          <a:p>
            <a:r>
              <a:rPr lang="en-US" altLang="zh-CN" dirty="0"/>
              <a:t>Still some error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pitch(very small)</a:t>
            </a:r>
          </a:p>
          <a:p>
            <a:r>
              <a:rPr lang="en-US" altLang="zh-CN" dirty="0"/>
              <a:t>Vocals cannot be perfectly aligned with MIDI</a:t>
            </a:r>
          </a:p>
        </p:txBody>
      </p:sp>
    </p:spTree>
    <p:extLst>
      <p:ext uri="{BB962C8B-B14F-4D97-AF65-F5344CB8AC3E}">
        <p14:creationId xmlns:p14="http://schemas.microsoft.com/office/powerpoint/2010/main" val="238536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4B852-8F04-4516-B29B-45E9814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Next: Search </a:t>
            </a:r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B5CBA098-F6D7-47B0-B718-380936A1B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300" y="1605756"/>
            <a:ext cx="6629400" cy="4638675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51311B0F-E443-4D8D-8E95-802721A54277}"/>
                  </a:ext>
                </a:extLst>
              </p14:cNvPr>
              <p14:cNvContentPartPr/>
              <p14:nvPr/>
            </p14:nvContentPartPr>
            <p14:xfrm>
              <a:off x="5408715" y="1504455"/>
              <a:ext cx="3489120" cy="268812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51311B0F-E443-4D8D-8E95-802721A542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00075" y="1495455"/>
                <a:ext cx="3506760" cy="27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817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FCC70-E5EC-4E04-9711-352A806D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ED311-4C02-4F7E-AD51-8F9E65CB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Real time(fast)</a:t>
            </a:r>
          </a:p>
          <a:p>
            <a:r>
              <a:rPr lang="en-US" altLang="zh-CN" dirty="0"/>
              <a:t>Accurate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05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Gate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666A3D-0314-4DCC-B120-55F1D47C5B98}" vid="{3D0EE7A9-CBFD-4187-9AD2-997D9AF8E1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Slides-Template</Template>
  <TotalTime>1612</TotalTime>
  <Words>229</Words>
  <Application>Microsoft Office PowerPoint</Application>
  <PresentationFormat>宽屏</PresentationFormat>
  <Paragraphs>35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.AppleSystemUIFont</vt:lpstr>
      <vt:lpstr>Arial</vt:lpstr>
      <vt:lpstr>Calibri</vt:lpstr>
      <vt:lpstr>Calibri Light</vt:lpstr>
      <vt:lpstr>Wingdings</vt:lpstr>
      <vt:lpstr>Office 主题​​</vt:lpstr>
      <vt:lpstr>Query by Humming Searching Oct 7th</vt:lpstr>
      <vt:lpstr>This week</vt:lpstr>
      <vt:lpstr>Before adding distribution(just yin algorithm)</vt:lpstr>
      <vt:lpstr>After adding statistical distribution</vt:lpstr>
      <vt:lpstr>After adding bandpass filter</vt:lpstr>
      <vt:lpstr>After adding rest filter(clear note achieve)</vt:lpstr>
      <vt:lpstr>Problems in the note detection</vt:lpstr>
      <vt:lpstr>Next: Search </vt:lpstr>
      <vt:lpstr>Goal</vt:lpstr>
      <vt:lpstr>Problem in DTW</vt:lpstr>
      <vt:lpstr>My idea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JIARUI</dc:creator>
  <cp:lastModifiedBy>XU JIARUI</cp:lastModifiedBy>
  <cp:revision>88</cp:revision>
  <dcterms:created xsi:type="dcterms:W3CDTF">2021-04-20T16:09:55Z</dcterms:created>
  <dcterms:modified xsi:type="dcterms:W3CDTF">2021-10-07T19:55:24Z</dcterms:modified>
</cp:coreProperties>
</file>