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281" r:id="rId4"/>
    <p:sldId id="287" r:id="rId5"/>
    <p:sldId id="285" r:id="rId6"/>
    <p:sldId id="291" r:id="rId7"/>
    <p:sldId id="292" r:id="rId8"/>
    <p:sldId id="293" r:id="rId9"/>
    <p:sldId id="304" r:id="rId10"/>
    <p:sldId id="310" r:id="rId11"/>
    <p:sldId id="311" r:id="rId12"/>
    <p:sldId id="308" r:id="rId13"/>
    <p:sldId id="309" r:id="rId14"/>
    <p:sldId id="302" r:id="rId15"/>
    <p:sldId id="300" r:id="rId16"/>
    <p:sldId id="301" r:id="rId17"/>
    <p:sldId id="30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32:01.5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32:08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52 24575,'0'0'0,"0"-1"0,0 0 0,0 0 0,1 0 0,-1 1 0,0-1 0,1 0 0,-1 0 0,1 1 0,-1-1 0,1 0 0,-1 1 0,1-1 0,-1 0 0,1 1 0,0-1 0,-1 1 0,1-1 0,0 1 0,0 0 0,-1-1 0,1 1 0,0 0 0,0-1 0,-1 1 0,1 0 0,2-1 0,26-3 0,-24 3 0,82-10 0,-27 2 0,113-2 0,-164 12 0,1 1 0,0 0 0,-1 0 0,1 1 0,-1 0 0,0 0 0,11 7 0,-9-5 0,-1-1 0,1 0 0,0 0 0,20 3 0,-3-5 0,39-1 0,-46-2 0,-1 1 0,1 1 0,-1 1 0,30 6 0,-24-2 0,0-1 0,0-1 0,30 0 0,81-5 0,-53-1 0,-35 2 0,-12-2 0,-1 3 0,0 1 0,43 7 0,-12 9 0,-45-11 0,1-1 0,0-1 0,28 2 0,-30-5 0,37 9 0,-37-6 0,37 4 0,262-7 0,-162-4 0,900 2 0,-1016-2 0,51-9 0,6-1 0,23-2 0,-74 6 0,66 0 0,-57 5 0,62-10 0,-98 10 0,54-3 0,122 5 0,-90 2 0,650-1 0,-733 2 0,0 0 0,29 7 0,-25-4 0,33 2 0,180 24 0,-118-12 0,-68-14 0,89-4 0,-76-2 0,-59 1 0,0 0 0,0 0 0,-1-1 0,1-1 0,0 1 0,0-1 0,-1-1 0,1 0 0,-1 0 0,0 0 0,0-1 0,0 0 0,-1-1 0,14-9 0,-12 7 0,1 0 0,-1 1 0,1 0 0,1 1 0,-1 0 0,1 0 0,0 1 0,0 1 0,0 0 0,0 0 0,13 0 0,17-1 0,71 2 0,-93 2 0,96 0 0,81 2 0,-108 11 0,-59-7 0,46 2 0,65 5 0,4-1 0,-112-9 0,47 8 0,-47-5 0,44 1 0,417-5 0,-235-4 0,1131 2 0,-1370 1 0,-1 1 0,37 8 0,-34-5 0,39 3 0,217-6 0,-141-3 0,-120 2 0,1 1 0,0 0 0,17 5 0,-14-2 0,34 3 0,50-7-1365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34:33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34:38.3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81 24575,'1'-1'0,"-1"0"0,0 0 0,0 0 0,1 0 0,-1 0 0,1 0 0,-1 0 0,1 0 0,-1 0 0,1 0 0,0 0 0,-1 0 0,1 1 0,0-1 0,0 0 0,0 0 0,0 1 0,0-1 0,-1 1 0,1-1 0,1 0 0,24-11 0,-24 12 0,15-6 0,-1 1 0,1 1 0,0 1 0,27-2 0,71 3 0,-78 3 0,-1-1 0,58-9 0,-21-1 0,0 4 0,129 5 0,-94 3 0,76 11 0,4 0 0,-145-11 0,54 9 0,18 2 0,47-14 0,36 3 0,-114 11 0,-56-8 0,47 4 0,-55-9 0,7 1 0,0 0 0,31 7 0,-1 0 0,1-2 0,-1-3 0,61-4 0,-38 0 0,-42-1 0,51-9 0,16-1 0,300 9 0,-211 5 0,388-2 0,-545-1 0,59-12 0,25 0 0,-82 12 0,0 2 0,-1 1 0,62 13 0,-50-8 0,-1-2 0,1-2 0,72-6 0,-27 1 0,476 2 0,-541 2 0,56 9 0,-53-5 0,43 1 0,260-6 0,-156-2 0,-18-12 0,-10 0 0,368 13 0,-488-1 0,58-11 0,-54 5 0,42 0 0,67 5 0,123-6 0,449-10 0,-491 19 0,-164 2 0,119 22 0,19 1 0,126-24 0,-159-4 0,49 16 0,-3-1 0,398-14-1365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34:47.0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34:49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34:49.8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166D0-F6FB-4C61-B1DE-33F850F1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Next: Find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56CB-73C4-4CB4-8A64-FF6327E6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Dataset: CSD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5C9CC-37B5-4829-AE45-BDC5D74D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" y="2139883"/>
            <a:ext cx="10300229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E5371-134D-4056-B42F-07477D1A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step: Searching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D6D10-9F69-409C-B4BA-A54A2CAF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to relative pitch</a:t>
            </a:r>
          </a:p>
          <a:p>
            <a:r>
              <a:rPr lang="en-US" altLang="zh-CN" dirty="0"/>
              <a:t>Calculate </a:t>
            </a:r>
            <a:r>
              <a:rPr lang="en-US" altLang="zh-CN"/>
              <a:t>the distance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1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BE3C-F0AE-4FB1-96A5-38DED080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 (Dynamic Time </a:t>
            </a:r>
            <a:r>
              <a:rPr lang="en-US" altLang="zh-CN" dirty="0" err="1"/>
              <a:t>Wraping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D3CCC5-A996-4DFC-AFEC-28FF929A1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494" y="1538288"/>
            <a:ext cx="3273213" cy="46402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424701-C60C-4264-B2DC-45DCCC61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499" y="1538288"/>
            <a:ext cx="5235701" cy="47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6A413-049F-4340-BF75-EF1622C9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Distance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9AFA3-E616-4296-9EEC-DEADF3F4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many operations do it cost from string1 to string2?</a:t>
            </a:r>
          </a:p>
          <a:p>
            <a:r>
              <a:rPr lang="en-US" altLang="zh-CN" dirty="0"/>
              <a:t>Three types of operation:</a:t>
            </a:r>
          </a:p>
          <a:p>
            <a:pPr lvl="1"/>
            <a:r>
              <a:rPr lang="en-US" altLang="zh-CN" dirty="0"/>
              <a:t>1.Insertion</a:t>
            </a:r>
          </a:p>
          <a:p>
            <a:pPr lvl="1"/>
            <a:r>
              <a:rPr lang="en-US" altLang="zh-CN" dirty="0"/>
              <a:t>2.Deletion</a:t>
            </a:r>
          </a:p>
          <a:p>
            <a:pPr lvl="1"/>
            <a:r>
              <a:rPr lang="en-US" altLang="zh-CN" dirty="0"/>
              <a:t>3.Substitution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8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3CB15-201B-4A2A-8C6D-9EF28E94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for midi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4B61-BBEE-4CCF-B4AF-8A4C03F1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7163944" cy="4640166"/>
          </a:xfrm>
        </p:spPr>
        <p:txBody>
          <a:bodyPr/>
          <a:lstStyle/>
          <a:p>
            <a:r>
              <a:rPr lang="en-US" altLang="zh-CN" dirty="0"/>
              <a:t>Accuracy:100%</a:t>
            </a:r>
          </a:p>
          <a:p>
            <a:r>
              <a:rPr lang="en-US" altLang="zh-CN" dirty="0"/>
              <a:t>50 midi files searching in 50 midi files</a:t>
            </a:r>
          </a:p>
          <a:p>
            <a:r>
              <a:rPr lang="en-US" altLang="zh-CN" dirty="0"/>
              <a:t>Time length=40seconds</a:t>
            </a:r>
          </a:p>
          <a:p>
            <a:r>
              <a:rPr lang="en-US" altLang="zh-CN" dirty="0"/>
              <a:t>Method: DTW</a:t>
            </a:r>
          </a:p>
          <a:p>
            <a:r>
              <a:rPr lang="en-US" altLang="zh-CN" dirty="0"/>
              <a:t>For Edit distance, the accuracy is also 100%</a:t>
            </a:r>
          </a:p>
          <a:p>
            <a:r>
              <a:rPr lang="en-US" altLang="zh-CN" dirty="0"/>
              <a:t>So the accuracy problems in searching is not caused by similar contour in  songs.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AC3243-E857-49B9-9143-B5393CAB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20" y="1634138"/>
            <a:ext cx="571529" cy="4610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6901D9-8CB2-4217-810E-E0DFB53E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12" y="1733523"/>
            <a:ext cx="771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5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58A7-4150-40CC-9F70-05075568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Way to do subsequence search: Optimizing 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4822-C647-4568-90C3-F111D3E1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Complexity of DTW is O(</a:t>
            </a:r>
            <a:r>
              <a:rPr lang="en-US" altLang="zh-CN" dirty="0" err="1"/>
              <a:t>mn</a:t>
            </a:r>
            <a:r>
              <a:rPr lang="en-US" altLang="zh-CN" dirty="0"/>
              <a:t>), m and n is the length of the input sequence and ground truth sequence.</a:t>
            </a:r>
          </a:p>
          <a:p>
            <a:r>
              <a:rPr lang="en-US" altLang="zh-CN" dirty="0"/>
              <a:t>Optimizing: </a:t>
            </a:r>
          </a:p>
          <a:p>
            <a:pPr lvl="1"/>
            <a:r>
              <a:rPr lang="en-US" altLang="zh-CN" dirty="0"/>
              <a:t>Early abandoning Z-Normalization </a:t>
            </a:r>
          </a:p>
          <a:p>
            <a:pPr lvl="1"/>
            <a:r>
              <a:rPr lang="en-US" altLang="zh-CN" dirty="0"/>
              <a:t>Early abandoning: When the score is better  than best-so-far, stop calculation to save time.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Low-Bounding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B210C6-38F3-4CC9-B19D-7CE18229E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93"/>
          <a:stretch/>
        </p:blipFill>
        <p:spPr>
          <a:xfrm>
            <a:off x="5105400" y="2589397"/>
            <a:ext cx="3133725" cy="551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674F95-7748-479C-8AB6-EF2900F2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3528761"/>
            <a:ext cx="5791200" cy="14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6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58A7-4150-40CC-9F70-05075568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low-Bounding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4822-C647-4568-90C3-F111D3E1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LB_Kim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LB_Yi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LB_Keogh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430C3-060E-4BA9-9AB1-830971DE9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" t="5856" r="8146" b="3883"/>
          <a:stretch/>
        </p:blipFill>
        <p:spPr>
          <a:xfrm>
            <a:off x="5705474" y="1380493"/>
            <a:ext cx="3695128" cy="2188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B05A69-F90C-4B12-B997-5C9766159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7" r="7098"/>
          <a:stretch/>
        </p:blipFill>
        <p:spPr>
          <a:xfrm>
            <a:off x="1924049" y="2853157"/>
            <a:ext cx="3781425" cy="218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86A85E-8643-4451-93A2-A60DD871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49" y="4279458"/>
            <a:ext cx="3682390" cy="21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0EE91-D38D-4AE5-9EC0-734D34A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41182-91DC-402F-98BA-1B0255C9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840706"/>
            <a:ext cx="10578542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4C7FF-F873-4244-8E37-327DE109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14FF1D-B847-4538-BE14-FAF36B0A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605756"/>
            <a:ext cx="6629400" cy="4638675"/>
          </a:xfrm>
        </p:spPr>
      </p:pic>
    </p:spTree>
    <p:extLst>
      <p:ext uri="{BB962C8B-B14F-4D97-AF65-F5344CB8AC3E}">
        <p14:creationId xmlns:p14="http://schemas.microsoft.com/office/powerpoint/2010/main" val="15393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270B9-5DBD-44E3-A07E-5DD03A87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Yin(has realized)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D4FEAF-9CBB-4050-94AE-7A75BADA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91" y="1508897"/>
            <a:ext cx="7188569" cy="83189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88E0C1-14BF-41D8-9888-DE6F4268CFE6}"/>
              </a:ext>
            </a:extLst>
          </p:cNvPr>
          <p:cNvSpPr txBox="1">
            <a:spLocks/>
          </p:cNvSpPr>
          <p:nvPr/>
        </p:nvSpPr>
        <p:spPr>
          <a:xfrm>
            <a:off x="560831" y="2340790"/>
            <a:ext cx="5601844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ACF-&gt;difference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Normalize(exclude small period)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Threshold,windows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689C76-510B-4BD7-8AA3-44B6D597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7" y="2662049"/>
            <a:ext cx="2728913" cy="9834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D85F3E-2921-4EFB-833C-383A89D58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37"/>
          <a:stretch/>
        </p:blipFill>
        <p:spPr>
          <a:xfrm>
            <a:off x="3642427" y="4288142"/>
            <a:ext cx="3549832" cy="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AC12-A3A2-4376-9183-DEFB035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note of audio(mainly the length of note)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54BFF-3FE0-470C-968F-838D39BC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1.Use Yin find the f0 sequence of the audio</a:t>
            </a:r>
          </a:p>
          <a:p>
            <a:r>
              <a:rPr lang="en-US" altLang="zh-CN" dirty="0"/>
              <a:t>2.Convert f0 to pitch</a:t>
            </a:r>
          </a:p>
          <a:p>
            <a:r>
              <a:rPr lang="en-US" altLang="zh-CN" dirty="0"/>
              <a:t>3.Find the onset of each note</a:t>
            </a:r>
          </a:p>
          <a:p>
            <a:r>
              <a:rPr lang="en-US" altLang="zh-CN" dirty="0"/>
              <a:t>4.Statistical methods were used to find the most appropriate pitch between onset[</a:t>
            </a:r>
            <a:r>
              <a:rPr lang="en-US" altLang="zh-CN" dirty="0" err="1"/>
              <a:t>i</a:t>
            </a:r>
            <a:r>
              <a:rPr lang="en-US" altLang="zh-CN" dirty="0"/>
              <a:t>] and onset[</a:t>
            </a:r>
            <a:r>
              <a:rPr lang="en-US" altLang="zh-CN" dirty="0" err="1"/>
              <a:t>i</a:t>
            </a:r>
            <a:r>
              <a:rPr lang="en-US" altLang="zh-CN" dirty="0"/>
              <a:t> +1] as the pitch of the whole interval. </a:t>
            </a:r>
          </a:p>
          <a:p>
            <a:r>
              <a:rPr lang="en-US" altLang="zh-CN" dirty="0"/>
              <a:t>5. The last 50% (or 30%, as you can adjust) of each interval is mute.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8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Before adding distribution(just yin algorithm)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2F6DAD0-96B3-4C49-A322-032924B4B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31" y="1730529"/>
            <a:ext cx="5852172" cy="438912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355C02-36C9-44CA-9F98-E93D20C0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7305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adding statistical distribution(rounding)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4E15A6A-34B2-4936-BF99-69E88A552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39" y="1730529"/>
            <a:ext cx="5852172" cy="438912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EF3332-7B1C-49C0-8D5D-F56CDAF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10" y="17305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adding bandpass filter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AD207-5EB6-4685-8EB0-F05B208F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bisection to get a good threshold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24A54C-0AE3-4D17-93D0-BE3ECCDED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9"/>
          <a:stretch/>
        </p:blipFill>
        <p:spPr>
          <a:xfrm>
            <a:off x="331464" y="2105025"/>
            <a:ext cx="5852172" cy="4139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E48BDB-3204-46D8-9B08-E3D9EE33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91160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adding rest filter(clear note achieve)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D961BE5-F930-43FD-9EAD-8997E10D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39" y="1730529"/>
            <a:ext cx="5852172" cy="438912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568B15-B7FC-4930-8CAD-897C2625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11" y="1730529"/>
            <a:ext cx="5852172" cy="4389129"/>
          </a:xfrm>
          <a:prstGeom prst="rect">
            <a:avLst/>
          </a:prstGeom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201A4589-86F6-4E71-AA9B-912E91DE0D5B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interval: Octave singer,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error:</a:t>
            </a:r>
            <a:r>
              <a:rPr lang="zh-CN" altLang="en-US" dirty="0"/>
              <a:t> </a:t>
            </a:r>
            <a:r>
              <a:rPr lang="en-US" altLang="zh-CN" dirty="0"/>
              <a:t>Vocals cannot be perfectly aligned with MIDI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963BDD8-4681-4C03-BC2A-F3E6F6B4C3AA}"/>
                  </a:ext>
                </a:extLst>
              </p14:cNvPr>
              <p14:cNvContentPartPr/>
              <p14:nvPr/>
            </p14:nvContentPartPr>
            <p14:xfrm>
              <a:off x="2542755" y="2647455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963BDD8-4681-4C03-BC2A-F3E6F6B4C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115" y="2584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BDF91B7-56DF-436A-A1DF-AF6C7FFC4210}"/>
                  </a:ext>
                </a:extLst>
              </p14:cNvPr>
              <p14:cNvContentPartPr/>
              <p14:nvPr/>
            </p14:nvContentPartPr>
            <p14:xfrm>
              <a:off x="1285635" y="2371695"/>
              <a:ext cx="3724560" cy="66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BDF91B7-56DF-436A-A1DF-AF6C7FFC42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2995" y="2308695"/>
                <a:ext cx="3850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C21D2D1-CB98-4F4D-8CAA-135E5540B8CB}"/>
                  </a:ext>
                </a:extLst>
              </p14:cNvPr>
              <p14:cNvContentPartPr/>
              <p14:nvPr/>
            </p14:nvContentPartPr>
            <p14:xfrm>
              <a:off x="7181355" y="2495175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C21D2D1-CB98-4F4D-8CAA-135E5540B8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715" y="24321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49D57A4-18DA-4FC4-A496-E95B7ED9130E}"/>
                  </a:ext>
                </a:extLst>
              </p14:cNvPr>
              <p14:cNvContentPartPr/>
              <p14:nvPr/>
            </p14:nvContentPartPr>
            <p14:xfrm>
              <a:off x="7115115" y="2370975"/>
              <a:ext cx="3791520" cy="39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49D57A4-18DA-4FC4-A496-E95B7ED913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52115" y="2307975"/>
                <a:ext cx="39171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8580CA2-C9BC-459D-AEF1-4B4A47E1AD23}"/>
                  </a:ext>
                </a:extLst>
              </p14:cNvPr>
              <p14:cNvContentPartPr/>
              <p14:nvPr/>
            </p14:nvContentPartPr>
            <p14:xfrm>
              <a:off x="4333395" y="2694975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8580CA2-C9BC-459D-AEF1-4B4A47E1A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0755" y="26319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647DA79-42DB-4BEE-8A6C-CDB9C88201D3}"/>
                  </a:ext>
                </a:extLst>
              </p14:cNvPr>
              <p14:cNvContentPartPr/>
              <p14:nvPr/>
            </p14:nvContentPartPr>
            <p14:xfrm>
              <a:off x="3857115" y="3638175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647DA79-42DB-4BEE-8A6C-CDB9C88201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4475" y="35755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7E414EE-B1A8-47A5-ABDF-EE9526EB42D2}"/>
                  </a:ext>
                </a:extLst>
              </p14:cNvPr>
              <p14:cNvContentPartPr/>
              <p14:nvPr/>
            </p14:nvContentPartPr>
            <p14:xfrm>
              <a:off x="8629275" y="3609735"/>
              <a:ext cx="36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7E414EE-B1A8-47A5-ABDF-EE9526EB42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6275" y="35467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5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C4668-939F-4569-AF71-03676C22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Evaluate </a:t>
            </a:r>
            <a:r>
              <a:rPr lang="en-US" altLang="zh-CN"/>
              <a:t>note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BE12-AB40-4751-B02A-A3604888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error calculation is not based on pitch but based on the number of points that is not zero in error array.</a:t>
            </a:r>
          </a:p>
          <a:p>
            <a:r>
              <a:rPr lang="en-US" altLang="zh-CN" dirty="0"/>
              <a:t>The reason that not to calculate the pitch difference is: error evaluation based on pitch will have problem.</a:t>
            </a:r>
          </a:p>
          <a:p>
            <a:r>
              <a:rPr lang="en-US" altLang="zh-CN" dirty="0"/>
              <a:t>The result(after processing 50 wave files and corresponding 50 midi files):</a:t>
            </a:r>
          </a:p>
          <a:p>
            <a:r>
              <a:rPr lang="en-US" altLang="zh-CN" dirty="0"/>
              <a:t>Average error points for each wave file: 171.7</a:t>
            </a:r>
          </a:p>
          <a:p>
            <a:r>
              <a:rPr lang="en-US" altLang="zh-CN" dirty="0"/>
              <a:t>Hop size: 1024</a:t>
            </a:r>
          </a:p>
          <a:p>
            <a:r>
              <a:rPr lang="en-US" altLang="zh-CN" dirty="0"/>
              <a:t>Duration for each file: 40seconds</a:t>
            </a:r>
          </a:p>
          <a:p>
            <a:r>
              <a:rPr lang="en-US" altLang="zh-CN" dirty="0"/>
              <a:t>Sample rate: 44100 Hz</a:t>
            </a:r>
          </a:p>
          <a:p>
            <a:r>
              <a:rPr lang="en-US" altLang="zh-CN" dirty="0"/>
              <a:t>Total points for each file: 1723</a:t>
            </a:r>
          </a:p>
          <a:p>
            <a:r>
              <a:rPr lang="en-US" altLang="zh-CN" dirty="0"/>
              <a:t>Error: 171.7/1723=9.965%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173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2310</TotalTime>
  <Words>437</Words>
  <Application>Microsoft Office PowerPoint</Application>
  <PresentationFormat>宽屏</PresentationFormat>
  <Paragraphs>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</vt:lpstr>
      <vt:lpstr>Baseline</vt:lpstr>
      <vt:lpstr>Yin(has realized)</vt:lpstr>
      <vt:lpstr>Find the note of audio(mainly the length of note)</vt:lpstr>
      <vt:lpstr>Before adding distribution(just yin algorithm)</vt:lpstr>
      <vt:lpstr>After adding statistical distribution(rounding)</vt:lpstr>
      <vt:lpstr>After adding bandpass filter</vt:lpstr>
      <vt:lpstr>After adding rest filter(clear note achieve)</vt:lpstr>
      <vt:lpstr>Evaluate note detection</vt:lpstr>
      <vt:lpstr>Next: Find Dataset</vt:lpstr>
      <vt:lpstr>Next step: Searching algorithm</vt:lpstr>
      <vt:lpstr>DTW (Dynamic Time Wraping)</vt:lpstr>
      <vt:lpstr>Edit Distance</vt:lpstr>
      <vt:lpstr>Accuracy for midi testing</vt:lpstr>
      <vt:lpstr>Way to do subsequence search: Optimizing DTW</vt:lpstr>
      <vt:lpstr>For low-Bounding</vt:lpstr>
      <vt:lpstr>Complexity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135</cp:revision>
  <dcterms:created xsi:type="dcterms:W3CDTF">2021-04-20T16:09:55Z</dcterms:created>
  <dcterms:modified xsi:type="dcterms:W3CDTF">2021-11-04T19:41:38Z</dcterms:modified>
</cp:coreProperties>
</file>