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8" r:id="rId4"/>
    <p:sldId id="281" r:id="rId5"/>
    <p:sldId id="279" r:id="rId6"/>
    <p:sldId id="282" r:id="rId7"/>
    <p:sldId id="28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242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by Humming Searching Sep 23</a:t>
            </a:r>
            <a:r>
              <a:rPr lang="en-US" altLang="zh-CN" dirty="0"/>
              <a:t>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Jiarui</a:t>
            </a:r>
            <a:r>
              <a:rPr lang="en-US" dirty="0"/>
              <a:t> Xu(Jerry), Alexander Lerch</a:t>
            </a:r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Contour Extraction method, programming for extracting the contour. </a:t>
            </a:r>
          </a:p>
          <a:p>
            <a:r>
              <a:rPr lang="en-US" dirty="0"/>
              <a:t>Program for interval difference sequence detection</a:t>
            </a:r>
          </a:p>
          <a:p>
            <a:r>
              <a:rPr lang="en-US" altLang="zh-CN" dirty="0"/>
              <a:t>Use Yin algorithm to get real time result</a:t>
            </a:r>
            <a:endParaRPr lang="en-US" dirty="0"/>
          </a:p>
          <a:p>
            <a:r>
              <a:rPr lang="en-US" dirty="0"/>
              <a:t>Study the HMM method</a:t>
            </a:r>
          </a:p>
          <a:p>
            <a:r>
              <a:rPr lang="en-US" dirty="0"/>
              <a:t>Build up the baseline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9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4CECC-4597-4119-829C-FAAD5C85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Contour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552C7-498E-4F01-B2D7-1CE36B27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1" y="1604309"/>
            <a:ext cx="6992494" cy="464016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Main idea:</a:t>
            </a:r>
          </a:p>
          <a:p>
            <a:r>
              <a:rPr lang="en-US" altLang="zh-CN" dirty="0"/>
              <a:t>Extract frequency-&gt;note</a:t>
            </a:r>
          </a:p>
          <a:p>
            <a:r>
              <a:rPr lang="en-US" altLang="zh-CN" dirty="0"/>
              <a:t>Notes’ pitch interval sequence</a:t>
            </a:r>
          </a:p>
          <a:p>
            <a:r>
              <a:rPr lang="en-US" altLang="zh-CN" dirty="0"/>
              <a:t>Compare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8C0680-D127-4825-A92C-6E8EA0992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53"/>
          <a:stretch/>
        </p:blipFill>
        <p:spPr>
          <a:xfrm>
            <a:off x="263225" y="1435030"/>
            <a:ext cx="8217322" cy="9557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C6B798-755F-41F4-A852-280B3A3B9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905" y="1352428"/>
            <a:ext cx="4769095" cy="47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1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270B9-5DBD-44E3-A07E-5DD03A87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Yin(has realized)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D4FEAF-9CBB-4050-94AE-7A75BADA0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91" y="1508897"/>
            <a:ext cx="7188569" cy="831893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88E0C1-14BF-41D8-9888-DE6F4268CFE6}"/>
              </a:ext>
            </a:extLst>
          </p:cNvPr>
          <p:cNvSpPr txBox="1">
            <a:spLocks/>
          </p:cNvSpPr>
          <p:nvPr/>
        </p:nvSpPr>
        <p:spPr>
          <a:xfrm>
            <a:off x="560831" y="2340790"/>
            <a:ext cx="5601844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ACF-&gt;difference function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Normalize(exclude small period)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Threshold,windows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689C76-510B-4BD7-8AA3-44B6D597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87" y="2662049"/>
            <a:ext cx="2728913" cy="9834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D85F3E-2921-4EFB-833C-383A89D58A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837"/>
          <a:stretch/>
        </p:blipFill>
        <p:spPr>
          <a:xfrm>
            <a:off x="3642427" y="4288142"/>
            <a:ext cx="3549832" cy="8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9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06A0-EC37-4F31-B94A-E3A83424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0F54C-B1DF-45D8-9D9B-5D6802B3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1" y="1604309"/>
            <a:ext cx="10897744" cy="4640166"/>
          </a:xfrm>
        </p:spPr>
        <p:txBody>
          <a:bodyPr/>
          <a:lstStyle/>
          <a:p>
            <a:r>
              <a:rPr lang="en-US" altLang="zh-CN" dirty="0"/>
              <a:t>Combine YIN and Contour Extraction together to process the audio file and succeed</a:t>
            </a:r>
          </a:p>
          <a:p>
            <a:r>
              <a:rPr lang="en-US" altLang="zh-CN" dirty="0"/>
              <a:t>Still need evaluation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FD9FB6-7B40-4C50-8965-6AEC4898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628638"/>
            <a:ext cx="3367187" cy="33340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B05F50-5CB8-4D1B-84D6-728358E9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496" y="2628638"/>
            <a:ext cx="5368194" cy="4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76363-D8A2-41F3-9FAE-F3748A65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CA1A79-938A-4DB5-94AD-1C9964C8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70" y="1377845"/>
            <a:ext cx="9900159" cy="20511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3AF441-E659-47C3-9581-5A1C47ADC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49" y="3276599"/>
            <a:ext cx="4505326" cy="2077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E7768B-686B-439C-A995-85D4B55F0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930" y="5808949"/>
            <a:ext cx="3187864" cy="3175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CD7EED-380B-4BF2-8D9D-302CACDAF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377" y="3276599"/>
            <a:ext cx="4268344" cy="31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C0EE-837F-4AA8-9100-615BD18B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DC936F77-3419-4136-99CE-59AF9566B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85" y="1576388"/>
            <a:ext cx="9022731" cy="4640262"/>
          </a:xfrm>
        </p:spPr>
      </p:pic>
    </p:spTree>
    <p:extLst>
      <p:ext uri="{BB962C8B-B14F-4D97-AF65-F5344CB8AC3E}">
        <p14:creationId xmlns:p14="http://schemas.microsoft.com/office/powerpoint/2010/main" val="16662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E4E3-58E4-48B2-B90A-3DD713A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125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1301</TotalTime>
  <Words>104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.AppleSystemUIFont</vt:lpstr>
      <vt:lpstr>Arial</vt:lpstr>
      <vt:lpstr>Calibri</vt:lpstr>
      <vt:lpstr>Calibri Light</vt:lpstr>
      <vt:lpstr>Wingdings</vt:lpstr>
      <vt:lpstr>Office 主题​​</vt:lpstr>
      <vt:lpstr>Query by Humming Searching Sep 23rd</vt:lpstr>
      <vt:lpstr>This week</vt:lpstr>
      <vt:lpstr>Contour Extraction</vt:lpstr>
      <vt:lpstr>Yin(has realized)</vt:lpstr>
      <vt:lpstr>Program</vt:lpstr>
      <vt:lpstr>HMM</vt:lpstr>
      <vt:lpstr>Baseline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JIARUI</dc:creator>
  <cp:lastModifiedBy>XU JIARUI</cp:lastModifiedBy>
  <cp:revision>65</cp:revision>
  <dcterms:created xsi:type="dcterms:W3CDTF">2021-04-20T16:09:55Z</dcterms:created>
  <dcterms:modified xsi:type="dcterms:W3CDTF">2021-09-23T19:18:56Z</dcterms:modified>
</cp:coreProperties>
</file>