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16C04-5742-4E53-A27B-75C6247713B0}" v="125" dt="2022-04-08T05:39:50.337"/>
    <p1510:client id="{B79ED6F9-7B38-4FDD-BF84-51B755C217F6}" v="151" dt="2022-04-07T02:32:10.670"/>
  </p1510:revLst>
</p1510:revInfo>
</file>

<file path=ppt/tableStyles.xml><?xml version="1.0" encoding="utf-8"?>
<a:tblStyleLst xmlns:a="http://schemas.openxmlformats.org/drawingml/2006/main" def="{825F6AE1-3AB4-4EE1-A0F0-9F7C0662F09F}">
  <a:tblStyle styleId="{825F6AE1-3AB4-4EE1-A0F0-9F7C0662F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a3c6ae5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cda3c6ae5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a3c6ae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a3c6ae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a3c6ae5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a3c6ae5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a3c6ae5f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a3c6ae5f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a3c6ae5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a3c6ae5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5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4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6476 Project 6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ID]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Parts 4 &amp; 5: mIoU of different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107" name="Google Shape;107;p26"/>
          <p:cNvGraphicFramePr/>
          <p:nvPr/>
        </p:nvGraphicFramePr>
        <p:xfrm>
          <a:off x="595263" y="1693450"/>
          <a:ext cx="7872750" cy="3059415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49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mIoU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mIoU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Segmentation Net (no pretrained weights)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ImageNet-Pretrained backbone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Data augmentation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ImageNet-Pretrained PSPNet w/ Data Aug. without PPM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PPM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auxiliary loss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 5: Per class IoUs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622975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your model’s IoU for the 11 Camvid classes (you can find the order they are listed in at dataset_lists/camvid-11/camvid-11_names.txt):</a:t>
            </a:r>
            <a:endParaRPr/>
          </a:p>
        </p:txBody>
      </p:sp>
      <p:graphicFrame>
        <p:nvGraphicFramePr>
          <p:cNvPr id="114" name="Google Shape;114;p27"/>
          <p:cNvGraphicFramePr/>
          <p:nvPr/>
        </p:nvGraphicFramePr>
        <p:xfrm>
          <a:off x="696475" y="1232200"/>
          <a:ext cx="7919025" cy="384012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name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 Segmentation Net Class IoU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PSPNet Class IoU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Building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 5: Most difficult classes</a:t>
            </a: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[Which classes have the lowest mIoU? Why might they be the most difficult? Provide an example RGB image from Camvid that illustrates your point]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Simple segmentation net qualitative results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5: PSPNet qualitative results</a:t>
            </a:r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149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Part 6: Transfer Learning</a:t>
            </a:r>
            <a:endParaRPr dirty="0" err="1"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044507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Report your model’s </a:t>
            </a:r>
            <a:r>
              <a:rPr lang="en" dirty="0" err="1"/>
              <a:t>IoU</a:t>
            </a:r>
            <a:r>
              <a:rPr lang="en" dirty="0"/>
              <a:t> for the Kitti Dataset.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</p:txBody>
      </p:sp>
      <p:graphicFrame>
        <p:nvGraphicFramePr>
          <p:cNvPr id="3" name="Google Shape;114;p27">
            <a:extLst>
              <a:ext uri="{FF2B5EF4-FFF2-40B4-BE49-F238E27FC236}">
                <a16:creationId xmlns:a16="http://schemas.microsoft.com/office/drawing/2014/main" id="{0BAB7FCA-1B4B-CFD4-B6E4-B01DA904E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365108"/>
              </p:ext>
            </p:extLst>
          </p:nvPr>
        </p:nvGraphicFramePr>
        <p:xfrm>
          <a:off x="629677" y="2790836"/>
          <a:ext cx="7919022" cy="96003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Class Index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Class name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iou</a:t>
                      </a:r>
                      <a:endParaRPr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>
                          <a:latin typeface="Arial"/>
                        </a:rPr>
                        <a:t>accuracy 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>
                          <a:latin typeface="Arial"/>
                        </a:rPr>
                        <a:t>Road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1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Not_Road</a:t>
                      </a:r>
                      <a:r>
                        <a:rPr lang="en" sz="900" b="0" i="0" u="none" strike="noStrike" noProof="0" dirty="0">
                          <a:latin typeface="Arial"/>
                        </a:rPr>
                        <a:t> 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14;p27">
            <a:extLst>
              <a:ext uri="{FF2B5EF4-FFF2-40B4-BE49-F238E27FC236}">
                <a16:creationId xmlns:a16="http://schemas.microsoft.com/office/drawing/2014/main" id="{BA343FC3-0FA4-7271-307C-63154AEC5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988852"/>
              </p:ext>
            </p:extLst>
          </p:nvPr>
        </p:nvGraphicFramePr>
        <p:xfrm>
          <a:off x="648232" y="1666391"/>
          <a:ext cx="7919022" cy="96003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i="0" u="none" strike="noStrike" noProof="0" dirty="0">
                        <a:latin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mIoU</a:t>
                      </a:r>
                      <a:endParaRPr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mAcc</a:t>
                      </a:r>
                      <a:r>
                        <a:rPr lang="en" sz="900" b="0" i="0" u="none" strike="noStrike" noProof="0" dirty="0">
                          <a:latin typeface="Arial"/>
                        </a:rPr>
                        <a:t>/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allAcc</a:t>
                      </a:r>
                      <a:endParaRPr dirty="0" err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>
                          <a:latin typeface="Arial"/>
                        </a:rPr>
                        <a:t>Train result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>
                          <a:latin typeface="Arial"/>
                        </a:rPr>
                        <a:t>Val result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0631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45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3743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Part 6: Transfer Learning</a:t>
            </a:r>
            <a:endParaRPr dirty="0" err="1"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882379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dirty="0"/>
              <a:t>Compare the training loss generated when training on Kitti dataset and </a:t>
            </a:r>
            <a:r>
              <a:rPr lang="en" dirty="0" err="1"/>
              <a:t>Camvid</a:t>
            </a:r>
            <a:r>
              <a:rPr lang="en" dirty="0"/>
              <a:t> dataset. Which decreases at a faster rate? If </a:t>
            </a:r>
            <a:r>
              <a:rPr lang="en" dirty="0" err="1"/>
              <a:t>Camvid</a:t>
            </a:r>
            <a:r>
              <a:rPr lang="en" dirty="0"/>
              <a:t> or Kitti training loss decreases at a faster rate than the other, why do you think this happened? Or, if the loss decreases at a similar rate, why do you think that is so?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71835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Simple Light</vt:lpstr>
      <vt:lpstr>Simple Light</vt:lpstr>
      <vt:lpstr>CS 6476 Project 6</vt:lpstr>
      <vt:lpstr>Parts 4 &amp; 5: mIoU of different models </vt:lpstr>
      <vt:lpstr>Parts 4 &amp; 5: Per class IoUs</vt:lpstr>
      <vt:lpstr>Parts 4 &amp; 5: Most difficult classes</vt:lpstr>
      <vt:lpstr>Part 4: Simple segmentation net qualitative results</vt:lpstr>
      <vt:lpstr>Part 5: PSPNet qualitative results</vt:lpstr>
      <vt:lpstr>Part 6: Transfer Learning</vt:lpstr>
      <vt:lpstr>Part 6: 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6</dc:title>
  <cp:revision>72</cp:revision>
  <dcterms:modified xsi:type="dcterms:W3CDTF">2022-04-08T05:41:03Z</dcterms:modified>
</cp:coreProperties>
</file>