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0" r:id="rId1"/>
    <p:sldMasterId id="2147483671" r:id="rId2"/>
  </p:sldMasterIdLst>
  <p:notesMasterIdLst>
    <p:notesMasterId r:id="rId11"/>
  </p:notesMasterIdLst>
  <p:sldIdLst>
    <p:sldId id="256" r:id="rId3"/>
    <p:sldId id="257" r:id="rId4"/>
    <p:sldId id="258" r:id="rId5"/>
    <p:sldId id="259" r:id="rId6"/>
    <p:sldId id="260" r:id="rId7"/>
    <p:sldId id="261" r:id="rId8"/>
    <p:sldId id="263" r:id="rId9"/>
    <p:sldId id="264" r:id="rId1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E216C04-5742-4E53-A27B-75C6247713B0}" v="125" dt="2022-04-08T05:39:50.337"/>
    <p1510:client id="{B79ED6F9-7B38-4FDD-BF84-51B755C217F6}" v="151" dt="2022-04-07T02:32:10.670"/>
  </p1510:revLst>
</p1510:revInfo>
</file>

<file path=ppt/tableStyles.xml><?xml version="1.0" encoding="utf-8"?>
<a:tblStyleLst xmlns:a="http://schemas.openxmlformats.org/drawingml/2006/main" def="{825F6AE1-3AB4-4EE1-A0F0-9F7C0662F09F}">
  <a:tblStyle styleId="{825F6AE1-3AB4-4EE1-A0F0-9F7C0662F09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800" y="4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presProps" Target="presProps.xml"/><Relationship Id="rId2" Type="http://schemas.openxmlformats.org/officeDocument/2006/relationships/slideMaster" Target="slideMasters/slideMaster2.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tableStyles" Target="tableStyle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cda3c6ae5f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7" name="Google Shape;97;gcda3c6ae5f_0_5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cda3c6ae5f_0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cda3c6ae5f_0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cda3c6ae5f_0_1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cda3c6ae5f_0_1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cda3c6ae5f_0_2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cda3c6ae5f_0_2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cda3c6ae5f_0_2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cda3c6ae5f_0_2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cda3c6ae5f_0_2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cda3c6ae5f_0_2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cda3c6ae5f_0_1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cda3c6ae5f_0_1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149545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cda3c6ae5f_0_1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cda3c6ae5f_0_1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17403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4"/>
        <p:cNvGrpSpPr/>
        <p:nvPr/>
      </p:nvGrpSpPr>
      <p:grpSpPr>
        <a:xfrm>
          <a:off x="0" y="0"/>
          <a:ext cx="0" cy="0"/>
          <a:chOff x="0" y="0"/>
          <a:chExt cx="0" cy="0"/>
        </a:xfrm>
      </p:grpSpPr>
      <p:sp>
        <p:nvSpPr>
          <p:cNvPr id="55" name="Google Shape;55;p14"/>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rtl="0">
              <a:lnSpc>
                <a:spcPct val="100000"/>
              </a:lnSpc>
              <a:spcBef>
                <a:spcPts val="0"/>
              </a:spcBef>
              <a:spcAft>
                <a:spcPts val="0"/>
              </a:spcAft>
              <a:buSzPts val="5200"/>
              <a:buNone/>
              <a:defRPr sz="5200"/>
            </a:lvl1pPr>
            <a:lvl2pPr lvl="1" algn="ctr" rtl="0">
              <a:lnSpc>
                <a:spcPct val="100000"/>
              </a:lnSpc>
              <a:spcBef>
                <a:spcPts val="0"/>
              </a:spcBef>
              <a:spcAft>
                <a:spcPts val="0"/>
              </a:spcAft>
              <a:buSzPts val="5200"/>
              <a:buNone/>
              <a:defRPr sz="5200"/>
            </a:lvl2pPr>
            <a:lvl3pPr lvl="2" algn="ctr" rtl="0">
              <a:lnSpc>
                <a:spcPct val="100000"/>
              </a:lnSpc>
              <a:spcBef>
                <a:spcPts val="0"/>
              </a:spcBef>
              <a:spcAft>
                <a:spcPts val="0"/>
              </a:spcAft>
              <a:buSzPts val="5200"/>
              <a:buNone/>
              <a:defRPr sz="5200"/>
            </a:lvl3pPr>
            <a:lvl4pPr lvl="3" algn="ctr" rtl="0">
              <a:lnSpc>
                <a:spcPct val="100000"/>
              </a:lnSpc>
              <a:spcBef>
                <a:spcPts val="0"/>
              </a:spcBef>
              <a:spcAft>
                <a:spcPts val="0"/>
              </a:spcAft>
              <a:buSzPts val="5200"/>
              <a:buNone/>
              <a:defRPr sz="5200"/>
            </a:lvl4pPr>
            <a:lvl5pPr lvl="4" algn="ctr" rtl="0">
              <a:lnSpc>
                <a:spcPct val="100000"/>
              </a:lnSpc>
              <a:spcBef>
                <a:spcPts val="0"/>
              </a:spcBef>
              <a:spcAft>
                <a:spcPts val="0"/>
              </a:spcAft>
              <a:buSzPts val="5200"/>
              <a:buNone/>
              <a:defRPr sz="5200"/>
            </a:lvl5pPr>
            <a:lvl6pPr lvl="5" algn="ctr" rtl="0">
              <a:lnSpc>
                <a:spcPct val="100000"/>
              </a:lnSpc>
              <a:spcBef>
                <a:spcPts val="0"/>
              </a:spcBef>
              <a:spcAft>
                <a:spcPts val="0"/>
              </a:spcAft>
              <a:buSzPts val="5200"/>
              <a:buNone/>
              <a:defRPr sz="5200"/>
            </a:lvl6pPr>
            <a:lvl7pPr lvl="6" algn="ctr" rtl="0">
              <a:lnSpc>
                <a:spcPct val="100000"/>
              </a:lnSpc>
              <a:spcBef>
                <a:spcPts val="0"/>
              </a:spcBef>
              <a:spcAft>
                <a:spcPts val="0"/>
              </a:spcAft>
              <a:buSzPts val="5200"/>
              <a:buNone/>
              <a:defRPr sz="5200"/>
            </a:lvl7pPr>
            <a:lvl8pPr lvl="7" algn="ctr" rtl="0">
              <a:lnSpc>
                <a:spcPct val="100000"/>
              </a:lnSpc>
              <a:spcBef>
                <a:spcPts val="0"/>
              </a:spcBef>
              <a:spcAft>
                <a:spcPts val="0"/>
              </a:spcAft>
              <a:buSzPts val="5200"/>
              <a:buNone/>
              <a:defRPr sz="5200"/>
            </a:lvl8pPr>
            <a:lvl9pPr lvl="8" algn="ctr" rtl="0">
              <a:lnSpc>
                <a:spcPct val="100000"/>
              </a:lnSpc>
              <a:spcBef>
                <a:spcPts val="0"/>
              </a:spcBef>
              <a:spcAft>
                <a:spcPts val="0"/>
              </a:spcAft>
              <a:buSzPts val="5200"/>
              <a:buNone/>
              <a:defRPr sz="5200"/>
            </a:lvl9pPr>
          </a:lstStyle>
          <a:p>
            <a:endParaRPr/>
          </a:p>
        </p:txBody>
      </p:sp>
      <p:sp>
        <p:nvSpPr>
          <p:cNvPr id="56" name="Google Shape;56;p14"/>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57" name="Google Shape;57;p1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58"/>
        <p:cNvGrpSpPr/>
        <p:nvPr/>
      </p:nvGrpSpPr>
      <p:grpSpPr>
        <a:xfrm>
          <a:off x="0" y="0"/>
          <a:ext cx="0" cy="0"/>
          <a:chOff x="0" y="0"/>
          <a:chExt cx="0" cy="0"/>
        </a:xfrm>
      </p:grpSpPr>
      <p:sp>
        <p:nvSpPr>
          <p:cNvPr id="59" name="Google Shape;59;p1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rtl="0">
              <a:lnSpc>
                <a:spcPct val="100000"/>
              </a:lnSpc>
              <a:spcBef>
                <a:spcPts val="0"/>
              </a:spcBef>
              <a:spcAft>
                <a:spcPts val="0"/>
              </a:spcAft>
              <a:buSzPts val="2800"/>
              <a:buNone/>
              <a:defRPr/>
            </a:lvl1pPr>
            <a:lvl2pPr lvl="1" algn="l" rtl="0">
              <a:lnSpc>
                <a:spcPct val="100000"/>
              </a:lnSpc>
              <a:spcBef>
                <a:spcPts val="0"/>
              </a:spcBef>
              <a:spcAft>
                <a:spcPts val="0"/>
              </a:spcAft>
              <a:buSzPts val="2800"/>
              <a:buNone/>
              <a:defRPr/>
            </a:lvl2pPr>
            <a:lvl3pPr lvl="2" algn="l" rtl="0">
              <a:lnSpc>
                <a:spcPct val="100000"/>
              </a:lnSpc>
              <a:spcBef>
                <a:spcPts val="0"/>
              </a:spcBef>
              <a:spcAft>
                <a:spcPts val="0"/>
              </a:spcAft>
              <a:buSzPts val="2800"/>
              <a:buNone/>
              <a:defRPr/>
            </a:lvl3pPr>
            <a:lvl4pPr lvl="3" algn="l" rtl="0">
              <a:lnSpc>
                <a:spcPct val="100000"/>
              </a:lnSpc>
              <a:spcBef>
                <a:spcPts val="0"/>
              </a:spcBef>
              <a:spcAft>
                <a:spcPts val="0"/>
              </a:spcAft>
              <a:buSzPts val="2800"/>
              <a:buNone/>
              <a:defRPr/>
            </a:lvl4pPr>
            <a:lvl5pPr lvl="4" algn="l" rtl="0">
              <a:lnSpc>
                <a:spcPct val="100000"/>
              </a:lnSpc>
              <a:spcBef>
                <a:spcPts val="0"/>
              </a:spcBef>
              <a:spcAft>
                <a:spcPts val="0"/>
              </a:spcAft>
              <a:buSzPts val="2800"/>
              <a:buNone/>
              <a:defRPr/>
            </a:lvl5pPr>
            <a:lvl6pPr lvl="5" algn="l" rtl="0">
              <a:lnSpc>
                <a:spcPct val="100000"/>
              </a:lnSpc>
              <a:spcBef>
                <a:spcPts val="0"/>
              </a:spcBef>
              <a:spcAft>
                <a:spcPts val="0"/>
              </a:spcAft>
              <a:buSzPts val="2800"/>
              <a:buNone/>
              <a:defRPr/>
            </a:lvl6pPr>
            <a:lvl7pPr lvl="6" algn="l" rtl="0">
              <a:lnSpc>
                <a:spcPct val="100000"/>
              </a:lnSpc>
              <a:spcBef>
                <a:spcPts val="0"/>
              </a:spcBef>
              <a:spcAft>
                <a:spcPts val="0"/>
              </a:spcAft>
              <a:buSzPts val="2800"/>
              <a:buNone/>
              <a:defRPr/>
            </a:lvl7pPr>
            <a:lvl8pPr lvl="7" algn="l" rtl="0">
              <a:lnSpc>
                <a:spcPct val="100000"/>
              </a:lnSpc>
              <a:spcBef>
                <a:spcPts val="0"/>
              </a:spcBef>
              <a:spcAft>
                <a:spcPts val="0"/>
              </a:spcAft>
              <a:buSzPts val="2800"/>
              <a:buNone/>
              <a:defRPr/>
            </a:lvl8pPr>
            <a:lvl9pPr lvl="8" algn="l" rtl="0">
              <a:lnSpc>
                <a:spcPct val="100000"/>
              </a:lnSpc>
              <a:spcBef>
                <a:spcPts val="0"/>
              </a:spcBef>
              <a:spcAft>
                <a:spcPts val="0"/>
              </a:spcAft>
              <a:buSzPts val="2800"/>
              <a:buNone/>
              <a:defRPr/>
            </a:lvl9pPr>
          </a:lstStyle>
          <a:p>
            <a:endParaRPr/>
          </a:p>
        </p:txBody>
      </p:sp>
      <p:sp>
        <p:nvSpPr>
          <p:cNvPr id="60" name="Google Shape;60;p1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rtl="0">
              <a:lnSpc>
                <a:spcPct val="115000"/>
              </a:lnSpc>
              <a:spcBef>
                <a:spcPts val="0"/>
              </a:spcBef>
              <a:spcAft>
                <a:spcPts val="0"/>
              </a:spcAft>
              <a:buSzPts val="1400"/>
              <a:buChar char="●"/>
              <a:defRPr sz="1400"/>
            </a:lvl1pPr>
            <a:lvl2pPr marL="914400" lvl="1" indent="-304800" algn="l" rtl="0">
              <a:lnSpc>
                <a:spcPct val="115000"/>
              </a:lnSpc>
              <a:spcBef>
                <a:spcPts val="1600"/>
              </a:spcBef>
              <a:spcAft>
                <a:spcPts val="0"/>
              </a:spcAft>
              <a:buSzPts val="1200"/>
              <a:buChar char="○"/>
              <a:defRPr sz="1200"/>
            </a:lvl2pPr>
            <a:lvl3pPr marL="1371600" lvl="2" indent="-304800" algn="l" rtl="0">
              <a:lnSpc>
                <a:spcPct val="115000"/>
              </a:lnSpc>
              <a:spcBef>
                <a:spcPts val="1600"/>
              </a:spcBef>
              <a:spcAft>
                <a:spcPts val="0"/>
              </a:spcAft>
              <a:buSzPts val="1200"/>
              <a:buChar char="■"/>
              <a:defRPr sz="1200"/>
            </a:lvl3pPr>
            <a:lvl4pPr marL="1828800" lvl="3" indent="-304800" algn="l" rtl="0">
              <a:lnSpc>
                <a:spcPct val="115000"/>
              </a:lnSpc>
              <a:spcBef>
                <a:spcPts val="1600"/>
              </a:spcBef>
              <a:spcAft>
                <a:spcPts val="0"/>
              </a:spcAft>
              <a:buSzPts val="1200"/>
              <a:buChar char="●"/>
              <a:defRPr sz="1200"/>
            </a:lvl4pPr>
            <a:lvl5pPr marL="2286000" lvl="4" indent="-304800" algn="l" rtl="0">
              <a:lnSpc>
                <a:spcPct val="115000"/>
              </a:lnSpc>
              <a:spcBef>
                <a:spcPts val="1600"/>
              </a:spcBef>
              <a:spcAft>
                <a:spcPts val="0"/>
              </a:spcAft>
              <a:buSzPts val="1200"/>
              <a:buChar char="○"/>
              <a:defRPr sz="1200"/>
            </a:lvl5pPr>
            <a:lvl6pPr marL="2743200" lvl="5" indent="-304800" algn="l" rtl="0">
              <a:lnSpc>
                <a:spcPct val="115000"/>
              </a:lnSpc>
              <a:spcBef>
                <a:spcPts val="1600"/>
              </a:spcBef>
              <a:spcAft>
                <a:spcPts val="0"/>
              </a:spcAft>
              <a:buSzPts val="1200"/>
              <a:buChar char="■"/>
              <a:defRPr sz="1200"/>
            </a:lvl6pPr>
            <a:lvl7pPr marL="3200400" lvl="6" indent="-304800" algn="l" rtl="0">
              <a:lnSpc>
                <a:spcPct val="115000"/>
              </a:lnSpc>
              <a:spcBef>
                <a:spcPts val="1600"/>
              </a:spcBef>
              <a:spcAft>
                <a:spcPts val="0"/>
              </a:spcAft>
              <a:buSzPts val="1200"/>
              <a:buChar char="●"/>
              <a:defRPr sz="1200"/>
            </a:lvl7pPr>
            <a:lvl8pPr marL="3657600" lvl="7" indent="-304800" algn="l" rtl="0">
              <a:lnSpc>
                <a:spcPct val="115000"/>
              </a:lnSpc>
              <a:spcBef>
                <a:spcPts val="1600"/>
              </a:spcBef>
              <a:spcAft>
                <a:spcPts val="0"/>
              </a:spcAft>
              <a:buSzPts val="1200"/>
              <a:buChar char="○"/>
              <a:defRPr sz="1200"/>
            </a:lvl8pPr>
            <a:lvl9pPr marL="4114800" lvl="8" indent="-304800" algn="l" rtl="0">
              <a:lnSpc>
                <a:spcPct val="115000"/>
              </a:lnSpc>
              <a:spcBef>
                <a:spcPts val="1600"/>
              </a:spcBef>
              <a:spcAft>
                <a:spcPts val="1600"/>
              </a:spcAft>
              <a:buSzPts val="1200"/>
              <a:buChar char="■"/>
              <a:defRPr sz="1200"/>
            </a:lvl9pPr>
          </a:lstStyle>
          <a:p>
            <a:endParaRPr/>
          </a:p>
        </p:txBody>
      </p:sp>
      <p:sp>
        <p:nvSpPr>
          <p:cNvPr id="61" name="Google Shape;61;p1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rtl="0">
              <a:lnSpc>
                <a:spcPct val="115000"/>
              </a:lnSpc>
              <a:spcBef>
                <a:spcPts val="0"/>
              </a:spcBef>
              <a:spcAft>
                <a:spcPts val="0"/>
              </a:spcAft>
              <a:buSzPts val="1400"/>
              <a:buChar char="●"/>
              <a:defRPr sz="1400"/>
            </a:lvl1pPr>
            <a:lvl2pPr marL="914400" lvl="1" indent="-304800" algn="l" rtl="0">
              <a:lnSpc>
                <a:spcPct val="115000"/>
              </a:lnSpc>
              <a:spcBef>
                <a:spcPts val="1600"/>
              </a:spcBef>
              <a:spcAft>
                <a:spcPts val="0"/>
              </a:spcAft>
              <a:buSzPts val="1200"/>
              <a:buChar char="○"/>
              <a:defRPr sz="1200"/>
            </a:lvl2pPr>
            <a:lvl3pPr marL="1371600" lvl="2" indent="-304800" algn="l" rtl="0">
              <a:lnSpc>
                <a:spcPct val="115000"/>
              </a:lnSpc>
              <a:spcBef>
                <a:spcPts val="1600"/>
              </a:spcBef>
              <a:spcAft>
                <a:spcPts val="0"/>
              </a:spcAft>
              <a:buSzPts val="1200"/>
              <a:buChar char="■"/>
              <a:defRPr sz="1200"/>
            </a:lvl3pPr>
            <a:lvl4pPr marL="1828800" lvl="3" indent="-304800" algn="l" rtl="0">
              <a:lnSpc>
                <a:spcPct val="115000"/>
              </a:lnSpc>
              <a:spcBef>
                <a:spcPts val="1600"/>
              </a:spcBef>
              <a:spcAft>
                <a:spcPts val="0"/>
              </a:spcAft>
              <a:buSzPts val="1200"/>
              <a:buChar char="●"/>
              <a:defRPr sz="1200"/>
            </a:lvl4pPr>
            <a:lvl5pPr marL="2286000" lvl="4" indent="-304800" algn="l" rtl="0">
              <a:lnSpc>
                <a:spcPct val="115000"/>
              </a:lnSpc>
              <a:spcBef>
                <a:spcPts val="1600"/>
              </a:spcBef>
              <a:spcAft>
                <a:spcPts val="0"/>
              </a:spcAft>
              <a:buSzPts val="1200"/>
              <a:buChar char="○"/>
              <a:defRPr sz="1200"/>
            </a:lvl5pPr>
            <a:lvl6pPr marL="2743200" lvl="5" indent="-304800" algn="l" rtl="0">
              <a:lnSpc>
                <a:spcPct val="115000"/>
              </a:lnSpc>
              <a:spcBef>
                <a:spcPts val="1600"/>
              </a:spcBef>
              <a:spcAft>
                <a:spcPts val="0"/>
              </a:spcAft>
              <a:buSzPts val="1200"/>
              <a:buChar char="■"/>
              <a:defRPr sz="1200"/>
            </a:lvl6pPr>
            <a:lvl7pPr marL="3200400" lvl="6" indent="-304800" algn="l" rtl="0">
              <a:lnSpc>
                <a:spcPct val="115000"/>
              </a:lnSpc>
              <a:spcBef>
                <a:spcPts val="1600"/>
              </a:spcBef>
              <a:spcAft>
                <a:spcPts val="0"/>
              </a:spcAft>
              <a:buSzPts val="1200"/>
              <a:buChar char="●"/>
              <a:defRPr sz="1200"/>
            </a:lvl7pPr>
            <a:lvl8pPr marL="3657600" lvl="7" indent="-304800" algn="l" rtl="0">
              <a:lnSpc>
                <a:spcPct val="115000"/>
              </a:lnSpc>
              <a:spcBef>
                <a:spcPts val="1600"/>
              </a:spcBef>
              <a:spcAft>
                <a:spcPts val="0"/>
              </a:spcAft>
              <a:buSzPts val="1200"/>
              <a:buChar char="○"/>
              <a:defRPr sz="1200"/>
            </a:lvl8pPr>
            <a:lvl9pPr marL="4114800" lvl="8" indent="-304800" algn="l" rtl="0">
              <a:lnSpc>
                <a:spcPct val="115000"/>
              </a:lnSpc>
              <a:spcBef>
                <a:spcPts val="1600"/>
              </a:spcBef>
              <a:spcAft>
                <a:spcPts val="1600"/>
              </a:spcAft>
              <a:buSzPts val="1200"/>
              <a:buChar char="■"/>
              <a:defRPr sz="1200"/>
            </a:lvl9pPr>
          </a:lstStyle>
          <a:p>
            <a:endParaRPr/>
          </a:p>
        </p:txBody>
      </p:sp>
      <p:sp>
        <p:nvSpPr>
          <p:cNvPr id="62" name="Google Shape;62;p1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3"/>
        <p:cNvGrpSpPr/>
        <p:nvPr/>
      </p:nvGrpSpPr>
      <p:grpSpPr>
        <a:xfrm>
          <a:off x="0" y="0"/>
          <a:ext cx="0" cy="0"/>
          <a:chOff x="0" y="0"/>
          <a:chExt cx="0" cy="0"/>
        </a:xfrm>
      </p:grpSpPr>
      <p:sp>
        <p:nvSpPr>
          <p:cNvPr id="64" name="Google Shape;64;p16"/>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3600"/>
              <a:buNone/>
              <a:defRPr sz="3600"/>
            </a:lvl1pPr>
            <a:lvl2pPr lvl="1" algn="ctr" rtl="0">
              <a:lnSpc>
                <a:spcPct val="100000"/>
              </a:lnSpc>
              <a:spcBef>
                <a:spcPts val="0"/>
              </a:spcBef>
              <a:spcAft>
                <a:spcPts val="0"/>
              </a:spcAft>
              <a:buSzPts val="3600"/>
              <a:buNone/>
              <a:defRPr sz="3600"/>
            </a:lvl2pPr>
            <a:lvl3pPr lvl="2" algn="ctr" rtl="0">
              <a:lnSpc>
                <a:spcPct val="100000"/>
              </a:lnSpc>
              <a:spcBef>
                <a:spcPts val="0"/>
              </a:spcBef>
              <a:spcAft>
                <a:spcPts val="0"/>
              </a:spcAft>
              <a:buSzPts val="3600"/>
              <a:buNone/>
              <a:defRPr sz="3600"/>
            </a:lvl3pPr>
            <a:lvl4pPr lvl="3" algn="ctr" rtl="0">
              <a:lnSpc>
                <a:spcPct val="100000"/>
              </a:lnSpc>
              <a:spcBef>
                <a:spcPts val="0"/>
              </a:spcBef>
              <a:spcAft>
                <a:spcPts val="0"/>
              </a:spcAft>
              <a:buSzPts val="3600"/>
              <a:buNone/>
              <a:defRPr sz="3600"/>
            </a:lvl4pPr>
            <a:lvl5pPr lvl="4" algn="ctr" rtl="0">
              <a:lnSpc>
                <a:spcPct val="100000"/>
              </a:lnSpc>
              <a:spcBef>
                <a:spcPts val="0"/>
              </a:spcBef>
              <a:spcAft>
                <a:spcPts val="0"/>
              </a:spcAft>
              <a:buSzPts val="3600"/>
              <a:buNone/>
              <a:defRPr sz="3600"/>
            </a:lvl5pPr>
            <a:lvl6pPr lvl="5" algn="ctr" rtl="0">
              <a:lnSpc>
                <a:spcPct val="100000"/>
              </a:lnSpc>
              <a:spcBef>
                <a:spcPts val="0"/>
              </a:spcBef>
              <a:spcAft>
                <a:spcPts val="0"/>
              </a:spcAft>
              <a:buSzPts val="3600"/>
              <a:buNone/>
              <a:defRPr sz="3600"/>
            </a:lvl6pPr>
            <a:lvl7pPr lvl="6" algn="ctr" rtl="0">
              <a:lnSpc>
                <a:spcPct val="100000"/>
              </a:lnSpc>
              <a:spcBef>
                <a:spcPts val="0"/>
              </a:spcBef>
              <a:spcAft>
                <a:spcPts val="0"/>
              </a:spcAft>
              <a:buSzPts val="3600"/>
              <a:buNone/>
              <a:defRPr sz="3600"/>
            </a:lvl7pPr>
            <a:lvl8pPr lvl="7" algn="ctr" rtl="0">
              <a:lnSpc>
                <a:spcPct val="100000"/>
              </a:lnSpc>
              <a:spcBef>
                <a:spcPts val="0"/>
              </a:spcBef>
              <a:spcAft>
                <a:spcPts val="0"/>
              </a:spcAft>
              <a:buSzPts val="3600"/>
              <a:buNone/>
              <a:defRPr sz="3600"/>
            </a:lvl8pPr>
            <a:lvl9pPr lvl="8" algn="ctr" rtl="0">
              <a:lnSpc>
                <a:spcPct val="100000"/>
              </a:lnSpc>
              <a:spcBef>
                <a:spcPts val="0"/>
              </a:spcBef>
              <a:spcAft>
                <a:spcPts val="0"/>
              </a:spcAft>
              <a:buSzPts val="3600"/>
              <a:buNone/>
              <a:defRPr sz="3600"/>
            </a:lvl9pPr>
          </a:lstStyle>
          <a:p>
            <a:endParaRPr/>
          </a:p>
        </p:txBody>
      </p:sp>
      <p:sp>
        <p:nvSpPr>
          <p:cNvPr id="65" name="Google Shape;65;p1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6"/>
        <p:cNvGrpSpPr/>
        <p:nvPr/>
      </p:nvGrpSpPr>
      <p:grpSpPr>
        <a:xfrm>
          <a:off x="0" y="0"/>
          <a:ext cx="0" cy="0"/>
          <a:chOff x="0" y="0"/>
          <a:chExt cx="0" cy="0"/>
        </a:xfrm>
      </p:grpSpPr>
      <p:sp>
        <p:nvSpPr>
          <p:cNvPr id="67" name="Google Shape;67;p1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rtl="0">
              <a:lnSpc>
                <a:spcPct val="100000"/>
              </a:lnSpc>
              <a:spcBef>
                <a:spcPts val="0"/>
              </a:spcBef>
              <a:spcAft>
                <a:spcPts val="0"/>
              </a:spcAft>
              <a:buSzPts val="2800"/>
              <a:buNone/>
              <a:defRPr/>
            </a:lvl1pPr>
            <a:lvl2pPr lvl="1" algn="l" rtl="0">
              <a:lnSpc>
                <a:spcPct val="100000"/>
              </a:lnSpc>
              <a:spcBef>
                <a:spcPts val="0"/>
              </a:spcBef>
              <a:spcAft>
                <a:spcPts val="0"/>
              </a:spcAft>
              <a:buSzPts val="2800"/>
              <a:buNone/>
              <a:defRPr/>
            </a:lvl2pPr>
            <a:lvl3pPr lvl="2" algn="l" rtl="0">
              <a:lnSpc>
                <a:spcPct val="100000"/>
              </a:lnSpc>
              <a:spcBef>
                <a:spcPts val="0"/>
              </a:spcBef>
              <a:spcAft>
                <a:spcPts val="0"/>
              </a:spcAft>
              <a:buSzPts val="2800"/>
              <a:buNone/>
              <a:defRPr/>
            </a:lvl3pPr>
            <a:lvl4pPr lvl="3" algn="l" rtl="0">
              <a:lnSpc>
                <a:spcPct val="100000"/>
              </a:lnSpc>
              <a:spcBef>
                <a:spcPts val="0"/>
              </a:spcBef>
              <a:spcAft>
                <a:spcPts val="0"/>
              </a:spcAft>
              <a:buSzPts val="2800"/>
              <a:buNone/>
              <a:defRPr/>
            </a:lvl4pPr>
            <a:lvl5pPr lvl="4" algn="l" rtl="0">
              <a:lnSpc>
                <a:spcPct val="100000"/>
              </a:lnSpc>
              <a:spcBef>
                <a:spcPts val="0"/>
              </a:spcBef>
              <a:spcAft>
                <a:spcPts val="0"/>
              </a:spcAft>
              <a:buSzPts val="2800"/>
              <a:buNone/>
              <a:defRPr/>
            </a:lvl5pPr>
            <a:lvl6pPr lvl="5" algn="l" rtl="0">
              <a:lnSpc>
                <a:spcPct val="100000"/>
              </a:lnSpc>
              <a:spcBef>
                <a:spcPts val="0"/>
              </a:spcBef>
              <a:spcAft>
                <a:spcPts val="0"/>
              </a:spcAft>
              <a:buSzPts val="2800"/>
              <a:buNone/>
              <a:defRPr/>
            </a:lvl6pPr>
            <a:lvl7pPr lvl="6" algn="l" rtl="0">
              <a:lnSpc>
                <a:spcPct val="100000"/>
              </a:lnSpc>
              <a:spcBef>
                <a:spcPts val="0"/>
              </a:spcBef>
              <a:spcAft>
                <a:spcPts val="0"/>
              </a:spcAft>
              <a:buSzPts val="2800"/>
              <a:buNone/>
              <a:defRPr/>
            </a:lvl7pPr>
            <a:lvl8pPr lvl="7" algn="l" rtl="0">
              <a:lnSpc>
                <a:spcPct val="100000"/>
              </a:lnSpc>
              <a:spcBef>
                <a:spcPts val="0"/>
              </a:spcBef>
              <a:spcAft>
                <a:spcPts val="0"/>
              </a:spcAft>
              <a:buSzPts val="2800"/>
              <a:buNone/>
              <a:defRPr/>
            </a:lvl8pPr>
            <a:lvl9pPr lvl="8" algn="l" rtl="0">
              <a:lnSpc>
                <a:spcPct val="100000"/>
              </a:lnSpc>
              <a:spcBef>
                <a:spcPts val="0"/>
              </a:spcBef>
              <a:spcAft>
                <a:spcPts val="0"/>
              </a:spcAft>
              <a:buSzPts val="2800"/>
              <a:buNone/>
              <a:defRPr/>
            </a:lvl9pPr>
          </a:lstStyle>
          <a:p>
            <a:endParaRPr/>
          </a:p>
        </p:txBody>
      </p:sp>
      <p:sp>
        <p:nvSpPr>
          <p:cNvPr id="68" name="Google Shape;68;p1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rtl="0">
              <a:lnSpc>
                <a:spcPct val="115000"/>
              </a:lnSpc>
              <a:spcBef>
                <a:spcPts val="0"/>
              </a:spcBef>
              <a:spcAft>
                <a:spcPts val="0"/>
              </a:spcAft>
              <a:buSzPts val="1800"/>
              <a:buChar char="●"/>
              <a:defRPr/>
            </a:lvl1pPr>
            <a:lvl2pPr marL="914400" lvl="1" indent="-317500" algn="l" rtl="0">
              <a:lnSpc>
                <a:spcPct val="115000"/>
              </a:lnSpc>
              <a:spcBef>
                <a:spcPts val="1600"/>
              </a:spcBef>
              <a:spcAft>
                <a:spcPts val="0"/>
              </a:spcAft>
              <a:buSzPts val="1400"/>
              <a:buChar char="○"/>
              <a:defRPr/>
            </a:lvl2pPr>
            <a:lvl3pPr marL="1371600" lvl="2" indent="-317500" algn="l" rtl="0">
              <a:lnSpc>
                <a:spcPct val="115000"/>
              </a:lnSpc>
              <a:spcBef>
                <a:spcPts val="1600"/>
              </a:spcBef>
              <a:spcAft>
                <a:spcPts val="0"/>
              </a:spcAft>
              <a:buSzPts val="1400"/>
              <a:buChar char="■"/>
              <a:defRPr/>
            </a:lvl3pPr>
            <a:lvl4pPr marL="1828800" lvl="3" indent="-317500" algn="l" rtl="0">
              <a:lnSpc>
                <a:spcPct val="115000"/>
              </a:lnSpc>
              <a:spcBef>
                <a:spcPts val="1600"/>
              </a:spcBef>
              <a:spcAft>
                <a:spcPts val="0"/>
              </a:spcAft>
              <a:buSzPts val="1400"/>
              <a:buChar char="●"/>
              <a:defRPr/>
            </a:lvl4pPr>
            <a:lvl5pPr marL="2286000" lvl="4" indent="-317500" algn="l" rtl="0">
              <a:lnSpc>
                <a:spcPct val="115000"/>
              </a:lnSpc>
              <a:spcBef>
                <a:spcPts val="1600"/>
              </a:spcBef>
              <a:spcAft>
                <a:spcPts val="0"/>
              </a:spcAft>
              <a:buSzPts val="1400"/>
              <a:buChar char="○"/>
              <a:defRPr/>
            </a:lvl5pPr>
            <a:lvl6pPr marL="2743200" lvl="5" indent="-317500" algn="l" rtl="0">
              <a:lnSpc>
                <a:spcPct val="115000"/>
              </a:lnSpc>
              <a:spcBef>
                <a:spcPts val="1600"/>
              </a:spcBef>
              <a:spcAft>
                <a:spcPts val="0"/>
              </a:spcAft>
              <a:buSzPts val="1400"/>
              <a:buChar char="■"/>
              <a:defRPr/>
            </a:lvl6pPr>
            <a:lvl7pPr marL="3200400" lvl="6" indent="-317500" algn="l" rtl="0">
              <a:lnSpc>
                <a:spcPct val="115000"/>
              </a:lnSpc>
              <a:spcBef>
                <a:spcPts val="1600"/>
              </a:spcBef>
              <a:spcAft>
                <a:spcPts val="0"/>
              </a:spcAft>
              <a:buSzPts val="1400"/>
              <a:buChar char="●"/>
              <a:defRPr/>
            </a:lvl7pPr>
            <a:lvl8pPr marL="3657600" lvl="7" indent="-317500" algn="l" rtl="0">
              <a:lnSpc>
                <a:spcPct val="115000"/>
              </a:lnSpc>
              <a:spcBef>
                <a:spcPts val="1600"/>
              </a:spcBef>
              <a:spcAft>
                <a:spcPts val="0"/>
              </a:spcAft>
              <a:buSzPts val="1400"/>
              <a:buChar char="○"/>
              <a:defRPr/>
            </a:lvl8pPr>
            <a:lvl9pPr marL="4114800" lvl="8" indent="-317500" algn="l" rtl="0">
              <a:lnSpc>
                <a:spcPct val="115000"/>
              </a:lnSpc>
              <a:spcBef>
                <a:spcPts val="1600"/>
              </a:spcBef>
              <a:spcAft>
                <a:spcPts val="1600"/>
              </a:spcAft>
              <a:buSzPts val="1400"/>
              <a:buChar char="■"/>
              <a:defRPr/>
            </a:lvl9pPr>
          </a:lstStyle>
          <a:p>
            <a:endParaRPr/>
          </a:p>
        </p:txBody>
      </p:sp>
      <p:sp>
        <p:nvSpPr>
          <p:cNvPr id="69" name="Google Shape;69;p1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0"/>
        <p:cNvGrpSpPr/>
        <p:nvPr/>
      </p:nvGrpSpPr>
      <p:grpSpPr>
        <a:xfrm>
          <a:off x="0" y="0"/>
          <a:ext cx="0" cy="0"/>
          <a:chOff x="0" y="0"/>
          <a:chExt cx="0" cy="0"/>
        </a:xfrm>
      </p:grpSpPr>
      <p:sp>
        <p:nvSpPr>
          <p:cNvPr id="71" name="Google Shape;71;p1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rtl="0">
              <a:lnSpc>
                <a:spcPct val="100000"/>
              </a:lnSpc>
              <a:spcBef>
                <a:spcPts val="0"/>
              </a:spcBef>
              <a:spcAft>
                <a:spcPts val="0"/>
              </a:spcAft>
              <a:buSzPts val="2800"/>
              <a:buNone/>
              <a:defRPr/>
            </a:lvl1pPr>
            <a:lvl2pPr lvl="1" algn="l" rtl="0">
              <a:lnSpc>
                <a:spcPct val="100000"/>
              </a:lnSpc>
              <a:spcBef>
                <a:spcPts val="0"/>
              </a:spcBef>
              <a:spcAft>
                <a:spcPts val="0"/>
              </a:spcAft>
              <a:buSzPts val="2800"/>
              <a:buNone/>
              <a:defRPr/>
            </a:lvl2pPr>
            <a:lvl3pPr lvl="2" algn="l" rtl="0">
              <a:lnSpc>
                <a:spcPct val="100000"/>
              </a:lnSpc>
              <a:spcBef>
                <a:spcPts val="0"/>
              </a:spcBef>
              <a:spcAft>
                <a:spcPts val="0"/>
              </a:spcAft>
              <a:buSzPts val="2800"/>
              <a:buNone/>
              <a:defRPr/>
            </a:lvl3pPr>
            <a:lvl4pPr lvl="3" algn="l" rtl="0">
              <a:lnSpc>
                <a:spcPct val="100000"/>
              </a:lnSpc>
              <a:spcBef>
                <a:spcPts val="0"/>
              </a:spcBef>
              <a:spcAft>
                <a:spcPts val="0"/>
              </a:spcAft>
              <a:buSzPts val="2800"/>
              <a:buNone/>
              <a:defRPr/>
            </a:lvl4pPr>
            <a:lvl5pPr lvl="4" algn="l" rtl="0">
              <a:lnSpc>
                <a:spcPct val="100000"/>
              </a:lnSpc>
              <a:spcBef>
                <a:spcPts val="0"/>
              </a:spcBef>
              <a:spcAft>
                <a:spcPts val="0"/>
              </a:spcAft>
              <a:buSzPts val="2800"/>
              <a:buNone/>
              <a:defRPr/>
            </a:lvl5pPr>
            <a:lvl6pPr lvl="5" algn="l" rtl="0">
              <a:lnSpc>
                <a:spcPct val="100000"/>
              </a:lnSpc>
              <a:spcBef>
                <a:spcPts val="0"/>
              </a:spcBef>
              <a:spcAft>
                <a:spcPts val="0"/>
              </a:spcAft>
              <a:buSzPts val="2800"/>
              <a:buNone/>
              <a:defRPr/>
            </a:lvl6pPr>
            <a:lvl7pPr lvl="6" algn="l" rtl="0">
              <a:lnSpc>
                <a:spcPct val="100000"/>
              </a:lnSpc>
              <a:spcBef>
                <a:spcPts val="0"/>
              </a:spcBef>
              <a:spcAft>
                <a:spcPts val="0"/>
              </a:spcAft>
              <a:buSzPts val="2800"/>
              <a:buNone/>
              <a:defRPr/>
            </a:lvl7pPr>
            <a:lvl8pPr lvl="7" algn="l" rtl="0">
              <a:lnSpc>
                <a:spcPct val="100000"/>
              </a:lnSpc>
              <a:spcBef>
                <a:spcPts val="0"/>
              </a:spcBef>
              <a:spcAft>
                <a:spcPts val="0"/>
              </a:spcAft>
              <a:buSzPts val="2800"/>
              <a:buNone/>
              <a:defRPr/>
            </a:lvl8pPr>
            <a:lvl9pPr lvl="8" algn="l" rtl="0">
              <a:lnSpc>
                <a:spcPct val="100000"/>
              </a:lnSpc>
              <a:spcBef>
                <a:spcPts val="0"/>
              </a:spcBef>
              <a:spcAft>
                <a:spcPts val="0"/>
              </a:spcAft>
              <a:buSzPts val="2800"/>
              <a:buNone/>
              <a:defRPr/>
            </a:lvl9pPr>
          </a:lstStyle>
          <a:p>
            <a:endParaRPr/>
          </a:p>
        </p:txBody>
      </p:sp>
      <p:sp>
        <p:nvSpPr>
          <p:cNvPr id="72" name="Google Shape;72;p1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3"/>
        <p:cNvGrpSpPr/>
        <p:nvPr/>
      </p:nvGrpSpPr>
      <p:grpSpPr>
        <a:xfrm>
          <a:off x="0" y="0"/>
          <a:ext cx="0" cy="0"/>
          <a:chOff x="0" y="0"/>
          <a:chExt cx="0" cy="0"/>
        </a:xfrm>
      </p:grpSpPr>
      <p:sp>
        <p:nvSpPr>
          <p:cNvPr id="74" name="Google Shape;74;p19"/>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rtl="0">
              <a:lnSpc>
                <a:spcPct val="100000"/>
              </a:lnSpc>
              <a:spcBef>
                <a:spcPts val="0"/>
              </a:spcBef>
              <a:spcAft>
                <a:spcPts val="0"/>
              </a:spcAft>
              <a:buSzPts val="2400"/>
              <a:buNone/>
              <a:defRPr sz="2400"/>
            </a:lvl1pPr>
            <a:lvl2pPr lvl="1" algn="l" rtl="0">
              <a:lnSpc>
                <a:spcPct val="100000"/>
              </a:lnSpc>
              <a:spcBef>
                <a:spcPts val="0"/>
              </a:spcBef>
              <a:spcAft>
                <a:spcPts val="0"/>
              </a:spcAft>
              <a:buSzPts val="2400"/>
              <a:buNone/>
              <a:defRPr sz="2400"/>
            </a:lvl2pPr>
            <a:lvl3pPr lvl="2" algn="l" rtl="0">
              <a:lnSpc>
                <a:spcPct val="100000"/>
              </a:lnSpc>
              <a:spcBef>
                <a:spcPts val="0"/>
              </a:spcBef>
              <a:spcAft>
                <a:spcPts val="0"/>
              </a:spcAft>
              <a:buSzPts val="2400"/>
              <a:buNone/>
              <a:defRPr sz="2400"/>
            </a:lvl3pPr>
            <a:lvl4pPr lvl="3" algn="l" rtl="0">
              <a:lnSpc>
                <a:spcPct val="100000"/>
              </a:lnSpc>
              <a:spcBef>
                <a:spcPts val="0"/>
              </a:spcBef>
              <a:spcAft>
                <a:spcPts val="0"/>
              </a:spcAft>
              <a:buSzPts val="2400"/>
              <a:buNone/>
              <a:defRPr sz="2400"/>
            </a:lvl4pPr>
            <a:lvl5pPr lvl="4" algn="l" rtl="0">
              <a:lnSpc>
                <a:spcPct val="100000"/>
              </a:lnSpc>
              <a:spcBef>
                <a:spcPts val="0"/>
              </a:spcBef>
              <a:spcAft>
                <a:spcPts val="0"/>
              </a:spcAft>
              <a:buSzPts val="2400"/>
              <a:buNone/>
              <a:defRPr sz="2400"/>
            </a:lvl5pPr>
            <a:lvl6pPr lvl="5" algn="l" rtl="0">
              <a:lnSpc>
                <a:spcPct val="100000"/>
              </a:lnSpc>
              <a:spcBef>
                <a:spcPts val="0"/>
              </a:spcBef>
              <a:spcAft>
                <a:spcPts val="0"/>
              </a:spcAft>
              <a:buSzPts val="2400"/>
              <a:buNone/>
              <a:defRPr sz="2400"/>
            </a:lvl6pPr>
            <a:lvl7pPr lvl="6" algn="l" rtl="0">
              <a:lnSpc>
                <a:spcPct val="100000"/>
              </a:lnSpc>
              <a:spcBef>
                <a:spcPts val="0"/>
              </a:spcBef>
              <a:spcAft>
                <a:spcPts val="0"/>
              </a:spcAft>
              <a:buSzPts val="2400"/>
              <a:buNone/>
              <a:defRPr sz="2400"/>
            </a:lvl7pPr>
            <a:lvl8pPr lvl="7" algn="l" rtl="0">
              <a:lnSpc>
                <a:spcPct val="100000"/>
              </a:lnSpc>
              <a:spcBef>
                <a:spcPts val="0"/>
              </a:spcBef>
              <a:spcAft>
                <a:spcPts val="0"/>
              </a:spcAft>
              <a:buSzPts val="2400"/>
              <a:buNone/>
              <a:defRPr sz="2400"/>
            </a:lvl8pPr>
            <a:lvl9pPr lvl="8" algn="l" rtl="0">
              <a:lnSpc>
                <a:spcPct val="100000"/>
              </a:lnSpc>
              <a:spcBef>
                <a:spcPts val="0"/>
              </a:spcBef>
              <a:spcAft>
                <a:spcPts val="0"/>
              </a:spcAft>
              <a:buSzPts val="2400"/>
              <a:buNone/>
              <a:defRPr sz="2400"/>
            </a:lvl9pPr>
          </a:lstStyle>
          <a:p>
            <a:endParaRPr/>
          </a:p>
        </p:txBody>
      </p:sp>
      <p:sp>
        <p:nvSpPr>
          <p:cNvPr id="75" name="Google Shape;75;p19"/>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rtl="0">
              <a:lnSpc>
                <a:spcPct val="115000"/>
              </a:lnSpc>
              <a:spcBef>
                <a:spcPts val="0"/>
              </a:spcBef>
              <a:spcAft>
                <a:spcPts val="0"/>
              </a:spcAft>
              <a:buSzPts val="1200"/>
              <a:buChar char="●"/>
              <a:defRPr sz="1200"/>
            </a:lvl1pPr>
            <a:lvl2pPr marL="914400" lvl="1" indent="-304800" algn="l" rtl="0">
              <a:lnSpc>
                <a:spcPct val="115000"/>
              </a:lnSpc>
              <a:spcBef>
                <a:spcPts val="1600"/>
              </a:spcBef>
              <a:spcAft>
                <a:spcPts val="0"/>
              </a:spcAft>
              <a:buSzPts val="1200"/>
              <a:buChar char="○"/>
              <a:defRPr sz="1200"/>
            </a:lvl2pPr>
            <a:lvl3pPr marL="1371600" lvl="2" indent="-304800" algn="l" rtl="0">
              <a:lnSpc>
                <a:spcPct val="115000"/>
              </a:lnSpc>
              <a:spcBef>
                <a:spcPts val="1600"/>
              </a:spcBef>
              <a:spcAft>
                <a:spcPts val="0"/>
              </a:spcAft>
              <a:buSzPts val="1200"/>
              <a:buChar char="■"/>
              <a:defRPr sz="1200"/>
            </a:lvl3pPr>
            <a:lvl4pPr marL="1828800" lvl="3" indent="-304800" algn="l" rtl="0">
              <a:lnSpc>
                <a:spcPct val="115000"/>
              </a:lnSpc>
              <a:spcBef>
                <a:spcPts val="1600"/>
              </a:spcBef>
              <a:spcAft>
                <a:spcPts val="0"/>
              </a:spcAft>
              <a:buSzPts val="1200"/>
              <a:buChar char="●"/>
              <a:defRPr sz="1200"/>
            </a:lvl4pPr>
            <a:lvl5pPr marL="2286000" lvl="4" indent="-304800" algn="l" rtl="0">
              <a:lnSpc>
                <a:spcPct val="115000"/>
              </a:lnSpc>
              <a:spcBef>
                <a:spcPts val="1600"/>
              </a:spcBef>
              <a:spcAft>
                <a:spcPts val="0"/>
              </a:spcAft>
              <a:buSzPts val="1200"/>
              <a:buChar char="○"/>
              <a:defRPr sz="1200"/>
            </a:lvl5pPr>
            <a:lvl6pPr marL="2743200" lvl="5" indent="-304800" algn="l" rtl="0">
              <a:lnSpc>
                <a:spcPct val="115000"/>
              </a:lnSpc>
              <a:spcBef>
                <a:spcPts val="1600"/>
              </a:spcBef>
              <a:spcAft>
                <a:spcPts val="0"/>
              </a:spcAft>
              <a:buSzPts val="1200"/>
              <a:buChar char="■"/>
              <a:defRPr sz="1200"/>
            </a:lvl6pPr>
            <a:lvl7pPr marL="3200400" lvl="6" indent="-304800" algn="l" rtl="0">
              <a:lnSpc>
                <a:spcPct val="115000"/>
              </a:lnSpc>
              <a:spcBef>
                <a:spcPts val="1600"/>
              </a:spcBef>
              <a:spcAft>
                <a:spcPts val="0"/>
              </a:spcAft>
              <a:buSzPts val="1200"/>
              <a:buChar char="●"/>
              <a:defRPr sz="1200"/>
            </a:lvl7pPr>
            <a:lvl8pPr marL="3657600" lvl="7" indent="-304800" algn="l" rtl="0">
              <a:lnSpc>
                <a:spcPct val="115000"/>
              </a:lnSpc>
              <a:spcBef>
                <a:spcPts val="1600"/>
              </a:spcBef>
              <a:spcAft>
                <a:spcPts val="0"/>
              </a:spcAft>
              <a:buSzPts val="1200"/>
              <a:buChar char="○"/>
              <a:defRPr sz="1200"/>
            </a:lvl8pPr>
            <a:lvl9pPr marL="4114800" lvl="8" indent="-304800" algn="l" rtl="0">
              <a:lnSpc>
                <a:spcPct val="115000"/>
              </a:lnSpc>
              <a:spcBef>
                <a:spcPts val="1600"/>
              </a:spcBef>
              <a:spcAft>
                <a:spcPts val="1600"/>
              </a:spcAft>
              <a:buSzPts val="1200"/>
              <a:buChar char="■"/>
              <a:defRPr sz="1200"/>
            </a:lvl9pPr>
          </a:lstStyle>
          <a:p>
            <a:endParaRPr/>
          </a:p>
        </p:txBody>
      </p:sp>
      <p:sp>
        <p:nvSpPr>
          <p:cNvPr id="76" name="Google Shape;76;p1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7"/>
        <p:cNvGrpSpPr/>
        <p:nvPr/>
      </p:nvGrpSpPr>
      <p:grpSpPr>
        <a:xfrm>
          <a:off x="0" y="0"/>
          <a:ext cx="0" cy="0"/>
          <a:chOff x="0" y="0"/>
          <a:chExt cx="0" cy="0"/>
        </a:xfrm>
      </p:grpSpPr>
      <p:sp>
        <p:nvSpPr>
          <p:cNvPr id="78" name="Google Shape;78;p20"/>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rtl="0">
              <a:lnSpc>
                <a:spcPct val="100000"/>
              </a:lnSpc>
              <a:spcBef>
                <a:spcPts val="0"/>
              </a:spcBef>
              <a:spcAft>
                <a:spcPts val="0"/>
              </a:spcAft>
              <a:buSzPts val="4800"/>
              <a:buNone/>
              <a:defRPr sz="4800"/>
            </a:lvl1pPr>
            <a:lvl2pPr lvl="1" algn="l" rtl="0">
              <a:lnSpc>
                <a:spcPct val="100000"/>
              </a:lnSpc>
              <a:spcBef>
                <a:spcPts val="0"/>
              </a:spcBef>
              <a:spcAft>
                <a:spcPts val="0"/>
              </a:spcAft>
              <a:buSzPts val="4800"/>
              <a:buNone/>
              <a:defRPr sz="4800"/>
            </a:lvl2pPr>
            <a:lvl3pPr lvl="2" algn="l" rtl="0">
              <a:lnSpc>
                <a:spcPct val="100000"/>
              </a:lnSpc>
              <a:spcBef>
                <a:spcPts val="0"/>
              </a:spcBef>
              <a:spcAft>
                <a:spcPts val="0"/>
              </a:spcAft>
              <a:buSzPts val="4800"/>
              <a:buNone/>
              <a:defRPr sz="4800"/>
            </a:lvl3pPr>
            <a:lvl4pPr lvl="3" algn="l" rtl="0">
              <a:lnSpc>
                <a:spcPct val="100000"/>
              </a:lnSpc>
              <a:spcBef>
                <a:spcPts val="0"/>
              </a:spcBef>
              <a:spcAft>
                <a:spcPts val="0"/>
              </a:spcAft>
              <a:buSzPts val="4800"/>
              <a:buNone/>
              <a:defRPr sz="4800"/>
            </a:lvl4pPr>
            <a:lvl5pPr lvl="4" algn="l" rtl="0">
              <a:lnSpc>
                <a:spcPct val="100000"/>
              </a:lnSpc>
              <a:spcBef>
                <a:spcPts val="0"/>
              </a:spcBef>
              <a:spcAft>
                <a:spcPts val="0"/>
              </a:spcAft>
              <a:buSzPts val="4800"/>
              <a:buNone/>
              <a:defRPr sz="4800"/>
            </a:lvl5pPr>
            <a:lvl6pPr lvl="5" algn="l" rtl="0">
              <a:lnSpc>
                <a:spcPct val="100000"/>
              </a:lnSpc>
              <a:spcBef>
                <a:spcPts val="0"/>
              </a:spcBef>
              <a:spcAft>
                <a:spcPts val="0"/>
              </a:spcAft>
              <a:buSzPts val="4800"/>
              <a:buNone/>
              <a:defRPr sz="4800"/>
            </a:lvl6pPr>
            <a:lvl7pPr lvl="6" algn="l" rtl="0">
              <a:lnSpc>
                <a:spcPct val="100000"/>
              </a:lnSpc>
              <a:spcBef>
                <a:spcPts val="0"/>
              </a:spcBef>
              <a:spcAft>
                <a:spcPts val="0"/>
              </a:spcAft>
              <a:buSzPts val="4800"/>
              <a:buNone/>
              <a:defRPr sz="4800"/>
            </a:lvl7pPr>
            <a:lvl8pPr lvl="7" algn="l" rtl="0">
              <a:lnSpc>
                <a:spcPct val="100000"/>
              </a:lnSpc>
              <a:spcBef>
                <a:spcPts val="0"/>
              </a:spcBef>
              <a:spcAft>
                <a:spcPts val="0"/>
              </a:spcAft>
              <a:buSzPts val="4800"/>
              <a:buNone/>
              <a:defRPr sz="4800"/>
            </a:lvl8pPr>
            <a:lvl9pPr lvl="8" algn="l" rtl="0">
              <a:lnSpc>
                <a:spcPct val="100000"/>
              </a:lnSpc>
              <a:spcBef>
                <a:spcPts val="0"/>
              </a:spcBef>
              <a:spcAft>
                <a:spcPts val="0"/>
              </a:spcAft>
              <a:buSzPts val="4800"/>
              <a:buNone/>
              <a:defRPr sz="4800"/>
            </a:lvl9pPr>
          </a:lstStyle>
          <a:p>
            <a:endParaRPr/>
          </a:p>
        </p:txBody>
      </p:sp>
      <p:sp>
        <p:nvSpPr>
          <p:cNvPr id="79" name="Google Shape;79;p2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80"/>
        <p:cNvGrpSpPr/>
        <p:nvPr/>
      </p:nvGrpSpPr>
      <p:grpSpPr>
        <a:xfrm>
          <a:off x="0" y="0"/>
          <a:ext cx="0" cy="0"/>
          <a:chOff x="0" y="0"/>
          <a:chExt cx="0" cy="0"/>
        </a:xfrm>
      </p:grpSpPr>
      <p:sp>
        <p:nvSpPr>
          <p:cNvPr id="81" name="Google Shape;81;p21"/>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 name="Google Shape;82;p21"/>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rtl="0">
              <a:lnSpc>
                <a:spcPct val="100000"/>
              </a:lnSpc>
              <a:spcBef>
                <a:spcPts val="0"/>
              </a:spcBef>
              <a:spcAft>
                <a:spcPts val="0"/>
              </a:spcAft>
              <a:buSzPts val="4200"/>
              <a:buNone/>
              <a:defRPr sz="4200"/>
            </a:lvl1pPr>
            <a:lvl2pPr lvl="1" algn="ctr" rtl="0">
              <a:lnSpc>
                <a:spcPct val="100000"/>
              </a:lnSpc>
              <a:spcBef>
                <a:spcPts val="0"/>
              </a:spcBef>
              <a:spcAft>
                <a:spcPts val="0"/>
              </a:spcAft>
              <a:buSzPts val="4200"/>
              <a:buNone/>
              <a:defRPr sz="4200"/>
            </a:lvl2pPr>
            <a:lvl3pPr lvl="2" algn="ctr" rtl="0">
              <a:lnSpc>
                <a:spcPct val="100000"/>
              </a:lnSpc>
              <a:spcBef>
                <a:spcPts val="0"/>
              </a:spcBef>
              <a:spcAft>
                <a:spcPts val="0"/>
              </a:spcAft>
              <a:buSzPts val="4200"/>
              <a:buNone/>
              <a:defRPr sz="4200"/>
            </a:lvl3pPr>
            <a:lvl4pPr lvl="3" algn="ctr" rtl="0">
              <a:lnSpc>
                <a:spcPct val="100000"/>
              </a:lnSpc>
              <a:spcBef>
                <a:spcPts val="0"/>
              </a:spcBef>
              <a:spcAft>
                <a:spcPts val="0"/>
              </a:spcAft>
              <a:buSzPts val="4200"/>
              <a:buNone/>
              <a:defRPr sz="4200"/>
            </a:lvl4pPr>
            <a:lvl5pPr lvl="4" algn="ctr" rtl="0">
              <a:lnSpc>
                <a:spcPct val="100000"/>
              </a:lnSpc>
              <a:spcBef>
                <a:spcPts val="0"/>
              </a:spcBef>
              <a:spcAft>
                <a:spcPts val="0"/>
              </a:spcAft>
              <a:buSzPts val="4200"/>
              <a:buNone/>
              <a:defRPr sz="4200"/>
            </a:lvl5pPr>
            <a:lvl6pPr lvl="5" algn="ctr" rtl="0">
              <a:lnSpc>
                <a:spcPct val="100000"/>
              </a:lnSpc>
              <a:spcBef>
                <a:spcPts val="0"/>
              </a:spcBef>
              <a:spcAft>
                <a:spcPts val="0"/>
              </a:spcAft>
              <a:buSzPts val="4200"/>
              <a:buNone/>
              <a:defRPr sz="4200"/>
            </a:lvl6pPr>
            <a:lvl7pPr lvl="6" algn="ctr" rtl="0">
              <a:lnSpc>
                <a:spcPct val="100000"/>
              </a:lnSpc>
              <a:spcBef>
                <a:spcPts val="0"/>
              </a:spcBef>
              <a:spcAft>
                <a:spcPts val="0"/>
              </a:spcAft>
              <a:buSzPts val="4200"/>
              <a:buNone/>
              <a:defRPr sz="4200"/>
            </a:lvl7pPr>
            <a:lvl8pPr lvl="7" algn="ctr" rtl="0">
              <a:lnSpc>
                <a:spcPct val="100000"/>
              </a:lnSpc>
              <a:spcBef>
                <a:spcPts val="0"/>
              </a:spcBef>
              <a:spcAft>
                <a:spcPts val="0"/>
              </a:spcAft>
              <a:buSzPts val="4200"/>
              <a:buNone/>
              <a:defRPr sz="4200"/>
            </a:lvl8pPr>
            <a:lvl9pPr lvl="8" algn="ctr" rtl="0">
              <a:lnSpc>
                <a:spcPct val="100000"/>
              </a:lnSpc>
              <a:spcBef>
                <a:spcPts val="0"/>
              </a:spcBef>
              <a:spcAft>
                <a:spcPts val="0"/>
              </a:spcAft>
              <a:buSzPts val="4200"/>
              <a:buNone/>
              <a:defRPr sz="4200"/>
            </a:lvl9pPr>
          </a:lstStyle>
          <a:p>
            <a:endParaRPr/>
          </a:p>
        </p:txBody>
      </p:sp>
      <p:sp>
        <p:nvSpPr>
          <p:cNvPr id="83" name="Google Shape;83;p21"/>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84" name="Google Shape;84;p21"/>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rtl="0">
              <a:lnSpc>
                <a:spcPct val="115000"/>
              </a:lnSpc>
              <a:spcBef>
                <a:spcPts val="0"/>
              </a:spcBef>
              <a:spcAft>
                <a:spcPts val="0"/>
              </a:spcAft>
              <a:buSzPts val="1800"/>
              <a:buChar char="●"/>
              <a:defRPr/>
            </a:lvl1pPr>
            <a:lvl2pPr marL="914400" lvl="1" indent="-317500" algn="l" rtl="0">
              <a:lnSpc>
                <a:spcPct val="115000"/>
              </a:lnSpc>
              <a:spcBef>
                <a:spcPts val="1600"/>
              </a:spcBef>
              <a:spcAft>
                <a:spcPts val="0"/>
              </a:spcAft>
              <a:buSzPts val="1400"/>
              <a:buChar char="○"/>
              <a:defRPr/>
            </a:lvl2pPr>
            <a:lvl3pPr marL="1371600" lvl="2" indent="-317500" algn="l" rtl="0">
              <a:lnSpc>
                <a:spcPct val="115000"/>
              </a:lnSpc>
              <a:spcBef>
                <a:spcPts val="1600"/>
              </a:spcBef>
              <a:spcAft>
                <a:spcPts val="0"/>
              </a:spcAft>
              <a:buSzPts val="1400"/>
              <a:buChar char="■"/>
              <a:defRPr/>
            </a:lvl3pPr>
            <a:lvl4pPr marL="1828800" lvl="3" indent="-317500" algn="l" rtl="0">
              <a:lnSpc>
                <a:spcPct val="115000"/>
              </a:lnSpc>
              <a:spcBef>
                <a:spcPts val="1600"/>
              </a:spcBef>
              <a:spcAft>
                <a:spcPts val="0"/>
              </a:spcAft>
              <a:buSzPts val="1400"/>
              <a:buChar char="●"/>
              <a:defRPr/>
            </a:lvl4pPr>
            <a:lvl5pPr marL="2286000" lvl="4" indent="-317500" algn="l" rtl="0">
              <a:lnSpc>
                <a:spcPct val="115000"/>
              </a:lnSpc>
              <a:spcBef>
                <a:spcPts val="1600"/>
              </a:spcBef>
              <a:spcAft>
                <a:spcPts val="0"/>
              </a:spcAft>
              <a:buSzPts val="1400"/>
              <a:buChar char="○"/>
              <a:defRPr/>
            </a:lvl5pPr>
            <a:lvl6pPr marL="2743200" lvl="5" indent="-317500" algn="l" rtl="0">
              <a:lnSpc>
                <a:spcPct val="115000"/>
              </a:lnSpc>
              <a:spcBef>
                <a:spcPts val="1600"/>
              </a:spcBef>
              <a:spcAft>
                <a:spcPts val="0"/>
              </a:spcAft>
              <a:buSzPts val="1400"/>
              <a:buChar char="■"/>
              <a:defRPr/>
            </a:lvl6pPr>
            <a:lvl7pPr marL="3200400" lvl="6" indent="-317500" algn="l" rtl="0">
              <a:lnSpc>
                <a:spcPct val="115000"/>
              </a:lnSpc>
              <a:spcBef>
                <a:spcPts val="1600"/>
              </a:spcBef>
              <a:spcAft>
                <a:spcPts val="0"/>
              </a:spcAft>
              <a:buSzPts val="1400"/>
              <a:buChar char="●"/>
              <a:defRPr/>
            </a:lvl7pPr>
            <a:lvl8pPr marL="3657600" lvl="7" indent="-317500" algn="l" rtl="0">
              <a:lnSpc>
                <a:spcPct val="115000"/>
              </a:lnSpc>
              <a:spcBef>
                <a:spcPts val="1600"/>
              </a:spcBef>
              <a:spcAft>
                <a:spcPts val="0"/>
              </a:spcAft>
              <a:buSzPts val="1400"/>
              <a:buChar char="○"/>
              <a:defRPr/>
            </a:lvl8pPr>
            <a:lvl9pPr marL="4114800" lvl="8" indent="-317500" algn="l" rtl="0">
              <a:lnSpc>
                <a:spcPct val="115000"/>
              </a:lnSpc>
              <a:spcBef>
                <a:spcPts val="1600"/>
              </a:spcBef>
              <a:spcAft>
                <a:spcPts val="1600"/>
              </a:spcAft>
              <a:buSzPts val="1400"/>
              <a:buChar char="■"/>
              <a:defRPr/>
            </a:lvl9pPr>
          </a:lstStyle>
          <a:p>
            <a:endParaRPr/>
          </a:p>
        </p:txBody>
      </p:sp>
      <p:sp>
        <p:nvSpPr>
          <p:cNvPr id="85" name="Google Shape;85;p2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86"/>
        <p:cNvGrpSpPr/>
        <p:nvPr/>
      </p:nvGrpSpPr>
      <p:grpSpPr>
        <a:xfrm>
          <a:off x="0" y="0"/>
          <a:ext cx="0" cy="0"/>
          <a:chOff x="0" y="0"/>
          <a:chExt cx="0" cy="0"/>
        </a:xfrm>
      </p:grpSpPr>
      <p:sp>
        <p:nvSpPr>
          <p:cNvPr id="87" name="Google Shape;87;p22"/>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rtl="0">
              <a:lnSpc>
                <a:spcPct val="100000"/>
              </a:lnSpc>
              <a:spcBef>
                <a:spcPts val="0"/>
              </a:spcBef>
              <a:spcAft>
                <a:spcPts val="0"/>
              </a:spcAft>
              <a:buSzPts val="1800"/>
              <a:buNone/>
              <a:defRPr/>
            </a:lvl1pPr>
          </a:lstStyle>
          <a:p>
            <a:endParaRPr/>
          </a:p>
        </p:txBody>
      </p:sp>
      <p:sp>
        <p:nvSpPr>
          <p:cNvPr id="88" name="Google Shape;88;p2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89"/>
        <p:cNvGrpSpPr/>
        <p:nvPr/>
      </p:nvGrpSpPr>
      <p:grpSpPr>
        <a:xfrm>
          <a:off x="0" y="0"/>
          <a:ext cx="0" cy="0"/>
          <a:chOff x="0" y="0"/>
          <a:chExt cx="0" cy="0"/>
        </a:xfrm>
      </p:grpSpPr>
      <p:sp>
        <p:nvSpPr>
          <p:cNvPr id="90" name="Google Shape;90;p23"/>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Autofit/>
          </a:bodyPr>
          <a:lstStyle>
            <a:lvl1pPr lvl="0" algn="ctr" rtl="0">
              <a:lnSpc>
                <a:spcPct val="100000"/>
              </a:lnSpc>
              <a:spcBef>
                <a:spcPts val="0"/>
              </a:spcBef>
              <a:spcAft>
                <a:spcPts val="0"/>
              </a:spcAft>
              <a:buSzPts val="12000"/>
              <a:buNone/>
              <a:defRPr sz="12000"/>
            </a:lvl1pPr>
            <a:lvl2pPr lvl="1" algn="ctr" rtl="0">
              <a:lnSpc>
                <a:spcPct val="100000"/>
              </a:lnSpc>
              <a:spcBef>
                <a:spcPts val="0"/>
              </a:spcBef>
              <a:spcAft>
                <a:spcPts val="0"/>
              </a:spcAft>
              <a:buSzPts val="12000"/>
              <a:buNone/>
              <a:defRPr sz="12000"/>
            </a:lvl2pPr>
            <a:lvl3pPr lvl="2" algn="ctr" rtl="0">
              <a:lnSpc>
                <a:spcPct val="100000"/>
              </a:lnSpc>
              <a:spcBef>
                <a:spcPts val="0"/>
              </a:spcBef>
              <a:spcAft>
                <a:spcPts val="0"/>
              </a:spcAft>
              <a:buSzPts val="12000"/>
              <a:buNone/>
              <a:defRPr sz="12000"/>
            </a:lvl3pPr>
            <a:lvl4pPr lvl="3" algn="ctr" rtl="0">
              <a:lnSpc>
                <a:spcPct val="100000"/>
              </a:lnSpc>
              <a:spcBef>
                <a:spcPts val="0"/>
              </a:spcBef>
              <a:spcAft>
                <a:spcPts val="0"/>
              </a:spcAft>
              <a:buSzPts val="12000"/>
              <a:buNone/>
              <a:defRPr sz="12000"/>
            </a:lvl4pPr>
            <a:lvl5pPr lvl="4" algn="ctr" rtl="0">
              <a:lnSpc>
                <a:spcPct val="100000"/>
              </a:lnSpc>
              <a:spcBef>
                <a:spcPts val="0"/>
              </a:spcBef>
              <a:spcAft>
                <a:spcPts val="0"/>
              </a:spcAft>
              <a:buSzPts val="12000"/>
              <a:buNone/>
              <a:defRPr sz="12000"/>
            </a:lvl5pPr>
            <a:lvl6pPr lvl="5" algn="ctr" rtl="0">
              <a:lnSpc>
                <a:spcPct val="100000"/>
              </a:lnSpc>
              <a:spcBef>
                <a:spcPts val="0"/>
              </a:spcBef>
              <a:spcAft>
                <a:spcPts val="0"/>
              </a:spcAft>
              <a:buSzPts val="12000"/>
              <a:buNone/>
              <a:defRPr sz="12000"/>
            </a:lvl6pPr>
            <a:lvl7pPr lvl="6" algn="ctr" rtl="0">
              <a:lnSpc>
                <a:spcPct val="100000"/>
              </a:lnSpc>
              <a:spcBef>
                <a:spcPts val="0"/>
              </a:spcBef>
              <a:spcAft>
                <a:spcPts val="0"/>
              </a:spcAft>
              <a:buSzPts val="12000"/>
              <a:buNone/>
              <a:defRPr sz="12000"/>
            </a:lvl7pPr>
            <a:lvl8pPr lvl="7" algn="ctr" rtl="0">
              <a:lnSpc>
                <a:spcPct val="100000"/>
              </a:lnSpc>
              <a:spcBef>
                <a:spcPts val="0"/>
              </a:spcBef>
              <a:spcAft>
                <a:spcPts val="0"/>
              </a:spcAft>
              <a:buSzPts val="12000"/>
              <a:buNone/>
              <a:defRPr sz="12000"/>
            </a:lvl8pPr>
            <a:lvl9pPr lvl="8" algn="ctr" rtl="0">
              <a:lnSpc>
                <a:spcPct val="100000"/>
              </a:lnSpc>
              <a:spcBef>
                <a:spcPts val="0"/>
              </a:spcBef>
              <a:spcAft>
                <a:spcPts val="0"/>
              </a:spcAft>
              <a:buSzPts val="12000"/>
              <a:buNone/>
              <a:defRPr sz="12000"/>
            </a:lvl9pPr>
          </a:lstStyle>
          <a:p>
            <a:r>
              <a:t>xx%</a:t>
            </a:r>
          </a:p>
        </p:txBody>
      </p:sp>
      <p:sp>
        <p:nvSpPr>
          <p:cNvPr id="91" name="Google Shape;91;p23"/>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Autofit/>
          </a:bodyPr>
          <a:lstStyle>
            <a:lvl1pPr marL="457200" lvl="0" indent="-342900" algn="ctr" rtl="0">
              <a:lnSpc>
                <a:spcPct val="115000"/>
              </a:lnSpc>
              <a:spcBef>
                <a:spcPts val="0"/>
              </a:spcBef>
              <a:spcAft>
                <a:spcPts val="0"/>
              </a:spcAft>
              <a:buSzPts val="1800"/>
              <a:buChar char="●"/>
              <a:defRPr/>
            </a:lvl1pPr>
            <a:lvl2pPr marL="914400" lvl="1" indent="-317500" algn="ctr" rtl="0">
              <a:lnSpc>
                <a:spcPct val="115000"/>
              </a:lnSpc>
              <a:spcBef>
                <a:spcPts val="1600"/>
              </a:spcBef>
              <a:spcAft>
                <a:spcPts val="0"/>
              </a:spcAft>
              <a:buSzPts val="1400"/>
              <a:buChar char="○"/>
              <a:defRPr/>
            </a:lvl2pPr>
            <a:lvl3pPr marL="1371600" lvl="2" indent="-317500" algn="ctr" rtl="0">
              <a:lnSpc>
                <a:spcPct val="115000"/>
              </a:lnSpc>
              <a:spcBef>
                <a:spcPts val="1600"/>
              </a:spcBef>
              <a:spcAft>
                <a:spcPts val="0"/>
              </a:spcAft>
              <a:buSzPts val="1400"/>
              <a:buChar char="■"/>
              <a:defRPr/>
            </a:lvl3pPr>
            <a:lvl4pPr marL="1828800" lvl="3" indent="-317500" algn="ctr" rtl="0">
              <a:lnSpc>
                <a:spcPct val="115000"/>
              </a:lnSpc>
              <a:spcBef>
                <a:spcPts val="1600"/>
              </a:spcBef>
              <a:spcAft>
                <a:spcPts val="0"/>
              </a:spcAft>
              <a:buSzPts val="1400"/>
              <a:buChar char="●"/>
              <a:defRPr/>
            </a:lvl4pPr>
            <a:lvl5pPr marL="2286000" lvl="4" indent="-317500" algn="ctr" rtl="0">
              <a:lnSpc>
                <a:spcPct val="115000"/>
              </a:lnSpc>
              <a:spcBef>
                <a:spcPts val="1600"/>
              </a:spcBef>
              <a:spcAft>
                <a:spcPts val="0"/>
              </a:spcAft>
              <a:buSzPts val="1400"/>
              <a:buChar char="○"/>
              <a:defRPr/>
            </a:lvl5pPr>
            <a:lvl6pPr marL="2743200" lvl="5" indent="-317500" algn="ctr" rtl="0">
              <a:lnSpc>
                <a:spcPct val="115000"/>
              </a:lnSpc>
              <a:spcBef>
                <a:spcPts val="1600"/>
              </a:spcBef>
              <a:spcAft>
                <a:spcPts val="0"/>
              </a:spcAft>
              <a:buSzPts val="1400"/>
              <a:buChar char="■"/>
              <a:defRPr/>
            </a:lvl6pPr>
            <a:lvl7pPr marL="3200400" lvl="6" indent="-317500" algn="ctr" rtl="0">
              <a:lnSpc>
                <a:spcPct val="115000"/>
              </a:lnSpc>
              <a:spcBef>
                <a:spcPts val="1600"/>
              </a:spcBef>
              <a:spcAft>
                <a:spcPts val="0"/>
              </a:spcAft>
              <a:buSzPts val="1400"/>
              <a:buChar char="●"/>
              <a:defRPr/>
            </a:lvl7pPr>
            <a:lvl8pPr marL="3657600" lvl="7" indent="-317500" algn="ctr" rtl="0">
              <a:lnSpc>
                <a:spcPct val="115000"/>
              </a:lnSpc>
              <a:spcBef>
                <a:spcPts val="1600"/>
              </a:spcBef>
              <a:spcAft>
                <a:spcPts val="0"/>
              </a:spcAft>
              <a:buSzPts val="1400"/>
              <a:buChar char="○"/>
              <a:defRPr/>
            </a:lvl8pPr>
            <a:lvl9pPr marL="4114800" lvl="8" indent="-317500" algn="ctr" rtl="0">
              <a:lnSpc>
                <a:spcPct val="115000"/>
              </a:lnSpc>
              <a:spcBef>
                <a:spcPts val="1600"/>
              </a:spcBef>
              <a:spcAft>
                <a:spcPts val="1600"/>
              </a:spcAft>
              <a:buSzPts val="1400"/>
              <a:buChar char="■"/>
              <a:defRPr/>
            </a:lvl9pPr>
          </a:lstStyle>
          <a:p>
            <a:endParaRPr/>
          </a:p>
        </p:txBody>
      </p:sp>
      <p:sp>
        <p:nvSpPr>
          <p:cNvPr id="92" name="Google Shape;92;p2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3"/>
        <p:cNvGrpSpPr/>
        <p:nvPr/>
      </p:nvGrpSpPr>
      <p:grpSpPr>
        <a:xfrm>
          <a:off x="0" y="0"/>
          <a:ext cx="0" cy="0"/>
          <a:chOff x="0" y="0"/>
          <a:chExt cx="0" cy="0"/>
        </a:xfrm>
      </p:grpSpPr>
      <p:sp>
        <p:nvSpPr>
          <p:cNvPr id="94" name="Google Shape;94;p2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52" name="Google Shape;52;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53" name="Google Shape;53;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25"/>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5200"/>
              <a:buNone/>
            </a:pPr>
            <a:r>
              <a:rPr lang="en"/>
              <a:t>CS 6476 Project 6</a:t>
            </a:r>
            <a:endParaRPr/>
          </a:p>
        </p:txBody>
      </p:sp>
      <p:sp>
        <p:nvSpPr>
          <p:cNvPr id="100" name="Google Shape;100;p25"/>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 dirty="0"/>
              <a:t>[J</a:t>
            </a:r>
            <a:r>
              <a:rPr lang="en-US" altLang="zh-CN" dirty="0" err="1"/>
              <a:t>iarui</a:t>
            </a:r>
            <a:r>
              <a:rPr lang="en-US" altLang="zh-CN" dirty="0"/>
              <a:t> Xu</a:t>
            </a:r>
            <a:r>
              <a:rPr lang="en" dirty="0"/>
              <a:t>]</a:t>
            </a:r>
            <a:endParaRPr dirty="0"/>
          </a:p>
          <a:p>
            <a:pPr marL="0" lvl="0" indent="0" algn="ctr" rtl="0">
              <a:lnSpc>
                <a:spcPct val="100000"/>
              </a:lnSpc>
              <a:spcBef>
                <a:spcPts val="0"/>
              </a:spcBef>
              <a:spcAft>
                <a:spcPts val="0"/>
              </a:spcAft>
              <a:buSzPts val="2800"/>
              <a:buNone/>
            </a:pPr>
            <a:r>
              <a:rPr lang="en" dirty="0"/>
              <a:t>[jxu605@gatech.edu]</a:t>
            </a:r>
            <a:endParaRPr dirty="0"/>
          </a:p>
          <a:p>
            <a:pPr marL="0" lvl="0" indent="0" algn="ctr" rtl="0">
              <a:lnSpc>
                <a:spcPct val="100000"/>
              </a:lnSpc>
              <a:spcBef>
                <a:spcPts val="0"/>
              </a:spcBef>
              <a:spcAft>
                <a:spcPts val="0"/>
              </a:spcAft>
              <a:buSzPts val="2800"/>
              <a:buNone/>
            </a:pPr>
            <a:r>
              <a:rPr lang="en" dirty="0"/>
              <a:t>[jxu605]</a:t>
            </a:r>
            <a:endParaRPr dirty="0"/>
          </a:p>
          <a:p>
            <a:pPr marL="0" lvl="0" indent="0" algn="ctr" rtl="0">
              <a:lnSpc>
                <a:spcPct val="100000"/>
              </a:lnSpc>
              <a:spcBef>
                <a:spcPts val="0"/>
              </a:spcBef>
              <a:spcAft>
                <a:spcPts val="0"/>
              </a:spcAft>
              <a:buSzPts val="2800"/>
              <a:buNone/>
            </a:pPr>
            <a:r>
              <a:rPr lang="en"/>
              <a:t>[903617486]</a:t>
            </a:r>
            <a:endParaRPr dirty="0"/>
          </a:p>
          <a:p>
            <a:pPr marL="0" lvl="0" indent="0" algn="ctr" rtl="0">
              <a:lnSpc>
                <a:spcPct val="100000"/>
              </a:lnSpc>
              <a:spcBef>
                <a:spcPts val="0"/>
              </a:spcBef>
              <a:spcAft>
                <a:spcPts val="0"/>
              </a:spcAft>
              <a:buSzPts val="2800"/>
              <a:buNone/>
            </a:pP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Parts 4 &amp; 5: mIoU of different models</a:t>
            </a:r>
            <a:endParaRPr/>
          </a:p>
          <a:p>
            <a:pPr marL="0" lvl="0" indent="0" algn="l" rtl="0">
              <a:spcBef>
                <a:spcPts val="0"/>
              </a:spcBef>
              <a:spcAft>
                <a:spcPts val="0"/>
              </a:spcAft>
              <a:buNone/>
            </a:pPr>
            <a:endParaRPr/>
          </a:p>
        </p:txBody>
      </p:sp>
      <p:sp>
        <p:nvSpPr>
          <p:cNvPr id="106" name="Google Shape;106;p2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Add each of the following (keeping the changes as you move to the next row):</a:t>
            </a:r>
            <a:endParaRPr/>
          </a:p>
        </p:txBody>
      </p:sp>
      <p:graphicFrame>
        <p:nvGraphicFramePr>
          <p:cNvPr id="107" name="Google Shape;107;p26"/>
          <p:cNvGraphicFramePr/>
          <p:nvPr>
            <p:extLst>
              <p:ext uri="{D42A27DB-BD31-4B8C-83A1-F6EECF244321}">
                <p14:modId xmlns:p14="http://schemas.microsoft.com/office/powerpoint/2010/main" val="1510280523"/>
              </p:ext>
            </p:extLst>
          </p:nvPr>
        </p:nvGraphicFramePr>
        <p:xfrm>
          <a:off x="311700" y="1693450"/>
          <a:ext cx="8701670" cy="3059415"/>
        </p:xfrm>
        <a:graphic>
          <a:graphicData uri="http://schemas.openxmlformats.org/drawingml/2006/table">
            <a:tbl>
              <a:tblPr>
                <a:noFill/>
                <a:tableStyleId>{825F6AE1-3AB4-4EE1-A0F0-9F7C0662F09F}</a:tableStyleId>
              </a:tblPr>
              <a:tblGrid>
                <a:gridCol w="4912922">
                  <a:extLst>
                    <a:ext uri="{9D8B030D-6E8A-4147-A177-3AD203B41FA5}">
                      <a16:colId xmlns:a16="http://schemas.microsoft.com/office/drawing/2014/main" val="20000"/>
                    </a:ext>
                  </a:extLst>
                </a:gridCol>
                <a:gridCol w="2018958">
                  <a:extLst>
                    <a:ext uri="{9D8B030D-6E8A-4147-A177-3AD203B41FA5}">
                      <a16:colId xmlns:a16="http://schemas.microsoft.com/office/drawing/2014/main" val="20001"/>
                    </a:ext>
                  </a:extLst>
                </a:gridCol>
                <a:gridCol w="1769790">
                  <a:extLst>
                    <a:ext uri="{9D8B030D-6E8A-4147-A177-3AD203B41FA5}">
                      <a16:colId xmlns:a16="http://schemas.microsoft.com/office/drawing/2014/main" val="20002"/>
                    </a:ext>
                  </a:extLst>
                </a:gridCol>
              </a:tblGrid>
              <a:tr h="609575">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r>
                        <a:rPr lang="en" dirty="0"/>
                        <a:t>Training mIoU</a:t>
                      </a:r>
                      <a:endParaRPr dirty="0"/>
                    </a:p>
                  </a:txBody>
                  <a:tcPr marL="91425" marR="91425" marT="91425" marB="91425"/>
                </a:tc>
                <a:tc>
                  <a:txBody>
                    <a:bodyPr/>
                    <a:lstStyle/>
                    <a:p>
                      <a:pPr marL="0" lvl="0" indent="0" algn="l" rtl="0">
                        <a:spcBef>
                          <a:spcPts val="0"/>
                        </a:spcBef>
                        <a:spcAft>
                          <a:spcPts val="0"/>
                        </a:spcAft>
                        <a:buNone/>
                      </a:pPr>
                      <a:r>
                        <a:rPr lang="en" dirty="0"/>
                        <a:t>Validation mIoU</a:t>
                      </a:r>
                      <a:endParaRPr dirty="0"/>
                    </a:p>
                  </a:txBody>
                  <a:tcPr marL="91425" marR="91425" marT="91425" marB="91425"/>
                </a:tc>
                <a:extLst>
                  <a:ext uri="{0D108BD9-81ED-4DB2-BD59-A6C34878D82A}">
                    <a16:rowId xmlns:a16="http://schemas.microsoft.com/office/drawing/2014/main" val="10000"/>
                  </a:ext>
                </a:extLst>
              </a:tr>
              <a:tr h="396200">
                <a:tc>
                  <a:txBody>
                    <a:bodyPr/>
                    <a:lstStyle/>
                    <a:p>
                      <a:pPr marL="228600" lvl="0" indent="0" algn="l" rtl="0">
                        <a:spcBef>
                          <a:spcPts val="0"/>
                        </a:spcBef>
                        <a:spcAft>
                          <a:spcPts val="0"/>
                        </a:spcAft>
                        <a:buNone/>
                      </a:pPr>
                      <a:r>
                        <a:rPr lang="en" dirty="0"/>
                        <a:t>Simple Segmentation Net (no pretrained weights)</a:t>
                      </a:r>
                      <a:endParaRPr dirty="0"/>
                    </a:p>
                  </a:txBody>
                  <a:tcPr marL="91425" marR="91425" marT="91425" marB="91425"/>
                </a:tc>
                <a:tc>
                  <a:txBody>
                    <a:bodyPr/>
                    <a:lstStyle/>
                    <a:p>
                      <a:pPr marL="0" lvl="0" indent="0" algn="l" rtl="0">
                        <a:spcBef>
                          <a:spcPts val="0"/>
                        </a:spcBef>
                        <a:spcAft>
                          <a:spcPts val="0"/>
                        </a:spcAft>
                        <a:buNone/>
                      </a:pPr>
                      <a:r>
                        <a:rPr lang="en-US" sz="1400" b="0" i="0" u="none" strike="noStrike" cap="none" dirty="0">
                          <a:solidFill>
                            <a:srgbClr val="000000"/>
                          </a:solidFill>
                          <a:effectLst/>
                          <a:latin typeface="Arial"/>
                          <a:ea typeface="Arial"/>
                          <a:cs typeface="Arial"/>
                          <a:sym typeface="Arial"/>
                        </a:rPr>
                        <a:t>0.2123</a:t>
                      </a:r>
                      <a:endParaRPr dirty="0"/>
                    </a:p>
                  </a:txBody>
                  <a:tcPr marL="91425" marR="91425" marT="91425" marB="91425"/>
                </a:tc>
                <a:tc>
                  <a:txBody>
                    <a:bodyPr/>
                    <a:lstStyle/>
                    <a:p>
                      <a:pPr marL="0" lvl="0" indent="0" algn="l" rtl="0">
                        <a:spcBef>
                          <a:spcPts val="0"/>
                        </a:spcBef>
                        <a:spcAft>
                          <a:spcPts val="0"/>
                        </a:spcAft>
                        <a:buNone/>
                      </a:pPr>
                      <a:r>
                        <a:rPr lang="en-US" sz="1400" b="0" i="0" u="none" strike="noStrike" cap="none" dirty="0">
                          <a:solidFill>
                            <a:srgbClr val="000000"/>
                          </a:solidFill>
                          <a:effectLst/>
                          <a:latin typeface="Arial"/>
                          <a:ea typeface="Arial"/>
                          <a:cs typeface="Arial"/>
                          <a:sym typeface="Arial"/>
                        </a:rPr>
                        <a:t>0.0292</a:t>
                      </a:r>
                      <a:endParaRPr lang="en-US" dirty="0"/>
                    </a:p>
                  </a:txBody>
                  <a:tcPr marL="91425" marR="91425" marT="91425" marB="91425"/>
                </a:tc>
                <a:extLst>
                  <a:ext uri="{0D108BD9-81ED-4DB2-BD59-A6C34878D82A}">
                    <a16:rowId xmlns:a16="http://schemas.microsoft.com/office/drawing/2014/main" val="10001"/>
                  </a:ext>
                </a:extLst>
              </a:tr>
              <a:tr h="396200">
                <a:tc>
                  <a:txBody>
                    <a:bodyPr/>
                    <a:lstStyle/>
                    <a:p>
                      <a:pPr marL="457200" lvl="0" indent="-317500" algn="l" rtl="0">
                        <a:spcBef>
                          <a:spcPts val="0"/>
                        </a:spcBef>
                        <a:spcAft>
                          <a:spcPts val="0"/>
                        </a:spcAft>
                        <a:buSzPts val="1400"/>
                        <a:buChar char="+"/>
                      </a:pPr>
                      <a:r>
                        <a:rPr lang="en"/>
                        <a:t>ImageNet-Pretrained backbone</a:t>
                      </a:r>
                      <a:endParaRPr/>
                    </a:p>
                  </a:txBody>
                  <a:tcPr marL="91425" marR="91425" marT="91425" marB="91425"/>
                </a:tc>
                <a:tc>
                  <a:txBody>
                    <a:bodyPr/>
                    <a:lstStyle/>
                    <a:p>
                      <a:pPr marL="0" lvl="0" indent="0" algn="l" rtl="0">
                        <a:spcBef>
                          <a:spcPts val="0"/>
                        </a:spcBef>
                        <a:spcAft>
                          <a:spcPts val="0"/>
                        </a:spcAft>
                        <a:buNone/>
                      </a:pPr>
                      <a:r>
                        <a:rPr lang="en-US" sz="1400" b="0" i="0" u="none" strike="noStrike" cap="none" dirty="0">
                          <a:solidFill>
                            <a:srgbClr val="000000"/>
                          </a:solidFill>
                          <a:effectLst/>
                          <a:latin typeface="Arial"/>
                          <a:ea typeface="Arial"/>
                          <a:cs typeface="Arial"/>
                          <a:sym typeface="Arial"/>
                        </a:rPr>
                        <a:t>0.4653</a:t>
                      </a:r>
                      <a:endParaRPr dirty="0"/>
                    </a:p>
                  </a:txBody>
                  <a:tcPr marL="91425" marR="91425" marT="91425" marB="91425"/>
                </a:tc>
                <a:tc>
                  <a:txBody>
                    <a:bodyPr/>
                    <a:lstStyle/>
                    <a:p>
                      <a:pPr marL="0" lvl="0" indent="0" algn="l" rtl="0">
                        <a:spcBef>
                          <a:spcPts val="0"/>
                        </a:spcBef>
                        <a:spcAft>
                          <a:spcPts val="0"/>
                        </a:spcAft>
                        <a:buNone/>
                      </a:pPr>
                      <a:r>
                        <a:rPr lang="en-US" sz="1400" b="0" i="0" u="none" strike="noStrike" cap="none" dirty="0">
                          <a:solidFill>
                            <a:srgbClr val="000000"/>
                          </a:solidFill>
                          <a:effectLst/>
                          <a:latin typeface="Arial"/>
                          <a:ea typeface="Arial"/>
                          <a:cs typeface="Arial"/>
                          <a:sym typeface="Arial"/>
                        </a:rPr>
                        <a:t>0.4938</a:t>
                      </a:r>
                      <a:endParaRPr dirty="0"/>
                    </a:p>
                  </a:txBody>
                  <a:tcPr marL="91425" marR="91425" marT="91425" marB="91425"/>
                </a:tc>
                <a:extLst>
                  <a:ext uri="{0D108BD9-81ED-4DB2-BD59-A6C34878D82A}">
                    <a16:rowId xmlns:a16="http://schemas.microsoft.com/office/drawing/2014/main" val="10002"/>
                  </a:ext>
                </a:extLst>
              </a:tr>
              <a:tr h="411250">
                <a:tc>
                  <a:txBody>
                    <a:bodyPr/>
                    <a:lstStyle/>
                    <a:p>
                      <a:pPr marL="457200" lvl="0" indent="-317500" algn="l" rtl="0">
                        <a:spcBef>
                          <a:spcPts val="0"/>
                        </a:spcBef>
                        <a:spcAft>
                          <a:spcPts val="0"/>
                        </a:spcAft>
                        <a:buSzPts val="1400"/>
                        <a:buChar char="+"/>
                      </a:pPr>
                      <a:r>
                        <a:rPr lang="en"/>
                        <a:t>Data augmentation</a:t>
                      </a:r>
                      <a:endParaRPr/>
                    </a:p>
                  </a:txBody>
                  <a:tcPr marL="91425" marR="91425" marT="91425" marB="91425"/>
                </a:tc>
                <a:tc>
                  <a:txBody>
                    <a:bodyPr/>
                    <a:lstStyle/>
                    <a:p>
                      <a:pPr marL="0" lvl="0" indent="0" algn="l" rtl="0">
                        <a:spcBef>
                          <a:spcPts val="0"/>
                        </a:spcBef>
                        <a:spcAft>
                          <a:spcPts val="0"/>
                        </a:spcAft>
                        <a:buNone/>
                      </a:pPr>
                      <a:r>
                        <a:rPr lang="en-US" sz="1400" b="0" i="0" u="none" strike="noStrike" cap="none" dirty="0">
                          <a:solidFill>
                            <a:srgbClr val="000000"/>
                          </a:solidFill>
                          <a:effectLst/>
                          <a:latin typeface="Arial"/>
                          <a:ea typeface="Arial"/>
                          <a:cs typeface="Arial"/>
                          <a:sym typeface="Arial"/>
                        </a:rPr>
                        <a:t>0.5333</a:t>
                      </a:r>
                      <a:endParaRPr dirty="0"/>
                    </a:p>
                  </a:txBody>
                  <a:tcPr marL="91425" marR="91425" marT="91425" marB="91425"/>
                </a:tc>
                <a:tc>
                  <a:txBody>
                    <a:bodyPr/>
                    <a:lstStyle/>
                    <a:p>
                      <a:pPr marL="0" lvl="0" indent="0" algn="l" rtl="0">
                        <a:spcBef>
                          <a:spcPts val="0"/>
                        </a:spcBef>
                        <a:spcAft>
                          <a:spcPts val="0"/>
                        </a:spcAft>
                        <a:buNone/>
                      </a:pPr>
                      <a:r>
                        <a:rPr lang="en-US" sz="1400" b="0" i="0" u="none" strike="noStrike" cap="none" dirty="0">
                          <a:solidFill>
                            <a:srgbClr val="000000"/>
                          </a:solidFill>
                          <a:effectLst/>
                          <a:latin typeface="Arial"/>
                          <a:ea typeface="Arial"/>
                          <a:cs typeface="Arial"/>
                          <a:sym typeface="Arial"/>
                        </a:rPr>
                        <a:t>0.5524</a:t>
                      </a:r>
                      <a:endParaRPr dirty="0"/>
                    </a:p>
                  </a:txBody>
                  <a:tcPr marL="91425" marR="91425" marT="91425" marB="91425"/>
                </a:tc>
                <a:extLst>
                  <a:ext uri="{0D108BD9-81ED-4DB2-BD59-A6C34878D82A}">
                    <a16:rowId xmlns:a16="http://schemas.microsoft.com/office/drawing/2014/main" val="10003"/>
                  </a:ext>
                </a:extLst>
              </a:tr>
              <a:tr h="453750">
                <a:tc>
                  <a:txBody>
                    <a:bodyPr/>
                    <a:lstStyle/>
                    <a:p>
                      <a:pPr marL="0" lvl="0" indent="0" algn="l" rtl="0">
                        <a:spcBef>
                          <a:spcPts val="0"/>
                        </a:spcBef>
                        <a:spcAft>
                          <a:spcPts val="0"/>
                        </a:spcAft>
                        <a:buNone/>
                      </a:pPr>
                      <a:r>
                        <a:rPr lang="en"/>
                        <a:t>    ImageNet-Pretrained PSPNet w/ Data Aug. without PPM</a:t>
                      </a:r>
                      <a:endParaRPr/>
                    </a:p>
                  </a:txBody>
                  <a:tcPr marL="91425" marR="91425" marT="91425" marB="91425"/>
                </a:tc>
                <a:tc>
                  <a:txBody>
                    <a:bodyPr/>
                    <a:lstStyle/>
                    <a:p>
                      <a:pPr marL="0" lvl="0" indent="0" algn="l" rtl="0">
                        <a:spcBef>
                          <a:spcPts val="0"/>
                        </a:spcBef>
                        <a:spcAft>
                          <a:spcPts val="0"/>
                        </a:spcAft>
                        <a:buNone/>
                      </a:pPr>
                      <a:r>
                        <a:rPr lang="en-US" sz="1400" b="0" i="0" u="none" strike="noStrike" cap="none" dirty="0">
                          <a:solidFill>
                            <a:srgbClr val="000000"/>
                          </a:solidFill>
                          <a:effectLst/>
                          <a:latin typeface="Arial"/>
                          <a:ea typeface="Arial"/>
                          <a:cs typeface="Arial"/>
                          <a:sym typeface="Arial"/>
                        </a:rPr>
                        <a:t>0.5704</a:t>
                      </a:r>
                      <a:endParaRPr dirty="0"/>
                    </a:p>
                  </a:txBody>
                  <a:tcPr marL="91425" marR="91425" marT="91425" marB="91425"/>
                </a:tc>
                <a:tc>
                  <a:txBody>
                    <a:bodyPr/>
                    <a:lstStyle/>
                    <a:p>
                      <a:pPr marL="0" lvl="0" indent="0" algn="l" rtl="0">
                        <a:spcBef>
                          <a:spcPts val="0"/>
                        </a:spcBef>
                        <a:spcAft>
                          <a:spcPts val="0"/>
                        </a:spcAft>
                        <a:buNone/>
                      </a:pPr>
                      <a:r>
                        <a:rPr lang="en-US" sz="1400" b="0" i="0" u="none" strike="noStrike" cap="none" dirty="0">
                          <a:solidFill>
                            <a:srgbClr val="000000"/>
                          </a:solidFill>
                          <a:effectLst/>
                          <a:latin typeface="Arial"/>
                          <a:ea typeface="Arial"/>
                          <a:cs typeface="Arial"/>
                          <a:sym typeface="Arial"/>
                        </a:rPr>
                        <a:t>0.5958</a:t>
                      </a:r>
                      <a:endParaRPr dirty="0"/>
                    </a:p>
                  </a:txBody>
                  <a:tcPr marL="91425" marR="91425" marT="91425" marB="91425"/>
                </a:tc>
                <a:extLst>
                  <a:ext uri="{0D108BD9-81ED-4DB2-BD59-A6C34878D82A}">
                    <a16:rowId xmlns:a16="http://schemas.microsoft.com/office/drawing/2014/main" val="10004"/>
                  </a:ext>
                </a:extLst>
              </a:tr>
              <a:tr h="396200">
                <a:tc>
                  <a:txBody>
                    <a:bodyPr/>
                    <a:lstStyle/>
                    <a:p>
                      <a:pPr marL="457200" lvl="0" indent="-317500" algn="l" rtl="0">
                        <a:spcBef>
                          <a:spcPts val="0"/>
                        </a:spcBef>
                        <a:spcAft>
                          <a:spcPts val="0"/>
                        </a:spcAft>
                        <a:buSzPts val="1400"/>
                        <a:buChar char="+"/>
                      </a:pPr>
                      <a:r>
                        <a:rPr lang="en"/>
                        <a:t>PSPNet with PPM</a:t>
                      </a:r>
                      <a:endParaRPr/>
                    </a:p>
                  </a:txBody>
                  <a:tcPr marL="91425" marR="91425" marT="91425" marB="91425"/>
                </a:tc>
                <a:tc>
                  <a:txBody>
                    <a:bodyPr/>
                    <a:lstStyle/>
                    <a:p>
                      <a:pPr marL="0" lvl="0" indent="0" algn="l" rtl="0">
                        <a:spcBef>
                          <a:spcPts val="0"/>
                        </a:spcBef>
                        <a:spcAft>
                          <a:spcPts val="0"/>
                        </a:spcAft>
                        <a:buNone/>
                      </a:pPr>
                      <a:r>
                        <a:rPr lang="en-US" sz="1400" b="0" i="0" u="none" strike="noStrike" cap="none" dirty="0">
                          <a:solidFill>
                            <a:srgbClr val="000000"/>
                          </a:solidFill>
                          <a:effectLst/>
                          <a:latin typeface="Arial"/>
                          <a:ea typeface="Arial"/>
                          <a:cs typeface="Arial"/>
                          <a:sym typeface="Arial"/>
                        </a:rPr>
                        <a:t>0.5821</a:t>
                      </a:r>
                      <a:endParaRPr dirty="0"/>
                    </a:p>
                  </a:txBody>
                  <a:tcPr marL="91425" marR="91425" marT="91425" marB="91425"/>
                </a:tc>
                <a:tc>
                  <a:txBody>
                    <a:bodyPr/>
                    <a:lstStyle/>
                    <a:p>
                      <a:pPr marL="0" lvl="0" indent="0" algn="l" rtl="0">
                        <a:spcBef>
                          <a:spcPts val="0"/>
                        </a:spcBef>
                        <a:spcAft>
                          <a:spcPts val="0"/>
                        </a:spcAft>
                        <a:buNone/>
                      </a:pPr>
                      <a:r>
                        <a:rPr lang="en-US" sz="1400" b="0" i="0" u="none" strike="noStrike" cap="none" dirty="0">
                          <a:solidFill>
                            <a:srgbClr val="000000"/>
                          </a:solidFill>
                          <a:effectLst/>
                          <a:latin typeface="Arial"/>
                          <a:ea typeface="Arial"/>
                          <a:cs typeface="Arial"/>
                          <a:sym typeface="Arial"/>
                        </a:rPr>
                        <a:t>0.6249</a:t>
                      </a:r>
                      <a:endParaRPr dirty="0"/>
                    </a:p>
                  </a:txBody>
                  <a:tcPr marL="91425" marR="91425" marT="91425" marB="91425"/>
                </a:tc>
                <a:extLst>
                  <a:ext uri="{0D108BD9-81ED-4DB2-BD59-A6C34878D82A}">
                    <a16:rowId xmlns:a16="http://schemas.microsoft.com/office/drawing/2014/main" val="10005"/>
                  </a:ext>
                </a:extLst>
              </a:tr>
              <a:tr h="396200">
                <a:tc>
                  <a:txBody>
                    <a:bodyPr/>
                    <a:lstStyle/>
                    <a:p>
                      <a:pPr marL="457200" lvl="0" indent="-317500" algn="l" rtl="0">
                        <a:spcBef>
                          <a:spcPts val="0"/>
                        </a:spcBef>
                        <a:spcAft>
                          <a:spcPts val="0"/>
                        </a:spcAft>
                        <a:buSzPts val="1400"/>
                        <a:buChar char="+"/>
                      </a:pPr>
                      <a:r>
                        <a:rPr lang="en"/>
                        <a:t>PSPNet with auxiliary loss</a:t>
                      </a:r>
                      <a:endParaRPr/>
                    </a:p>
                  </a:txBody>
                  <a:tcPr marL="91425" marR="91425" marT="91425" marB="91425"/>
                </a:tc>
                <a:tc>
                  <a:txBody>
                    <a:bodyPr/>
                    <a:lstStyle/>
                    <a:p>
                      <a:pPr marL="0" lvl="0" indent="0" algn="l" rtl="0">
                        <a:spcBef>
                          <a:spcPts val="0"/>
                        </a:spcBef>
                        <a:spcAft>
                          <a:spcPts val="0"/>
                        </a:spcAft>
                        <a:buNone/>
                      </a:pPr>
                      <a:r>
                        <a:rPr lang="en-US" sz="1400" b="0" i="0" u="none" strike="noStrike" cap="none" dirty="0">
                          <a:solidFill>
                            <a:srgbClr val="000000"/>
                          </a:solidFill>
                          <a:effectLst/>
                          <a:latin typeface="Arial"/>
                          <a:ea typeface="Arial"/>
                          <a:cs typeface="Arial"/>
                          <a:sym typeface="Arial"/>
                        </a:rPr>
                        <a:t>0.5884</a:t>
                      </a:r>
                      <a:endParaRPr dirty="0"/>
                    </a:p>
                  </a:txBody>
                  <a:tcPr marL="91425" marR="91425" marT="91425" marB="91425"/>
                </a:tc>
                <a:tc>
                  <a:txBody>
                    <a:bodyPr/>
                    <a:lstStyle/>
                    <a:p>
                      <a:pPr marL="0" lvl="0" indent="0" algn="l" rtl="0">
                        <a:spcBef>
                          <a:spcPts val="0"/>
                        </a:spcBef>
                        <a:spcAft>
                          <a:spcPts val="0"/>
                        </a:spcAft>
                        <a:buNone/>
                      </a:pPr>
                      <a:r>
                        <a:rPr lang="en-US" sz="1400" b="0" i="0" u="none" strike="noStrike" cap="none" dirty="0">
                          <a:solidFill>
                            <a:srgbClr val="000000"/>
                          </a:solidFill>
                          <a:effectLst/>
                          <a:latin typeface="Arial"/>
                          <a:ea typeface="Arial"/>
                          <a:cs typeface="Arial"/>
                          <a:sym typeface="Arial"/>
                        </a:rPr>
                        <a:t>0.6203</a:t>
                      </a:r>
                      <a:endParaRPr dirty="0"/>
                    </a:p>
                  </a:txBody>
                  <a:tcPr marL="91425" marR="91425" marT="91425" marB="91425"/>
                </a:tc>
                <a:extLst>
                  <a:ext uri="{0D108BD9-81ED-4DB2-BD59-A6C34878D82A}">
                    <a16:rowId xmlns:a16="http://schemas.microsoft.com/office/drawing/2014/main" val="10006"/>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7"/>
          <p:cNvSpPr txBox="1">
            <a:spLocks noGrp="1"/>
          </p:cNvSpPr>
          <p:nvPr>
            <p:ph type="title"/>
          </p:nvPr>
        </p:nvSpPr>
        <p:spPr>
          <a:xfrm>
            <a:off x="311700" y="1149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Parts 4 &amp; 5: Per class IoUs</a:t>
            </a:r>
            <a:endParaRPr/>
          </a:p>
        </p:txBody>
      </p:sp>
      <p:sp>
        <p:nvSpPr>
          <p:cNvPr id="113" name="Google Shape;113;p27"/>
          <p:cNvSpPr txBox="1">
            <a:spLocks noGrp="1"/>
          </p:cNvSpPr>
          <p:nvPr>
            <p:ph type="body" idx="1"/>
          </p:nvPr>
        </p:nvSpPr>
        <p:spPr>
          <a:xfrm>
            <a:off x="311700" y="622975"/>
            <a:ext cx="8520600" cy="657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Report your model’s IoU for the 11 Camvid classes (you can find the order they are listed in at dataset_lists/camvid-11/camvid-11_names.txt):</a:t>
            </a:r>
            <a:endParaRPr/>
          </a:p>
        </p:txBody>
      </p:sp>
      <p:graphicFrame>
        <p:nvGraphicFramePr>
          <p:cNvPr id="114" name="Google Shape;114;p27"/>
          <p:cNvGraphicFramePr/>
          <p:nvPr>
            <p:extLst>
              <p:ext uri="{D42A27DB-BD31-4B8C-83A1-F6EECF244321}">
                <p14:modId xmlns:p14="http://schemas.microsoft.com/office/powerpoint/2010/main" val="2925837957"/>
              </p:ext>
            </p:extLst>
          </p:nvPr>
        </p:nvGraphicFramePr>
        <p:xfrm>
          <a:off x="696475" y="1232200"/>
          <a:ext cx="7919025" cy="3840120"/>
        </p:xfrm>
        <a:graphic>
          <a:graphicData uri="http://schemas.openxmlformats.org/drawingml/2006/table">
            <a:tbl>
              <a:tblPr>
                <a:noFill/>
                <a:tableStyleId>{825F6AE1-3AB4-4EE1-A0F0-9F7C0662F09F}</a:tableStyleId>
              </a:tblPr>
              <a:tblGrid>
                <a:gridCol w="1238250">
                  <a:extLst>
                    <a:ext uri="{9D8B030D-6E8A-4147-A177-3AD203B41FA5}">
                      <a16:colId xmlns:a16="http://schemas.microsoft.com/office/drawing/2014/main" val="20000"/>
                    </a:ext>
                  </a:extLst>
                </a:gridCol>
                <a:gridCol w="1650600">
                  <a:extLst>
                    <a:ext uri="{9D8B030D-6E8A-4147-A177-3AD203B41FA5}">
                      <a16:colId xmlns:a16="http://schemas.microsoft.com/office/drawing/2014/main" val="20001"/>
                    </a:ext>
                  </a:extLst>
                </a:gridCol>
                <a:gridCol w="3242125">
                  <a:extLst>
                    <a:ext uri="{9D8B030D-6E8A-4147-A177-3AD203B41FA5}">
                      <a16:colId xmlns:a16="http://schemas.microsoft.com/office/drawing/2014/main" val="20002"/>
                    </a:ext>
                  </a:extLst>
                </a:gridCol>
                <a:gridCol w="1788050">
                  <a:extLst>
                    <a:ext uri="{9D8B030D-6E8A-4147-A177-3AD203B41FA5}">
                      <a16:colId xmlns:a16="http://schemas.microsoft.com/office/drawing/2014/main" val="20003"/>
                    </a:ext>
                  </a:extLst>
                </a:gridCol>
              </a:tblGrid>
              <a:tr h="271800">
                <a:tc>
                  <a:txBody>
                    <a:bodyPr/>
                    <a:lstStyle/>
                    <a:p>
                      <a:pPr marL="0" lvl="0" indent="0" algn="l" rtl="0">
                        <a:spcBef>
                          <a:spcPts val="0"/>
                        </a:spcBef>
                        <a:spcAft>
                          <a:spcPts val="0"/>
                        </a:spcAft>
                        <a:buNone/>
                      </a:pPr>
                      <a:r>
                        <a:rPr lang="en" sz="900"/>
                        <a:t>Class Index</a:t>
                      </a:r>
                      <a:endParaRPr sz="900"/>
                    </a:p>
                  </a:txBody>
                  <a:tcPr marL="91425" marR="91425" marT="91425" marB="91425"/>
                </a:tc>
                <a:tc>
                  <a:txBody>
                    <a:bodyPr/>
                    <a:lstStyle/>
                    <a:p>
                      <a:pPr marL="0" lvl="0" indent="0" algn="l" rtl="0">
                        <a:spcBef>
                          <a:spcPts val="0"/>
                        </a:spcBef>
                        <a:spcAft>
                          <a:spcPts val="0"/>
                        </a:spcAft>
                        <a:buNone/>
                      </a:pPr>
                      <a:r>
                        <a:rPr lang="en" sz="900"/>
                        <a:t>Class name</a:t>
                      </a:r>
                      <a:endParaRPr sz="900"/>
                    </a:p>
                  </a:txBody>
                  <a:tcPr marL="91425" marR="91425" marT="91425" marB="91425"/>
                </a:tc>
                <a:tc>
                  <a:txBody>
                    <a:bodyPr/>
                    <a:lstStyle/>
                    <a:p>
                      <a:pPr marL="0" lvl="0" indent="0" algn="l" rtl="0">
                        <a:spcBef>
                          <a:spcPts val="0"/>
                        </a:spcBef>
                        <a:spcAft>
                          <a:spcPts val="0"/>
                        </a:spcAft>
                        <a:buNone/>
                      </a:pPr>
                      <a:r>
                        <a:rPr lang="en" sz="900" dirty="0"/>
                        <a:t>Simple Segmentation Net Class IoU</a:t>
                      </a:r>
                      <a:endParaRPr sz="900" dirty="0"/>
                    </a:p>
                  </a:txBody>
                  <a:tcPr marL="91425" marR="91425" marT="91425" marB="91425"/>
                </a:tc>
                <a:tc>
                  <a:txBody>
                    <a:bodyPr/>
                    <a:lstStyle/>
                    <a:p>
                      <a:pPr marL="0" lvl="0" indent="0" algn="l" rtl="0">
                        <a:spcBef>
                          <a:spcPts val="0"/>
                        </a:spcBef>
                        <a:spcAft>
                          <a:spcPts val="0"/>
                        </a:spcAft>
                        <a:buNone/>
                      </a:pPr>
                      <a:r>
                        <a:rPr lang="en" sz="900"/>
                        <a:t>PSPNet Class IoU</a:t>
                      </a:r>
                      <a:endParaRPr sz="900"/>
                    </a:p>
                  </a:txBody>
                  <a:tcPr marL="91425" marR="91425" marT="91425" marB="91425"/>
                </a:tc>
                <a:extLst>
                  <a:ext uri="{0D108BD9-81ED-4DB2-BD59-A6C34878D82A}">
                    <a16:rowId xmlns:a16="http://schemas.microsoft.com/office/drawing/2014/main" val="10000"/>
                  </a:ext>
                </a:extLst>
              </a:tr>
              <a:tr h="271800">
                <a:tc>
                  <a:txBody>
                    <a:bodyPr/>
                    <a:lstStyle/>
                    <a:p>
                      <a:pPr marL="0" lvl="0" indent="0" algn="l" rtl="0">
                        <a:spcBef>
                          <a:spcPts val="0"/>
                        </a:spcBef>
                        <a:spcAft>
                          <a:spcPts val="0"/>
                        </a:spcAft>
                        <a:buNone/>
                      </a:pPr>
                      <a:r>
                        <a:rPr lang="en" sz="900"/>
                        <a:t>0</a:t>
                      </a:r>
                      <a:endParaRPr sz="900"/>
                    </a:p>
                  </a:txBody>
                  <a:tcPr marL="91425" marR="91425" marT="91425" marB="91425"/>
                </a:tc>
                <a:tc>
                  <a:txBody>
                    <a:bodyPr/>
                    <a:lstStyle/>
                    <a:p>
                      <a:pPr marL="0" lvl="0" indent="0" algn="l" rtl="0">
                        <a:spcBef>
                          <a:spcPts val="0"/>
                        </a:spcBef>
                        <a:spcAft>
                          <a:spcPts val="0"/>
                        </a:spcAft>
                        <a:buNone/>
                      </a:pPr>
                      <a:r>
                        <a:rPr lang="en" sz="900"/>
                        <a:t>Building</a:t>
                      </a:r>
                      <a:endParaRPr sz="900"/>
                    </a:p>
                  </a:txBody>
                  <a:tcPr marL="91425" marR="91425" marT="91425" marB="91425"/>
                </a:tc>
                <a:tc>
                  <a:txBody>
                    <a:bodyPr/>
                    <a:lstStyle/>
                    <a:p>
                      <a:pPr marL="0" lvl="0" indent="0" algn="l" rtl="0">
                        <a:spcBef>
                          <a:spcPts val="0"/>
                        </a:spcBef>
                        <a:spcAft>
                          <a:spcPts val="0"/>
                        </a:spcAft>
                        <a:buNone/>
                      </a:pPr>
                      <a:r>
                        <a:rPr lang="en-US" sz="900" b="0" i="0" u="none" strike="noStrike" cap="none" dirty="0">
                          <a:solidFill>
                            <a:srgbClr val="000000"/>
                          </a:solidFill>
                          <a:effectLst/>
                          <a:latin typeface="Arial"/>
                          <a:ea typeface="Arial"/>
                          <a:cs typeface="Arial"/>
                          <a:sym typeface="Arial"/>
                        </a:rPr>
                        <a:t>0.8983</a:t>
                      </a:r>
                      <a:endParaRPr sz="900" dirty="0"/>
                    </a:p>
                  </a:txBody>
                  <a:tcPr marL="91425" marR="91425" marT="91425" marB="91425"/>
                </a:tc>
                <a:tc>
                  <a:txBody>
                    <a:bodyPr/>
                    <a:lstStyle/>
                    <a:p>
                      <a:pPr marL="0" lvl="0" indent="0" algn="l" rtl="0">
                        <a:spcBef>
                          <a:spcPts val="0"/>
                        </a:spcBef>
                        <a:spcAft>
                          <a:spcPts val="0"/>
                        </a:spcAft>
                        <a:buNone/>
                      </a:pPr>
                      <a:r>
                        <a:rPr lang="en-US" sz="900" b="0" i="0" u="none" strike="noStrike" cap="none" dirty="0">
                          <a:solidFill>
                            <a:srgbClr val="000000"/>
                          </a:solidFill>
                          <a:effectLst/>
                          <a:latin typeface="Arial"/>
                          <a:ea typeface="Arial"/>
                          <a:cs typeface="Arial"/>
                          <a:sym typeface="Arial"/>
                        </a:rPr>
                        <a:t>0.9402</a:t>
                      </a:r>
                      <a:endParaRPr sz="900" dirty="0"/>
                    </a:p>
                  </a:txBody>
                  <a:tcPr marL="91425" marR="91425" marT="91425" marB="91425"/>
                </a:tc>
                <a:extLst>
                  <a:ext uri="{0D108BD9-81ED-4DB2-BD59-A6C34878D82A}">
                    <a16:rowId xmlns:a16="http://schemas.microsoft.com/office/drawing/2014/main" val="10001"/>
                  </a:ext>
                </a:extLst>
              </a:tr>
              <a:tr h="271800">
                <a:tc>
                  <a:txBody>
                    <a:bodyPr/>
                    <a:lstStyle/>
                    <a:p>
                      <a:pPr marL="0" lvl="0" indent="0" algn="l" rtl="0">
                        <a:spcBef>
                          <a:spcPts val="0"/>
                        </a:spcBef>
                        <a:spcAft>
                          <a:spcPts val="0"/>
                        </a:spcAft>
                        <a:buNone/>
                      </a:pPr>
                      <a:r>
                        <a:rPr lang="en" sz="900"/>
                        <a:t>1</a:t>
                      </a:r>
                      <a:endParaRPr sz="900"/>
                    </a:p>
                  </a:txBody>
                  <a:tcPr marL="91425" marR="91425" marT="91425" marB="91425"/>
                </a:tc>
                <a:tc>
                  <a:txBody>
                    <a:bodyPr/>
                    <a:lstStyle/>
                    <a:p>
                      <a:pPr marL="0" lvl="0" indent="0" algn="l" rtl="0">
                        <a:spcBef>
                          <a:spcPts val="0"/>
                        </a:spcBef>
                        <a:spcAft>
                          <a:spcPts val="0"/>
                        </a:spcAft>
                        <a:buNone/>
                      </a:pPr>
                      <a:r>
                        <a:rPr lang="en" sz="900"/>
                        <a:t>Tree</a:t>
                      </a:r>
                      <a:endParaRPr sz="900"/>
                    </a:p>
                  </a:txBody>
                  <a:tcPr marL="91425" marR="91425" marT="91425" marB="91425"/>
                </a:tc>
                <a:tc>
                  <a:txBody>
                    <a:bodyPr/>
                    <a:lstStyle/>
                    <a:p>
                      <a:pPr marL="0" lvl="0" indent="0" algn="l" rtl="0">
                        <a:spcBef>
                          <a:spcPts val="0"/>
                        </a:spcBef>
                        <a:spcAft>
                          <a:spcPts val="0"/>
                        </a:spcAft>
                        <a:buNone/>
                      </a:pPr>
                      <a:r>
                        <a:rPr lang="en-US" sz="900" b="0" i="0" u="none" strike="noStrike" cap="none" dirty="0">
                          <a:solidFill>
                            <a:srgbClr val="000000"/>
                          </a:solidFill>
                          <a:effectLst/>
                          <a:latin typeface="Arial"/>
                          <a:ea typeface="Arial"/>
                          <a:cs typeface="Arial"/>
                          <a:sym typeface="Arial"/>
                        </a:rPr>
                        <a:t>0.9089</a:t>
                      </a:r>
                      <a:endParaRPr sz="900" dirty="0"/>
                    </a:p>
                  </a:txBody>
                  <a:tcPr marL="91425" marR="91425" marT="91425" marB="91425"/>
                </a:tc>
                <a:tc>
                  <a:txBody>
                    <a:bodyPr/>
                    <a:lstStyle/>
                    <a:p>
                      <a:pPr marL="0" lvl="0" indent="0" algn="l" rtl="0">
                        <a:spcBef>
                          <a:spcPts val="0"/>
                        </a:spcBef>
                        <a:spcAft>
                          <a:spcPts val="0"/>
                        </a:spcAft>
                        <a:buNone/>
                      </a:pPr>
                      <a:r>
                        <a:rPr lang="en-US" sz="900" b="0" i="0" u="none" strike="noStrike" cap="none" dirty="0">
                          <a:solidFill>
                            <a:srgbClr val="000000"/>
                          </a:solidFill>
                          <a:effectLst/>
                          <a:latin typeface="Arial"/>
                          <a:ea typeface="Arial"/>
                          <a:cs typeface="Arial"/>
                          <a:sym typeface="Arial"/>
                        </a:rPr>
                        <a:t>0.9678</a:t>
                      </a:r>
                      <a:endParaRPr sz="900" dirty="0"/>
                    </a:p>
                  </a:txBody>
                  <a:tcPr marL="91425" marR="91425" marT="91425" marB="91425"/>
                </a:tc>
                <a:extLst>
                  <a:ext uri="{0D108BD9-81ED-4DB2-BD59-A6C34878D82A}">
                    <a16:rowId xmlns:a16="http://schemas.microsoft.com/office/drawing/2014/main" val="10002"/>
                  </a:ext>
                </a:extLst>
              </a:tr>
              <a:tr h="271800">
                <a:tc>
                  <a:txBody>
                    <a:bodyPr/>
                    <a:lstStyle/>
                    <a:p>
                      <a:pPr marL="0" lvl="0" indent="0" algn="l" rtl="0">
                        <a:spcBef>
                          <a:spcPts val="0"/>
                        </a:spcBef>
                        <a:spcAft>
                          <a:spcPts val="0"/>
                        </a:spcAft>
                        <a:buNone/>
                      </a:pPr>
                      <a:r>
                        <a:rPr lang="en" sz="900"/>
                        <a:t>2</a:t>
                      </a:r>
                      <a:endParaRPr sz="900"/>
                    </a:p>
                  </a:txBody>
                  <a:tcPr marL="91425" marR="91425" marT="91425" marB="91425"/>
                </a:tc>
                <a:tc>
                  <a:txBody>
                    <a:bodyPr/>
                    <a:lstStyle/>
                    <a:p>
                      <a:pPr marL="0" lvl="0" indent="0" algn="l" rtl="0">
                        <a:spcBef>
                          <a:spcPts val="0"/>
                        </a:spcBef>
                        <a:spcAft>
                          <a:spcPts val="0"/>
                        </a:spcAft>
                        <a:buNone/>
                      </a:pPr>
                      <a:r>
                        <a:rPr lang="en" sz="900"/>
                        <a:t>Sky</a:t>
                      </a:r>
                      <a:endParaRPr sz="900"/>
                    </a:p>
                  </a:txBody>
                  <a:tcPr marL="91425" marR="91425" marT="91425" marB="91425"/>
                </a:tc>
                <a:tc>
                  <a:txBody>
                    <a:bodyPr/>
                    <a:lstStyle/>
                    <a:p>
                      <a:pPr marL="0" lvl="0" indent="0" algn="l" rtl="0">
                        <a:spcBef>
                          <a:spcPts val="0"/>
                        </a:spcBef>
                        <a:spcAft>
                          <a:spcPts val="0"/>
                        </a:spcAft>
                        <a:buNone/>
                      </a:pPr>
                      <a:r>
                        <a:rPr lang="en-US" sz="900" b="0" i="0" u="none" strike="noStrike" cap="none" dirty="0">
                          <a:solidFill>
                            <a:srgbClr val="000000"/>
                          </a:solidFill>
                          <a:effectLst/>
                          <a:latin typeface="Arial"/>
                          <a:ea typeface="Arial"/>
                          <a:cs typeface="Arial"/>
                          <a:sym typeface="Arial"/>
                        </a:rPr>
                        <a:t>0.9175</a:t>
                      </a:r>
                      <a:endParaRPr sz="900" dirty="0"/>
                    </a:p>
                  </a:txBody>
                  <a:tcPr marL="91425" marR="91425" marT="91425" marB="91425"/>
                </a:tc>
                <a:tc>
                  <a:txBody>
                    <a:bodyPr/>
                    <a:lstStyle/>
                    <a:p>
                      <a:pPr marL="0" lvl="0" indent="0" algn="l" rtl="0">
                        <a:spcBef>
                          <a:spcPts val="0"/>
                        </a:spcBef>
                        <a:spcAft>
                          <a:spcPts val="0"/>
                        </a:spcAft>
                        <a:buNone/>
                      </a:pPr>
                      <a:r>
                        <a:rPr lang="en-US" sz="900" b="0" i="0" u="none" strike="noStrike" cap="none" dirty="0">
                          <a:solidFill>
                            <a:srgbClr val="000000"/>
                          </a:solidFill>
                          <a:effectLst/>
                          <a:latin typeface="Arial"/>
                          <a:ea typeface="Arial"/>
                          <a:cs typeface="Arial"/>
                          <a:sym typeface="Arial"/>
                        </a:rPr>
                        <a:t>0.9657</a:t>
                      </a:r>
                      <a:endParaRPr sz="900" dirty="0"/>
                    </a:p>
                  </a:txBody>
                  <a:tcPr marL="91425" marR="91425" marT="91425" marB="91425"/>
                </a:tc>
                <a:extLst>
                  <a:ext uri="{0D108BD9-81ED-4DB2-BD59-A6C34878D82A}">
                    <a16:rowId xmlns:a16="http://schemas.microsoft.com/office/drawing/2014/main" val="10003"/>
                  </a:ext>
                </a:extLst>
              </a:tr>
              <a:tr h="271800">
                <a:tc>
                  <a:txBody>
                    <a:bodyPr/>
                    <a:lstStyle/>
                    <a:p>
                      <a:pPr marL="0" lvl="0" indent="0" algn="l" rtl="0">
                        <a:spcBef>
                          <a:spcPts val="0"/>
                        </a:spcBef>
                        <a:spcAft>
                          <a:spcPts val="0"/>
                        </a:spcAft>
                        <a:buNone/>
                      </a:pPr>
                      <a:r>
                        <a:rPr lang="en" sz="900"/>
                        <a:t>3</a:t>
                      </a:r>
                      <a:endParaRPr sz="900"/>
                    </a:p>
                  </a:txBody>
                  <a:tcPr marL="91425" marR="91425" marT="91425" marB="91425"/>
                </a:tc>
                <a:tc>
                  <a:txBody>
                    <a:bodyPr/>
                    <a:lstStyle/>
                    <a:p>
                      <a:pPr marL="0" lvl="0" indent="0" algn="l" rtl="0">
                        <a:spcBef>
                          <a:spcPts val="0"/>
                        </a:spcBef>
                        <a:spcAft>
                          <a:spcPts val="0"/>
                        </a:spcAft>
                        <a:buNone/>
                      </a:pPr>
                      <a:r>
                        <a:rPr lang="en" sz="900"/>
                        <a:t>Car</a:t>
                      </a:r>
                      <a:endParaRPr sz="900"/>
                    </a:p>
                  </a:txBody>
                  <a:tcPr marL="91425" marR="91425" marT="91425" marB="91425"/>
                </a:tc>
                <a:tc>
                  <a:txBody>
                    <a:bodyPr/>
                    <a:lstStyle/>
                    <a:p>
                      <a:pPr marL="0" lvl="0" indent="0" algn="l" rtl="0">
                        <a:spcBef>
                          <a:spcPts val="0"/>
                        </a:spcBef>
                        <a:spcAft>
                          <a:spcPts val="0"/>
                        </a:spcAft>
                        <a:buNone/>
                      </a:pPr>
                      <a:r>
                        <a:rPr lang="en-US" sz="900" b="0" i="0" u="none" strike="noStrike" cap="none" dirty="0">
                          <a:solidFill>
                            <a:srgbClr val="000000"/>
                          </a:solidFill>
                          <a:effectLst/>
                          <a:latin typeface="Arial"/>
                          <a:ea typeface="Arial"/>
                          <a:cs typeface="Arial"/>
                          <a:sym typeface="Arial"/>
                        </a:rPr>
                        <a:t>0.7695</a:t>
                      </a:r>
                      <a:endParaRPr sz="900" dirty="0"/>
                    </a:p>
                  </a:txBody>
                  <a:tcPr marL="91425" marR="91425" marT="91425" marB="91425"/>
                </a:tc>
                <a:tc>
                  <a:txBody>
                    <a:bodyPr/>
                    <a:lstStyle/>
                    <a:p>
                      <a:pPr marL="0" lvl="0" indent="0" algn="l" rtl="0">
                        <a:spcBef>
                          <a:spcPts val="0"/>
                        </a:spcBef>
                        <a:spcAft>
                          <a:spcPts val="0"/>
                        </a:spcAft>
                        <a:buNone/>
                      </a:pPr>
                      <a:r>
                        <a:rPr lang="en-US" sz="900" b="0" i="0" u="none" strike="noStrike" cap="none" dirty="0">
                          <a:solidFill>
                            <a:srgbClr val="000000"/>
                          </a:solidFill>
                          <a:effectLst/>
                          <a:latin typeface="Arial"/>
                          <a:ea typeface="Arial"/>
                          <a:cs typeface="Arial"/>
                          <a:sym typeface="Arial"/>
                        </a:rPr>
                        <a:t>0.9383</a:t>
                      </a:r>
                      <a:endParaRPr sz="900" dirty="0"/>
                    </a:p>
                  </a:txBody>
                  <a:tcPr marL="91425" marR="91425" marT="91425" marB="91425"/>
                </a:tc>
                <a:extLst>
                  <a:ext uri="{0D108BD9-81ED-4DB2-BD59-A6C34878D82A}">
                    <a16:rowId xmlns:a16="http://schemas.microsoft.com/office/drawing/2014/main" val="10004"/>
                  </a:ext>
                </a:extLst>
              </a:tr>
              <a:tr h="271800">
                <a:tc>
                  <a:txBody>
                    <a:bodyPr/>
                    <a:lstStyle/>
                    <a:p>
                      <a:pPr marL="0" lvl="0" indent="0" algn="l" rtl="0">
                        <a:spcBef>
                          <a:spcPts val="0"/>
                        </a:spcBef>
                        <a:spcAft>
                          <a:spcPts val="0"/>
                        </a:spcAft>
                        <a:buNone/>
                      </a:pPr>
                      <a:r>
                        <a:rPr lang="en" sz="900"/>
                        <a:t>4</a:t>
                      </a:r>
                      <a:endParaRPr sz="900"/>
                    </a:p>
                  </a:txBody>
                  <a:tcPr marL="91425" marR="91425" marT="91425" marB="91425"/>
                </a:tc>
                <a:tc>
                  <a:txBody>
                    <a:bodyPr/>
                    <a:lstStyle/>
                    <a:p>
                      <a:pPr marL="0" lvl="0" indent="0" algn="l" rtl="0">
                        <a:spcBef>
                          <a:spcPts val="0"/>
                        </a:spcBef>
                        <a:spcAft>
                          <a:spcPts val="0"/>
                        </a:spcAft>
                        <a:buNone/>
                      </a:pPr>
                      <a:r>
                        <a:rPr lang="en" sz="900"/>
                        <a:t>SignSymbol</a:t>
                      </a:r>
                      <a:endParaRPr sz="900"/>
                    </a:p>
                  </a:txBody>
                  <a:tcPr marL="91425" marR="91425" marT="91425" marB="91425"/>
                </a:tc>
                <a:tc>
                  <a:txBody>
                    <a:bodyPr/>
                    <a:lstStyle/>
                    <a:p>
                      <a:pPr marL="0" lvl="0" indent="0" algn="l" rtl="0">
                        <a:spcBef>
                          <a:spcPts val="0"/>
                        </a:spcBef>
                        <a:spcAft>
                          <a:spcPts val="0"/>
                        </a:spcAft>
                        <a:buNone/>
                      </a:pPr>
                      <a:r>
                        <a:rPr lang="en-US" sz="900" b="0" i="0" u="none" strike="noStrike" cap="none" dirty="0">
                          <a:solidFill>
                            <a:srgbClr val="000000"/>
                          </a:solidFill>
                          <a:effectLst/>
                          <a:latin typeface="Arial"/>
                          <a:ea typeface="Arial"/>
                          <a:cs typeface="Arial"/>
                          <a:sym typeface="Arial"/>
                        </a:rPr>
                        <a:t>0.0000</a:t>
                      </a:r>
                      <a:endParaRPr sz="900" dirty="0"/>
                    </a:p>
                  </a:txBody>
                  <a:tcPr marL="91425" marR="91425" marT="91425" marB="91425"/>
                </a:tc>
                <a:tc>
                  <a:txBody>
                    <a:bodyPr/>
                    <a:lstStyle/>
                    <a:p>
                      <a:pPr marL="0" lvl="0" indent="0" algn="l" rtl="0">
                        <a:spcBef>
                          <a:spcPts val="0"/>
                        </a:spcBef>
                        <a:spcAft>
                          <a:spcPts val="0"/>
                        </a:spcAft>
                        <a:buNone/>
                      </a:pPr>
                      <a:r>
                        <a:rPr lang="en-US" sz="900" b="0" i="0" u="none" strike="noStrike" cap="none" dirty="0">
                          <a:solidFill>
                            <a:srgbClr val="000000"/>
                          </a:solidFill>
                          <a:effectLst/>
                          <a:latin typeface="Arial"/>
                          <a:ea typeface="Arial"/>
                          <a:cs typeface="Arial"/>
                          <a:sym typeface="Arial"/>
                        </a:rPr>
                        <a:t>0.0000</a:t>
                      </a:r>
                      <a:endParaRPr sz="900" dirty="0"/>
                    </a:p>
                  </a:txBody>
                  <a:tcPr marL="91425" marR="91425" marT="91425" marB="91425"/>
                </a:tc>
                <a:extLst>
                  <a:ext uri="{0D108BD9-81ED-4DB2-BD59-A6C34878D82A}">
                    <a16:rowId xmlns:a16="http://schemas.microsoft.com/office/drawing/2014/main" val="10005"/>
                  </a:ext>
                </a:extLst>
              </a:tr>
              <a:tr h="271800">
                <a:tc>
                  <a:txBody>
                    <a:bodyPr/>
                    <a:lstStyle/>
                    <a:p>
                      <a:pPr marL="0" lvl="0" indent="0" algn="l" rtl="0">
                        <a:spcBef>
                          <a:spcPts val="0"/>
                        </a:spcBef>
                        <a:spcAft>
                          <a:spcPts val="0"/>
                        </a:spcAft>
                        <a:buNone/>
                      </a:pPr>
                      <a:r>
                        <a:rPr lang="en" sz="900"/>
                        <a:t>5</a:t>
                      </a:r>
                      <a:endParaRPr sz="900"/>
                    </a:p>
                  </a:txBody>
                  <a:tcPr marL="91425" marR="91425" marT="91425" marB="91425"/>
                </a:tc>
                <a:tc>
                  <a:txBody>
                    <a:bodyPr/>
                    <a:lstStyle/>
                    <a:p>
                      <a:pPr marL="0" lvl="0" indent="0" algn="l" rtl="0">
                        <a:spcBef>
                          <a:spcPts val="0"/>
                        </a:spcBef>
                        <a:spcAft>
                          <a:spcPts val="0"/>
                        </a:spcAft>
                        <a:buNone/>
                      </a:pPr>
                      <a:r>
                        <a:rPr lang="en" sz="900"/>
                        <a:t>Road</a:t>
                      </a:r>
                      <a:endParaRPr sz="900"/>
                    </a:p>
                  </a:txBody>
                  <a:tcPr marL="91425" marR="91425" marT="91425" marB="91425"/>
                </a:tc>
                <a:tc>
                  <a:txBody>
                    <a:bodyPr/>
                    <a:lstStyle/>
                    <a:p>
                      <a:pPr marL="0" lvl="0" indent="0" algn="l" rtl="0">
                        <a:spcBef>
                          <a:spcPts val="0"/>
                        </a:spcBef>
                        <a:spcAft>
                          <a:spcPts val="0"/>
                        </a:spcAft>
                        <a:buNone/>
                      </a:pPr>
                      <a:r>
                        <a:rPr lang="en-US" sz="900" b="0" i="0" u="none" strike="noStrike" cap="none" dirty="0">
                          <a:solidFill>
                            <a:srgbClr val="000000"/>
                          </a:solidFill>
                          <a:effectLst/>
                          <a:latin typeface="Arial"/>
                          <a:ea typeface="Arial"/>
                          <a:cs typeface="Arial"/>
                          <a:sym typeface="Arial"/>
                        </a:rPr>
                        <a:t>0.9449</a:t>
                      </a:r>
                      <a:endParaRPr sz="900" dirty="0"/>
                    </a:p>
                  </a:txBody>
                  <a:tcPr marL="91425" marR="91425" marT="91425" marB="91425"/>
                </a:tc>
                <a:tc>
                  <a:txBody>
                    <a:bodyPr/>
                    <a:lstStyle/>
                    <a:p>
                      <a:pPr marL="0" lvl="0" indent="0" algn="l" rtl="0">
                        <a:spcBef>
                          <a:spcPts val="0"/>
                        </a:spcBef>
                        <a:spcAft>
                          <a:spcPts val="0"/>
                        </a:spcAft>
                        <a:buNone/>
                      </a:pPr>
                      <a:r>
                        <a:rPr lang="en-US" sz="900" b="0" i="0" u="none" strike="noStrike" cap="none" dirty="0">
                          <a:solidFill>
                            <a:srgbClr val="000000"/>
                          </a:solidFill>
                          <a:effectLst/>
                          <a:latin typeface="Arial"/>
                          <a:ea typeface="Arial"/>
                          <a:cs typeface="Arial"/>
                          <a:sym typeface="Arial"/>
                        </a:rPr>
                        <a:t>0.9682</a:t>
                      </a:r>
                      <a:endParaRPr sz="900" dirty="0"/>
                    </a:p>
                  </a:txBody>
                  <a:tcPr marL="91425" marR="91425" marT="91425" marB="91425"/>
                </a:tc>
                <a:extLst>
                  <a:ext uri="{0D108BD9-81ED-4DB2-BD59-A6C34878D82A}">
                    <a16:rowId xmlns:a16="http://schemas.microsoft.com/office/drawing/2014/main" val="10006"/>
                  </a:ext>
                </a:extLst>
              </a:tr>
              <a:tr h="271800">
                <a:tc>
                  <a:txBody>
                    <a:bodyPr/>
                    <a:lstStyle/>
                    <a:p>
                      <a:pPr marL="0" lvl="0" indent="0" algn="l" rtl="0">
                        <a:spcBef>
                          <a:spcPts val="0"/>
                        </a:spcBef>
                        <a:spcAft>
                          <a:spcPts val="0"/>
                        </a:spcAft>
                        <a:buNone/>
                      </a:pPr>
                      <a:r>
                        <a:rPr lang="en" sz="900"/>
                        <a:t>6</a:t>
                      </a:r>
                      <a:endParaRPr sz="900"/>
                    </a:p>
                  </a:txBody>
                  <a:tcPr marL="91425" marR="91425" marT="91425" marB="91425"/>
                </a:tc>
                <a:tc>
                  <a:txBody>
                    <a:bodyPr/>
                    <a:lstStyle/>
                    <a:p>
                      <a:pPr marL="0" lvl="0" indent="0" algn="l" rtl="0">
                        <a:spcBef>
                          <a:spcPts val="0"/>
                        </a:spcBef>
                        <a:spcAft>
                          <a:spcPts val="0"/>
                        </a:spcAft>
                        <a:buNone/>
                      </a:pPr>
                      <a:r>
                        <a:rPr lang="en" sz="900"/>
                        <a:t>Pedestrian</a:t>
                      </a:r>
                      <a:endParaRPr sz="900"/>
                    </a:p>
                  </a:txBody>
                  <a:tcPr marL="91425" marR="91425" marT="91425" marB="91425"/>
                </a:tc>
                <a:tc>
                  <a:txBody>
                    <a:bodyPr/>
                    <a:lstStyle/>
                    <a:p>
                      <a:pPr marL="0" lvl="0" indent="0" algn="l" rtl="0">
                        <a:spcBef>
                          <a:spcPts val="0"/>
                        </a:spcBef>
                        <a:spcAft>
                          <a:spcPts val="0"/>
                        </a:spcAft>
                        <a:buNone/>
                      </a:pPr>
                      <a:r>
                        <a:rPr lang="en-US" sz="900" b="0" i="0" u="none" strike="noStrike" cap="none" dirty="0">
                          <a:solidFill>
                            <a:srgbClr val="000000"/>
                          </a:solidFill>
                          <a:effectLst/>
                          <a:latin typeface="Arial"/>
                          <a:ea typeface="Arial"/>
                          <a:cs typeface="Arial"/>
                          <a:sym typeface="Arial"/>
                        </a:rPr>
                        <a:t>0.2943</a:t>
                      </a:r>
                      <a:endParaRPr sz="900" dirty="0"/>
                    </a:p>
                  </a:txBody>
                  <a:tcPr marL="91425" marR="91425" marT="91425" marB="91425"/>
                </a:tc>
                <a:tc>
                  <a:txBody>
                    <a:bodyPr/>
                    <a:lstStyle/>
                    <a:p>
                      <a:pPr marL="0" lvl="0" indent="0" algn="l" rtl="0">
                        <a:spcBef>
                          <a:spcPts val="0"/>
                        </a:spcBef>
                        <a:spcAft>
                          <a:spcPts val="0"/>
                        </a:spcAft>
                        <a:buNone/>
                      </a:pPr>
                      <a:r>
                        <a:rPr lang="en-US" sz="900" b="0" i="0" u="none" strike="noStrike" cap="none" dirty="0">
                          <a:solidFill>
                            <a:srgbClr val="000000"/>
                          </a:solidFill>
                          <a:effectLst/>
                          <a:latin typeface="Arial"/>
                          <a:ea typeface="Arial"/>
                          <a:cs typeface="Arial"/>
                          <a:sym typeface="Arial"/>
                        </a:rPr>
                        <a:t>0.7239</a:t>
                      </a:r>
                      <a:endParaRPr sz="900" dirty="0"/>
                    </a:p>
                  </a:txBody>
                  <a:tcPr marL="91425" marR="91425" marT="91425" marB="91425"/>
                </a:tc>
                <a:extLst>
                  <a:ext uri="{0D108BD9-81ED-4DB2-BD59-A6C34878D82A}">
                    <a16:rowId xmlns:a16="http://schemas.microsoft.com/office/drawing/2014/main" val="10007"/>
                  </a:ext>
                </a:extLst>
              </a:tr>
              <a:tr h="271800">
                <a:tc>
                  <a:txBody>
                    <a:bodyPr/>
                    <a:lstStyle/>
                    <a:p>
                      <a:pPr marL="0" lvl="0" indent="0" algn="l" rtl="0">
                        <a:spcBef>
                          <a:spcPts val="0"/>
                        </a:spcBef>
                        <a:spcAft>
                          <a:spcPts val="0"/>
                        </a:spcAft>
                        <a:buNone/>
                      </a:pPr>
                      <a:r>
                        <a:rPr lang="en" sz="900"/>
                        <a:t>7</a:t>
                      </a:r>
                      <a:endParaRPr sz="900"/>
                    </a:p>
                  </a:txBody>
                  <a:tcPr marL="91425" marR="91425" marT="91425" marB="91425"/>
                </a:tc>
                <a:tc>
                  <a:txBody>
                    <a:bodyPr/>
                    <a:lstStyle/>
                    <a:p>
                      <a:pPr marL="0" lvl="0" indent="0" algn="l" rtl="0">
                        <a:spcBef>
                          <a:spcPts val="0"/>
                        </a:spcBef>
                        <a:spcAft>
                          <a:spcPts val="0"/>
                        </a:spcAft>
                        <a:buNone/>
                      </a:pPr>
                      <a:r>
                        <a:rPr lang="en" sz="900"/>
                        <a:t>Fence</a:t>
                      </a:r>
                      <a:endParaRPr sz="900"/>
                    </a:p>
                  </a:txBody>
                  <a:tcPr marL="91425" marR="91425" marT="91425" marB="91425"/>
                </a:tc>
                <a:tc>
                  <a:txBody>
                    <a:bodyPr/>
                    <a:lstStyle/>
                    <a:p>
                      <a:pPr marL="0" lvl="0" indent="0" algn="l" rtl="0">
                        <a:spcBef>
                          <a:spcPts val="0"/>
                        </a:spcBef>
                        <a:spcAft>
                          <a:spcPts val="0"/>
                        </a:spcAft>
                        <a:buNone/>
                      </a:pPr>
                      <a:r>
                        <a:rPr lang="en-US" sz="900" b="0" i="0" u="none" strike="noStrike" cap="none" dirty="0">
                          <a:solidFill>
                            <a:srgbClr val="000000"/>
                          </a:solidFill>
                          <a:effectLst/>
                          <a:latin typeface="Arial"/>
                          <a:ea typeface="Arial"/>
                          <a:cs typeface="Arial"/>
                          <a:sym typeface="Arial"/>
                        </a:rPr>
                        <a:t>0.7328</a:t>
                      </a:r>
                      <a:endParaRPr sz="900" dirty="0"/>
                    </a:p>
                  </a:txBody>
                  <a:tcPr marL="91425" marR="91425" marT="91425" marB="91425"/>
                </a:tc>
                <a:tc>
                  <a:txBody>
                    <a:bodyPr/>
                    <a:lstStyle/>
                    <a:p>
                      <a:pPr marL="0" lvl="0" indent="0" algn="l" rtl="0">
                        <a:spcBef>
                          <a:spcPts val="0"/>
                        </a:spcBef>
                        <a:spcAft>
                          <a:spcPts val="0"/>
                        </a:spcAft>
                        <a:buNone/>
                      </a:pPr>
                      <a:r>
                        <a:rPr lang="en-US" sz="900" b="0" i="0" u="none" strike="noStrike" cap="none" dirty="0">
                          <a:solidFill>
                            <a:srgbClr val="000000"/>
                          </a:solidFill>
                          <a:effectLst/>
                          <a:latin typeface="Arial"/>
                          <a:ea typeface="Arial"/>
                          <a:cs typeface="Arial"/>
                          <a:sym typeface="Arial"/>
                        </a:rPr>
                        <a:t>0.8605</a:t>
                      </a:r>
                      <a:endParaRPr sz="900" dirty="0"/>
                    </a:p>
                  </a:txBody>
                  <a:tcPr marL="91425" marR="91425" marT="91425" marB="91425"/>
                </a:tc>
                <a:extLst>
                  <a:ext uri="{0D108BD9-81ED-4DB2-BD59-A6C34878D82A}">
                    <a16:rowId xmlns:a16="http://schemas.microsoft.com/office/drawing/2014/main" val="10008"/>
                  </a:ext>
                </a:extLst>
              </a:tr>
              <a:tr h="271800">
                <a:tc>
                  <a:txBody>
                    <a:bodyPr/>
                    <a:lstStyle/>
                    <a:p>
                      <a:pPr marL="0" lvl="0" indent="0" algn="l" rtl="0">
                        <a:spcBef>
                          <a:spcPts val="0"/>
                        </a:spcBef>
                        <a:spcAft>
                          <a:spcPts val="0"/>
                        </a:spcAft>
                        <a:buNone/>
                      </a:pPr>
                      <a:r>
                        <a:rPr lang="en" sz="900"/>
                        <a:t>8</a:t>
                      </a:r>
                      <a:endParaRPr sz="900"/>
                    </a:p>
                  </a:txBody>
                  <a:tcPr marL="91425" marR="91425" marT="91425" marB="91425"/>
                </a:tc>
                <a:tc>
                  <a:txBody>
                    <a:bodyPr/>
                    <a:lstStyle/>
                    <a:p>
                      <a:pPr marL="0" lvl="0" indent="0" algn="l" rtl="0">
                        <a:spcBef>
                          <a:spcPts val="0"/>
                        </a:spcBef>
                        <a:spcAft>
                          <a:spcPts val="0"/>
                        </a:spcAft>
                        <a:buNone/>
                      </a:pPr>
                      <a:r>
                        <a:rPr lang="en" sz="900"/>
                        <a:t>Column_Pole</a:t>
                      </a:r>
                      <a:endParaRPr sz="900"/>
                    </a:p>
                  </a:txBody>
                  <a:tcPr marL="91425" marR="91425" marT="91425" marB="91425"/>
                </a:tc>
                <a:tc>
                  <a:txBody>
                    <a:bodyPr/>
                    <a:lstStyle/>
                    <a:p>
                      <a:pPr marL="0" lvl="0" indent="0" algn="l" rtl="0">
                        <a:spcBef>
                          <a:spcPts val="0"/>
                        </a:spcBef>
                        <a:spcAft>
                          <a:spcPts val="0"/>
                        </a:spcAft>
                        <a:buNone/>
                      </a:pPr>
                      <a:r>
                        <a:rPr lang="en-US" sz="900" b="0" i="0" u="none" strike="noStrike" cap="none" dirty="0">
                          <a:solidFill>
                            <a:srgbClr val="000000"/>
                          </a:solidFill>
                          <a:effectLst/>
                          <a:latin typeface="Arial"/>
                          <a:ea typeface="Arial"/>
                          <a:cs typeface="Arial"/>
                          <a:sym typeface="Arial"/>
                        </a:rPr>
                        <a:t>0.0014</a:t>
                      </a:r>
                      <a:endParaRPr sz="900" dirty="0"/>
                    </a:p>
                  </a:txBody>
                  <a:tcPr marL="91425" marR="91425" marT="91425" marB="91425"/>
                </a:tc>
                <a:tc>
                  <a:txBody>
                    <a:bodyPr/>
                    <a:lstStyle/>
                    <a:p>
                      <a:pPr marL="0" lvl="0" indent="0" algn="l" rtl="0">
                        <a:spcBef>
                          <a:spcPts val="0"/>
                        </a:spcBef>
                        <a:spcAft>
                          <a:spcPts val="0"/>
                        </a:spcAft>
                        <a:buNone/>
                      </a:pPr>
                      <a:r>
                        <a:rPr lang="en-US" sz="900" b="0" i="0" u="none" strike="noStrike" cap="none" dirty="0">
                          <a:solidFill>
                            <a:srgbClr val="000000"/>
                          </a:solidFill>
                          <a:effectLst/>
                          <a:latin typeface="Arial"/>
                          <a:ea typeface="Arial"/>
                          <a:cs typeface="Arial"/>
                          <a:sym typeface="Arial"/>
                        </a:rPr>
                        <a:t>0.0014</a:t>
                      </a:r>
                      <a:endParaRPr sz="900" dirty="0"/>
                    </a:p>
                  </a:txBody>
                  <a:tcPr marL="91425" marR="91425" marT="91425" marB="91425"/>
                </a:tc>
                <a:extLst>
                  <a:ext uri="{0D108BD9-81ED-4DB2-BD59-A6C34878D82A}">
                    <a16:rowId xmlns:a16="http://schemas.microsoft.com/office/drawing/2014/main" val="10009"/>
                  </a:ext>
                </a:extLst>
              </a:tr>
              <a:tr h="271800">
                <a:tc>
                  <a:txBody>
                    <a:bodyPr/>
                    <a:lstStyle/>
                    <a:p>
                      <a:pPr marL="0" lvl="0" indent="0" algn="l" rtl="0">
                        <a:spcBef>
                          <a:spcPts val="0"/>
                        </a:spcBef>
                        <a:spcAft>
                          <a:spcPts val="0"/>
                        </a:spcAft>
                        <a:buNone/>
                      </a:pPr>
                      <a:r>
                        <a:rPr lang="en" sz="900"/>
                        <a:t>9</a:t>
                      </a:r>
                      <a:endParaRPr sz="900"/>
                    </a:p>
                  </a:txBody>
                  <a:tcPr marL="91425" marR="91425" marT="91425" marB="91425"/>
                </a:tc>
                <a:tc>
                  <a:txBody>
                    <a:bodyPr/>
                    <a:lstStyle/>
                    <a:p>
                      <a:pPr marL="0" lvl="0" indent="0" algn="l" rtl="0">
                        <a:spcBef>
                          <a:spcPts val="0"/>
                        </a:spcBef>
                        <a:spcAft>
                          <a:spcPts val="0"/>
                        </a:spcAft>
                        <a:buNone/>
                      </a:pPr>
                      <a:r>
                        <a:rPr lang="en" sz="900"/>
                        <a:t>Sidewalk</a:t>
                      </a:r>
                      <a:endParaRPr sz="900"/>
                    </a:p>
                  </a:txBody>
                  <a:tcPr marL="91425" marR="91425" marT="91425" marB="91425"/>
                </a:tc>
                <a:tc>
                  <a:txBody>
                    <a:bodyPr/>
                    <a:lstStyle/>
                    <a:p>
                      <a:pPr marL="0" lvl="0" indent="0" algn="l" rtl="0">
                        <a:spcBef>
                          <a:spcPts val="0"/>
                        </a:spcBef>
                        <a:spcAft>
                          <a:spcPts val="0"/>
                        </a:spcAft>
                        <a:buNone/>
                      </a:pPr>
                      <a:r>
                        <a:rPr lang="en-US" sz="900" b="0" i="0" u="none" strike="noStrike" cap="none" dirty="0">
                          <a:solidFill>
                            <a:srgbClr val="000000"/>
                          </a:solidFill>
                          <a:effectLst/>
                          <a:latin typeface="Arial"/>
                          <a:ea typeface="Arial"/>
                          <a:cs typeface="Arial"/>
                          <a:sym typeface="Arial"/>
                        </a:rPr>
                        <a:t>0.8222</a:t>
                      </a:r>
                      <a:endParaRPr sz="900" dirty="0"/>
                    </a:p>
                  </a:txBody>
                  <a:tcPr marL="91425" marR="91425" marT="91425" marB="91425"/>
                </a:tc>
                <a:tc>
                  <a:txBody>
                    <a:bodyPr/>
                    <a:lstStyle/>
                    <a:p>
                      <a:pPr marL="0" lvl="0" indent="0" algn="l" rtl="0">
                        <a:spcBef>
                          <a:spcPts val="0"/>
                        </a:spcBef>
                        <a:spcAft>
                          <a:spcPts val="0"/>
                        </a:spcAft>
                        <a:buNone/>
                      </a:pPr>
                      <a:r>
                        <a:rPr lang="en-US" sz="900" b="0" i="0" u="none" strike="noStrike" cap="none" dirty="0">
                          <a:solidFill>
                            <a:srgbClr val="000000"/>
                          </a:solidFill>
                          <a:effectLst/>
                          <a:latin typeface="Arial"/>
                          <a:ea typeface="Arial"/>
                          <a:cs typeface="Arial"/>
                          <a:sym typeface="Arial"/>
                        </a:rPr>
                        <a:t>0.9358</a:t>
                      </a:r>
                      <a:endParaRPr sz="900" dirty="0"/>
                    </a:p>
                  </a:txBody>
                  <a:tcPr marL="91425" marR="91425" marT="91425" marB="91425"/>
                </a:tc>
                <a:extLst>
                  <a:ext uri="{0D108BD9-81ED-4DB2-BD59-A6C34878D82A}">
                    <a16:rowId xmlns:a16="http://schemas.microsoft.com/office/drawing/2014/main" val="10010"/>
                  </a:ext>
                </a:extLst>
              </a:tr>
              <a:tr h="271800">
                <a:tc>
                  <a:txBody>
                    <a:bodyPr/>
                    <a:lstStyle/>
                    <a:p>
                      <a:pPr marL="0" lvl="0" indent="0" algn="l" rtl="0">
                        <a:spcBef>
                          <a:spcPts val="0"/>
                        </a:spcBef>
                        <a:spcAft>
                          <a:spcPts val="0"/>
                        </a:spcAft>
                        <a:buNone/>
                      </a:pPr>
                      <a:r>
                        <a:rPr lang="en" sz="900"/>
                        <a:t>10</a:t>
                      </a:r>
                      <a:endParaRPr sz="900"/>
                    </a:p>
                  </a:txBody>
                  <a:tcPr marL="91425" marR="91425" marT="91425" marB="91425"/>
                </a:tc>
                <a:tc>
                  <a:txBody>
                    <a:bodyPr/>
                    <a:lstStyle/>
                    <a:p>
                      <a:pPr marL="0" lvl="0" indent="0" algn="l" rtl="0">
                        <a:spcBef>
                          <a:spcPts val="0"/>
                        </a:spcBef>
                        <a:spcAft>
                          <a:spcPts val="0"/>
                        </a:spcAft>
                        <a:buNone/>
                      </a:pPr>
                      <a:r>
                        <a:rPr lang="en" sz="900"/>
                        <a:t>Bicyclist</a:t>
                      </a:r>
                      <a:endParaRPr sz="900"/>
                    </a:p>
                  </a:txBody>
                  <a:tcPr marL="91425" marR="91425" marT="91425" marB="91425"/>
                </a:tc>
                <a:tc>
                  <a:txBody>
                    <a:bodyPr/>
                    <a:lstStyle/>
                    <a:p>
                      <a:pPr marL="0" lvl="0" indent="0" algn="l" rtl="0">
                        <a:spcBef>
                          <a:spcPts val="0"/>
                        </a:spcBef>
                        <a:spcAft>
                          <a:spcPts val="0"/>
                        </a:spcAft>
                        <a:buNone/>
                      </a:pPr>
                      <a:r>
                        <a:rPr lang="en-US" sz="900" b="0" i="0" u="none" strike="noStrike" cap="none" dirty="0">
                          <a:solidFill>
                            <a:srgbClr val="000000"/>
                          </a:solidFill>
                          <a:effectLst/>
                          <a:latin typeface="Arial"/>
                          <a:ea typeface="Arial"/>
                          <a:cs typeface="Arial"/>
                          <a:sym typeface="Arial"/>
                        </a:rPr>
                        <a:t>0.5333</a:t>
                      </a:r>
                      <a:endParaRPr sz="900" dirty="0"/>
                    </a:p>
                  </a:txBody>
                  <a:tcPr marL="91425" marR="91425" marT="91425" marB="91425"/>
                </a:tc>
                <a:tc>
                  <a:txBody>
                    <a:bodyPr/>
                    <a:lstStyle/>
                    <a:p>
                      <a:pPr marL="0" lvl="0" indent="0" algn="l" rtl="0">
                        <a:spcBef>
                          <a:spcPts val="0"/>
                        </a:spcBef>
                        <a:spcAft>
                          <a:spcPts val="0"/>
                        </a:spcAft>
                        <a:buNone/>
                      </a:pPr>
                      <a:r>
                        <a:rPr lang="en-US" sz="900" b="0" i="0" u="none" strike="noStrike" cap="none" dirty="0">
                          <a:solidFill>
                            <a:srgbClr val="000000"/>
                          </a:solidFill>
                          <a:effectLst/>
                          <a:latin typeface="Arial"/>
                          <a:ea typeface="Arial"/>
                          <a:cs typeface="Arial"/>
                          <a:sym typeface="Arial"/>
                        </a:rPr>
                        <a:t>0.5826</a:t>
                      </a:r>
                      <a:endParaRPr sz="900" dirty="0"/>
                    </a:p>
                  </a:txBody>
                  <a:tcPr marL="91425" marR="91425" marT="91425" marB="91425"/>
                </a:tc>
                <a:extLst>
                  <a:ext uri="{0D108BD9-81ED-4DB2-BD59-A6C34878D82A}">
                    <a16:rowId xmlns:a16="http://schemas.microsoft.com/office/drawing/2014/main" val="10011"/>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Parts 4 &amp; 5: Most difficult classes</a:t>
            </a:r>
            <a:endParaRPr/>
          </a:p>
        </p:txBody>
      </p:sp>
      <p:sp>
        <p:nvSpPr>
          <p:cNvPr id="120" name="Google Shape;120;p2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[Which classes have the lowest mIoU? Why might they be the most difficult? Provide an example RGB image from Camvid that illustrates your point]</a:t>
            </a:r>
          </a:p>
          <a:p>
            <a:pPr marL="0" lvl="0" indent="0" algn="l" rtl="0">
              <a:spcBef>
                <a:spcPts val="0"/>
              </a:spcBef>
              <a:spcAft>
                <a:spcPts val="0"/>
              </a:spcAft>
              <a:buNone/>
            </a:pPr>
            <a:r>
              <a:rPr lang="en" sz="1400" dirty="0"/>
              <a:t>S</a:t>
            </a:r>
            <a:r>
              <a:rPr lang="en-US" altLang="zh-CN" sz="1400" dirty="0" err="1"/>
              <a:t>ignSymbol</a:t>
            </a:r>
            <a:r>
              <a:rPr lang="en-US" altLang="zh-CN" sz="1400" dirty="0"/>
              <a:t>. Because its shape, size, color are not uniform and most of the sign symbols are full of details which are difficult to recognize,  there is no reliable basis for judgment. For example, the red symbols circled in the picture below are </a:t>
            </a:r>
            <a:r>
              <a:rPr lang="en-US" altLang="zh-CN" sz="1400" dirty="0" err="1"/>
              <a:t>signsymbols</a:t>
            </a:r>
            <a:r>
              <a:rPr lang="en-US" altLang="zh-CN" sz="1400" dirty="0"/>
              <a:t>, but we can't determine whether they are </a:t>
            </a:r>
            <a:r>
              <a:rPr lang="en-US" altLang="zh-CN" sz="1400" dirty="0" err="1"/>
              <a:t>signsymbols</a:t>
            </a:r>
            <a:r>
              <a:rPr lang="en-US" altLang="zh-CN" sz="1400" dirty="0"/>
              <a:t> or other objects by their shapes and colors, because they come in a variety of colors and shapes.</a:t>
            </a:r>
            <a:endParaRPr lang="en" sz="1400" dirty="0"/>
          </a:p>
          <a:p>
            <a:pPr marL="0" lvl="0" indent="0" algn="l" rtl="0">
              <a:spcBef>
                <a:spcPts val="0"/>
              </a:spcBef>
              <a:spcAft>
                <a:spcPts val="0"/>
              </a:spcAft>
              <a:buNone/>
            </a:pPr>
            <a:endParaRPr dirty="0"/>
          </a:p>
        </p:txBody>
      </p:sp>
      <p:pic>
        <p:nvPicPr>
          <p:cNvPr id="5" name="图片 4">
            <a:extLst>
              <a:ext uri="{FF2B5EF4-FFF2-40B4-BE49-F238E27FC236}">
                <a16:creationId xmlns:a16="http://schemas.microsoft.com/office/drawing/2014/main" id="{1A8D30AD-C61E-73AE-22C6-18A685E5FD25}"/>
              </a:ext>
            </a:extLst>
          </p:cNvPr>
          <p:cNvPicPr>
            <a:picLocks noChangeAspect="1"/>
          </p:cNvPicPr>
          <p:nvPr/>
        </p:nvPicPr>
        <p:blipFill>
          <a:blip r:embed="rId3"/>
          <a:stretch>
            <a:fillRect/>
          </a:stretch>
        </p:blipFill>
        <p:spPr>
          <a:xfrm>
            <a:off x="391886" y="3050228"/>
            <a:ext cx="7599509" cy="1881593"/>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Part 4: Simple segmentation net qualitative results</a:t>
            </a:r>
            <a:endParaRPr/>
          </a:p>
        </p:txBody>
      </p:sp>
      <p:sp>
        <p:nvSpPr>
          <p:cNvPr id="126" name="Google Shape;126;p2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[Paste a figure of the generated semantic segmentation from Colab. It should be a 2x3 grid, with ground truth on the top row, and your predictions on the bottom row.]</a:t>
            </a:r>
            <a:endParaRPr/>
          </a:p>
        </p:txBody>
      </p:sp>
      <p:pic>
        <p:nvPicPr>
          <p:cNvPr id="12" name="图片 11">
            <a:extLst>
              <a:ext uri="{FF2B5EF4-FFF2-40B4-BE49-F238E27FC236}">
                <a16:creationId xmlns:a16="http://schemas.microsoft.com/office/drawing/2014/main" id="{C2FDFE1F-54F3-6A01-9283-0B10B5655395}"/>
              </a:ext>
            </a:extLst>
          </p:cNvPr>
          <p:cNvPicPr>
            <a:picLocks noChangeAspect="1"/>
          </p:cNvPicPr>
          <p:nvPr/>
        </p:nvPicPr>
        <p:blipFill>
          <a:blip r:embed="rId3"/>
          <a:stretch>
            <a:fillRect/>
          </a:stretch>
        </p:blipFill>
        <p:spPr>
          <a:xfrm>
            <a:off x="1060397" y="1953520"/>
            <a:ext cx="6224067" cy="3205724"/>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3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Part 5: PSPNet qualitative results</a:t>
            </a:r>
            <a:endParaRPr/>
          </a:p>
        </p:txBody>
      </p:sp>
      <p:sp>
        <p:nvSpPr>
          <p:cNvPr id="132" name="Google Shape;132;p3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[Paste a figure of the generated semantic segmentation from Colab. It should be a 2x3 grid, with ground truth on the top row, and your predictions on the bottom row.]</a:t>
            </a:r>
            <a:endParaRPr/>
          </a:p>
        </p:txBody>
      </p:sp>
      <p:pic>
        <p:nvPicPr>
          <p:cNvPr id="3" name="图片 2">
            <a:extLst>
              <a:ext uri="{FF2B5EF4-FFF2-40B4-BE49-F238E27FC236}">
                <a16:creationId xmlns:a16="http://schemas.microsoft.com/office/drawing/2014/main" id="{A44357F9-8056-DD6B-C131-42ABA1EA8B49}"/>
              </a:ext>
            </a:extLst>
          </p:cNvPr>
          <p:cNvPicPr>
            <a:picLocks noChangeAspect="1"/>
          </p:cNvPicPr>
          <p:nvPr/>
        </p:nvPicPr>
        <p:blipFill>
          <a:blip r:embed="rId3"/>
          <a:stretch>
            <a:fillRect/>
          </a:stretch>
        </p:blipFill>
        <p:spPr>
          <a:xfrm>
            <a:off x="914400" y="1928182"/>
            <a:ext cx="6323960" cy="3169563"/>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7"/>
          <p:cNvSpPr txBox="1">
            <a:spLocks noGrp="1"/>
          </p:cNvSpPr>
          <p:nvPr>
            <p:ph type="title"/>
          </p:nvPr>
        </p:nvSpPr>
        <p:spPr>
          <a:xfrm>
            <a:off x="311700" y="414911"/>
            <a:ext cx="8520600" cy="572700"/>
          </a:xfrm>
          <a:prstGeom prst="rect">
            <a:avLst/>
          </a:prstGeom>
        </p:spPr>
        <p:txBody>
          <a:bodyPr spcFirstLastPara="1" wrap="square" lIns="91425" tIns="91425" rIns="91425" bIns="91425" anchor="t" anchorCtr="0">
            <a:noAutofit/>
          </a:bodyPr>
          <a:lstStyle/>
          <a:p>
            <a:r>
              <a:rPr lang="en" dirty="0"/>
              <a:t>Part 6: Transfer Learning</a:t>
            </a:r>
            <a:endParaRPr dirty="0" err="1"/>
          </a:p>
        </p:txBody>
      </p:sp>
      <p:sp>
        <p:nvSpPr>
          <p:cNvPr id="113" name="Google Shape;113;p27"/>
          <p:cNvSpPr txBox="1">
            <a:spLocks noGrp="1"/>
          </p:cNvSpPr>
          <p:nvPr>
            <p:ph type="body" idx="1"/>
          </p:nvPr>
        </p:nvSpPr>
        <p:spPr>
          <a:xfrm>
            <a:off x="311700" y="1044507"/>
            <a:ext cx="8520600" cy="657000"/>
          </a:xfrm>
          <a:prstGeom prst="rect">
            <a:avLst/>
          </a:prstGeom>
        </p:spPr>
        <p:txBody>
          <a:bodyPr spcFirstLastPara="1" wrap="square" lIns="91425" tIns="91425" rIns="91425" bIns="91425" anchor="t" anchorCtr="0">
            <a:noAutofit/>
          </a:bodyPr>
          <a:lstStyle/>
          <a:p>
            <a:pPr marL="0" indent="0">
              <a:buNone/>
            </a:pPr>
            <a:r>
              <a:rPr lang="en" dirty="0"/>
              <a:t>Report your model’s </a:t>
            </a:r>
            <a:r>
              <a:rPr lang="en" dirty="0" err="1"/>
              <a:t>IoU</a:t>
            </a:r>
            <a:r>
              <a:rPr lang="en" dirty="0"/>
              <a:t> for the Kitti Dataset.</a:t>
            </a:r>
          </a:p>
          <a:p>
            <a:pPr marL="0" indent="0">
              <a:lnSpc>
                <a:spcPct val="114999"/>
              </a:lnSpc>
              <a:buNone/>
            </a:pPr>
            <a:endParaRPr lang="en" dirty="0"/>
          </a:p>
          <a:p>
            <a:pPr marL="0" indent="0">
              <a:lnSpc>
                <a:spcPct val="114999"/>
              </a:lnSpc>
              <a:buNone/>
            </a:pPr>
            <a:endParaRPr lang="en" dirty="0"/>
          </a:p>
        </p:txBody>
      </p:sp>
      <p:graphicFrame>
        <p:nvGraphicFramePr>
          <p:cNvPr id="3" name="Google Shape;114;p27">
            <a:extLst>
              <a:ext uri="{FF2B5EF4-FFF2-40B4-BE49-F238E27FC236}">
                <a16:creationId xmlns:a16="http://schemas.microsoft.com/office/drawing/2014/main" id="{0BAB7FCA-1B4B-CFD4-B6E4-B01DA904E52D}"/>
              </a:ext>
            </a:extLst>
          </p:cNvPr>
          <p:cNvGraphicFramePr/>
          <p:nvPr>
            <p:extLst>
              <p:ext uri="{D42A27DB-BD31-4B8C-83A1-F6EECF244321}">
                <p14:modId xmlns:p14="http://schemas.microsoft.com/office/powerpoint/2010/main" val="1452924820"/>
              </p:ext>
            </p:extLst>
          </p:nvPr>
        </p:nvGraphicFramePr>
        <p:xfrm>
          <a:off x="629677" y="2790836"/>
          <a:ext cx="7919022" cy="960030"/>
        </p:xfrm>
        <a:graphic>
          <a:graphicData uri="http://schemas.openxmlformats.org/drawingml/2006/table">
            <a:tbl>
              <a:tblPr>
                <a:noFill/>
                <a:tableStyleId>{825F6AE1-3AB4-4EE1-A0F0-9F7C0662F09F}</a:tableStyleId>
              </a:tblPr>
              <a:tblGrid>
                <a:gridCol w="1238249">
                  <a:extLst>
                    <a:ext uri="{9D8B030D-6E8A-4147-A177-3AD203B41FA5}">
                      <a16:colId xmlns:a16="http://schemas.microsoft.com/office/drawing/2014/main" val="20000"/>
                    </a:ext>
                  </a:extLst>
                </a:gridCol>
                <a:gridCol w="1650599">
                  <a:extLst>
                    <a:ext uri="{9D8B030D-6E8A-4147-A177-3AD203B41FA5}">
                      <a16:colId xmlns:a16="http://schemas.microsoft.com/office/drawing/2014/main" val="20001"/>
                    </a:ext>
                  </a:extLst>
                </a:gridCol>
                <a:gridCol w="2441863">
                  <a:extLst>
                    <a:ext uri="{9D8B030D-6E8A-4147-A177-3AD203B41FA5}">
                      <a16:colId xmlns:a16="http://schemas.microsoft.com/office/drawing/2014/main" val="20002"/>
                    </a:ext>
                  </a:extLst>
                </a:gridCol>
                <a:gridCol w="2588311">
                  <a:extLst>
                    <a:ext uri="{9D8B030D-6E8A-4147-A177-3AD203B41FA5}">
                      <a16:colId xmlns:a16="http://schemas.microsoft.com/office/drawing/2014/main" val="20003"/>
                    </a:ext>
                  </a:extLst>
                </a:gridCol>
              </a:tblGrid>
              <a:tr h="271800">
                <a:tc>
                  <a:txBody>
                    <a:bodyPr/>
                    <a:lstStyle/>
                    <a:p>
                      <a:pPr marL="0" lvl="0" indent="0" algn="l" rtl="0">
                        <a:spcBef>
                          <a:spcPts val="0"/>
                        </a:spcBef>
                        <a:spcAft>
                          <a:spcPts val="0"/>
                        </a:spcAft>
                        <a:buNone/>
                      </a:pPr>
                      <a:r>
                        <a:rPr lang="en" sz="900" dirty="0"/>
                        <a:t>Class Index</a:t>
                      </a:r>
                      <a:endParaRPr sz="900" dirty="0"/>
                    </a:p>
                  </a:txBody>
                  <a:tcPr marL="91425" marR="91425" marT="91425" marB="91425"/>
                </a:tc>
                <a:tc>
                  <a:txBody>
                    <a:bodyPr/>
                    <a:lstStyle/>
                    <a:p>
                      <a:pPr marL="0" lvl="0" indent="0" algn="l" rtl="0">
                        <a:spcBef>
                          <a:spcPts val="0"/>
                        </a:spcBef>
                        <a:spcAft>
                          <a:spcPts val="0"/>
                        </a:spcAft>
                        <a:buNone/>
                      </a:pPr>
                      <a:r>
                        <a:rPr lang="en" sz="900" dirty="0"/>
                        <a:t>Class name</a:t>
                      </a:r>
                      <a:endParaRPr sz="900" dirty="0"/>
                    </a:p>
                  </a:txBody>
                  <a:tcPr marL="91425" marR="91425" marT="91425" marB="91425"/>
                </a:tc>
                <a:tc>
                  <a:txBody>
                    <a:bodyPr/>
                    <a:lstStyle/>
                    <a:p>
                      <a:pPr marL="0" lvl="0" indent="0" algn="l">
                        <a:spcBef>
                          <a:spcPts val="0"/>
                        </a:spcBef>
                        <a:spcAft>
                          <a:spcPts val="0"/>
                        </a:spcAft>
                        <a:buNone/>
                      </a:pPr>
                      <a:r>
                        <a:rPr lang="en" sz="900" b="0" i="0" u="none" strike="noStrike" noProof="0" dirty="0" err="1">
                          <a:latin typeface="Arial"/>
                        </a:rPr>
                        <a:t>iou</a:t>
                      </a:r>
                      <a:endParaRPr dirty="0" err="1"/>
                    </a:p>
                  </a:txBody>
                  <a:tcPr marL="91425" marR="91425" marT="91425" marB="91425"/>
                </a:tc>
                <a:tc>
                  <a:txBody>
                    <a:bodyPr/>
                    <a:lstStyle/>
                    <a:p>
                      <a:pPr marL="0" lvl="0" indent="0" algn="l">
                        <a:spcBef>
                          <a:spcPts val="0"/>
                        </a:spcBef>
                        <a:spcAft>
                          <a:spcPts val="0"/>
                        </a:spcAft>
                        <a:buNone/>
                      </a:pPr>
                      <a:r>
                        <a:rPr lang="en" sz="900" b="0" i="0" u="none" strike="noStrike" noProof="0" dirty="0">
                          <a:latin typeface="Arial"/>
                        </a:rPr>
                        <a:t>accuracy </a:t>
                      </a:r>
                      <a:endParaRPr/>
                    </a:p>
                  </a:txBody>
                  <a:tcPr marL="91425" marR="91425" marT="91425" marB="91425"/>
                </a:tc>
                <a:extLst>
                  <a:ext uri="{0D108BD9-81ED-4DB2-BD59-A6C34878D82A}">
                    <a16:rowId xmlns:a16="http://schemas.microsoft.com/office/drawing/2014/main" val="10000"/>
                  </a:ext>
                </a:extLst>
              </a:tr>
              <a:tr h="271800">
                <a:tc>
                  <a:txBody>
                    <a:bodyPr/>
                    <a:lstStyle/>
                    <a:p>
                      <a:pPr marL="0" lvl="0" indent="0" algn="l" rtl="0">
                        <a:spcBef>
                          <a:spcPts val="0"/>
                        </a:spcBef>
                        <a:spcAft>
                          <a:spcPts val="0"/>
                        </a:spcAft>
                        <a:buNone/>
                      </a:pPr>
                      <a:r>
                        <a:rPr lang="en" sz="900" dirty="0"/>
                        <a:t>0</a:t>
                      </a:r>
                      <a:endParaRPr sz="900" dirty="0"/>
                    </a:p>
                  </a:txBody>
                  <a:tcPr marL="91425" marR="91425" marT="91425" marB="91425"/>
                </a:tc>
                <a:tc>
                  <a:txBody>
                    <a:bodyPr/>
                    <a:lstStyle/>
                    <a:p>
                      <a:pPr marL="0" lvl="0" indent="0" algn="l">
                        <a:spcBef>
                          <a:spcPts val="0"/>
                        </a:spcBef>
                        <a:spcAft>
                          <a:spcPts val="0"/>
                        </a:spcAft>
                        <a:buNone/>
                      </a:pPr>
                      <a:r>
                        <a:rPr lang="en" sz="900" b="0" i="0" u="none" strike="noStrike" noProof="0" dirty="0">
                          <a:latin typeface="Arial"/>
                        </a:rPr>
                        <a:t>Road </a:t>
                      </a:r>
                      <a:endParaRPr/>
                    </a:p>
                  </a:txBody>
                  <a:tcPr marL="91425" marR="91425" marT="91425" marB="91425"/>
                </a:tc>
                <a:tc>
                  <a:txBody>
                    <a:bodyPr/>
                    <a:lstStyle/>
                    <a:p>
                      <a:pPr marL="0" lvl="0" indent="0" algn="l" rtl="0">
                        <a:spcBef>
                          <a:spcPts val="0"/>
                        </a:spcBef>
                        <a:spcAft>
                          <a:spcPts val="0"/>
                        </a:spcAft>
                        <a:buNone/>
                      </a:pPr>
                      <a:r>
                        <a:rPr lang="en-US" sz="900" b="0" i="0" u="none" strike="noStrike" cap="none" dirty="0">
                          <a:solidFill>
                            <a:srgbClr val="000000"/>
                          </a:solidFill>
                          <a:effectLst/>
                          <a:latin typeface="Arial"/>
                          <a:ea typeface="Arial"/>
                          <a:cs typeface="Arial"/>
                          <a:sym typeface="Arial"/>
                        </a:rPr>
                        <a:t>0.8962</a:t>
                      </a:r>
                      <a:endParaRPr sz="900" dirty="0"/>
                    </a:p>
                  </a:txBody>
                  <a:tcPr marL="91425" marR="91425" marT="91425" marB="91425"/>
                </a:tc>
                <a:tc>
                  <a:txBody>
                    <a:bodyPr/>
                    <a:lstStyle/>
                    <a:p>
                      <a:pPr marL="0" lvl="0" indent="0" algn="l" rtl="0">
                        <a:spcBef>
                          <a:spcPts val="0"/>
                        </a:spcBef>
                        <a:spcAft>
                          <a:spcPts val="0"/>
                        </a:spcAft>
                        <a:buNone/>
                      </a:pPr>
                      <a:r>
                        <a:rPr lang="en-US" sz="900" b="0" i="0" u="none" strike="noStrike" cap="none" dirty="0">
                          <a:solidFill>
                            <a:srgbClr val="000000"/>
                          </a:solidFill>
                          <a:effectLst/>
                          <a:latin typeface="Arial"/>
                          <a:ea typeface="Arial"/>
                          <a:cs typeface="Arial"/>
                          <a:sym typeface="Arial"/>
                        </a:rPr>
                        <a:t>0.9325</a:t>
                      </a:r>
                      <a:endParaRPr sz="900" dirty="0"/>
                    </a:p>
                  </a:txBody>
                  <a:tcPr marL="91425" marR="91425" marT="91425" marB="91425"/>
                </a:tc>
                <a:extLst>
                  <a:ext uri="{0D108BD9-81ED-4DB2-BD59-A6C34878D82A}">
                    <a16:rowId xmlns:a16="http://schemas.microsoft.com/office/drawing/2014/main" val="10001"/>
                  </a:ext>
                </a:extLst>
              </a:tr>
              <a:tr h="271800">
                <a:tc>
                  <a:txBody>
                    <a:bodyPr/>
                    <a:lstStyle/>
                    <a:p>
                      <a:pPr marL="0" lvl="0" indent="0" algn="l" rtl="0">
                        <a:spcBef>
                          <a:spcPts val="0"/>
                        </a:spcBef>
                        <a:spcAft>
                          <a:spcPts val="0"/>
                        </a:spcAft>
                        <a:buNone/>
                      </a:pPr>
                      <a:r>
                        <a:rPr lang="en" sz="900" dirty="0"/>
                        <a:t>1</a:t>
                      </a:r>
                      <a:endParaRPr sz="900" dirty="0"/>
                    </a:p>
                  </a:txBody>
                  <a:tcPr marL="91425" marR="91425" marT="91425" marB="91425"/>
                </a:tc>
                <a:tc>
                  <a:txBody>
                    <a:bodyPr/>
                    <a:lstStyle/>
                    <a:p>
                      <a:pPr marL="0" lvl="0" indent="0" algn="l">
                        <a:spcBef>
                          <a:spcPts val="0"/>
                        </a:spcBef>
                        <a:spcAft>
                          <a:spcPts val="0"/>
                        </a:spcAft>
                        <a:buNone/>
                      </a:pPr>
                      <a:r>
                        <a:rPr lang="en" sz="900" b="0" i="0" u="none" strike="noStrike" noProof="0" dirty="0" err="1">
                          <a:latin typeface="Arial"/>
                        </a:rPr>
                        <a:t>Not_Road</a:t>
                      </a:r>
                      <a:r>
                        <a:rPr lang="en" sz="900" b="0" i="0" u="none" strike="noStrike" noProof="0" dirty="0">
                          <a:latin typeface="Arial"/>
                        </a:rPr>
                        <a:t> </a:t>
                      </a:r>
                      <a:endParaRPr dirty="0"/>
                    </a:p>
                  </a:txBody>
                  <a:tcPr marL="91425" marR="91425" marT="91425" marB="91425"/>
                </a:tc>
                <a:tc>
                  <a:txBody>
                    <a:bodyPr/>
                    <a:lstStyle/>
                    <a:p>
                      <a:pPr marL="0" lvl="0" indent="0" algn="l" rtl="0">
                        <a:spcBef>
                          <a:spcPts val="0"/>
                        </a:spcBef>
                        <a:spcAft>
                          <a:spcPts val="0"/>
                        </a:spcAft>
                        <a:buNone/>
                      </a:pPr>
                      <a:r>
                        <a:rPr lang="en-US" sz="900" b="0" i="0" u="none" strike="noStrike" cap="none" dirty="0">
                          <a:solidFill>
                            <a:srgbClr val="000000"/>
                          </a:solidFill>
                          <a:effectLst/>
                          <a:latin typeface="Arial"/>
                          <a:ea typeface="Arial"/>
                          <a:cs typeface="Arial"/>
                          <a:sym typeface="Arial"/>
                        </a:rPr>
                        <a:t>0.9767</a:t>
                      </a:r>
                      <a:endParaRPr sz="900" dirty="0"/>
                    </a:p>
                  </a:txBody>
                  <a:tcPr marL="91425" marR="91425" marT="91425" marB="91425"/>
                </a:tc>
                <a:tc>
                  <a:txBody>
                    <a:bodyPr/>
                    <a:lstStyle/>
                    <a:p>
                      <a:pPr marL="0" lvl="0" indent="0" algn="l" rtl="0">
                        <a:spcBef>
                          <a:spcPts val="0"/>
                        </a:spcBef>
                        <a:spcAft>
                          <a:spcPts val="0"/>
                        </a:spcAft>
                        <a:buNone/>
                      </a:pPr>
                      <a:r>
                        <a:rPr lang="en-US" sz="900" b="0" i="0" u="none" strike="noStrike" cap="none" dirty="0">
                          <a:solidFill>
                            <a:srgbClr val="000000"/>
                          </a:solidFill>
                          <a:effectLst/>
                          <a:latin typeface="Arial"/>
                          <a:ea typeface="Arial"/>
                          <a:cs typeface="Arial"/>
                          <a:sym typeface="Arial"/>
                        </a:rPr>
                        <a:t>0.9911</a:t>
                      </a:r>
                      <a:endParaRPr sz="900" dirty="0"/>
                    </a:p>
                  </a:txBody>
                  <a:tcPr marL="91425" marR="91425" marT="91425" marB="91425"/>
                </a:tc>
                <a:extLst>
                  <a:ext uri="{0D108BD9-81ED-4DB2-BD59-A6C34878D82A}">
                    <a16:rowId xmlns:a16="http://schemas.microsoft.com/office/drawing/2014/main" val="10002"/>
                  </a:ext>
                </a:extLst>
              </a:tr>
            </a:tbl>
          </a:graphicData>
        </a:graphic>
      </p:graphicFrame>
      <p:graphicFrame>
        <p:nvGraphicFramePr>
          <p:cNvPr id="7" name="Google Shape;114;p27">
            <a:extLst>
              <a:ext uri="{FF2B5EF4-FFF2-40B4-BE49-F238E27FC236}">
                <a16:creationId xmlns:a16="http://schemas.microsoft.com/office/drawing/2014/main" id="{BA343FC3-0FA4-7271-307C-63154AEC5799}"/>
              </a:ext>
            </a:extLst>
          </p:cNvPr>
          <p:cNvGraphicFramePr/>
          <p:nvPr>
            <p:extLst>
              <p:ext uri="{D42A27DB-BD31-4B8C-83A1-F6EECF244321}">
                <p14:modId xmlns:p14="http://schemas.microsoft.com/office/powerpoint/2010/main" val="2663652472"/>
              </p:ext>
            </p:extLst>
          </p:nvPr>
        </p:nvGraphicFramePr>
        <p:xfrm>
          <a:off x="648232" y="1666391"/>
          <a:ext cx="7919022" cy="960030"/>
        </p:xfrm>
        <a:graphic>
          <a:graphicData uri="http://schemas.openxmlformats.org/drawingml/2006/table">
            <a:tbl>
              <a:tblPr>
                <a:noFill/>
                <a:tableStyleId>{825F6AE1-3AB4-4EE1-A0F0-9F7C0662F09F}</a:tableStyleId>
              </a:tblPr>
              <a:tblGrid>
                <a:gridCol w="1238249">
                  <a:extLst>
                    <a:ext uri="{9D8B030D-6E8A-4147-A177-3AD203B41FA5}">
                      <a16:colId xmlns:a16="http://schemas.microsoft.com/office/drawing/2014/main" val="20000"/>
                    </a:ext>
                  </a:extLst>
                </a:gridCol>
                <a:gridCol w="1650599">
                  <a:extLst>
                    <a:ext uri="{9D8B030D-6E8A-4147-A177-3AD203B41FA5}">
                      <a16:colId xmlns:a16="http://schemas.microsoft.com/office/drawing/2014/main" val="20001"/>
                    </a:ext>
                  </a:extLst>
                </a:gridCol>
                <a:gridCol w="2382487">
                  <a:extLst>
                    <a:ext uri="{9D8B030D-6E8A-4147-A177-3AD203B41FA5}">
                      <a16:colId xmlns:a16="http://schemas.microsoft.com/office/drawing/2014/main" val="20002"/>
                    </a:ext>
                  </a:extLst>
                </a:gridCol>
                <a:gridCol w="2647687">
                  <a:extLst>
                    <a:ext uri="{9D8B030D-6E8A-4147-A177-3AD203B41FA5}">
                      <a16:colId xmlns:a16="http://schemas.microsoft.com/office/drawing/2014/main" val="20003"/>
                    </a:ext>
                  </a:extLst>
                </a:gridCol>
              </a:tblGrid>
              <a:tr h="271800">
                <a:tc>
                  <a:txBody>
                    <a:bodyPr/>
                    <a:lstStyle/>
                    <a:p>
                      <a:pPr marL="0" lvl="0" indent="0" algn="l">
                        <a:spcBef>
                          <a:spcPts val="0"/>
                        </a:spcBef>
                        <a:spcAft>
                          <a:spcPts val="0"/>
                        </a:spcAft>
                        <a:buNone/>
                      </a:pPr>
                      <a:endParaRPr lang="en" sz="900" b="0" i="0" u="none" strike="noStrike" noProof="0" dirty="0">
                        <a:latin typeface="Arial"/>
                      </a:endParaRPr>
                    </a:p>
                  </a:txBody>
                  <a:tcPr marL="91425" marR="91425" marT="91425" marB="91425"/>
                </a:tc>
                <a:tc>
                  <a:txBody>
                    <a:bodyPr/>
                    <a:lstStyle/>
                    <a:p>
                      <a:pPr marL="0" lvl="0" indent="0" algn="l">
                        <a:spcBef>
                          <a:spcPts val="0"/>
                        </a:spcBef>
                        <a:spcAft>
                          <a:spcPts val="0"/>
                        </a:spcAft>
                        <a:buNone/>
                      </a:pPr>
                      <a:r>
                        <a:rPr lang="en" sz="900" b="0" i="0" u="none" strike="noStrike" noProof="0" dirty="0" err="1">
                          <a:latin typeface="Arial"/>
                        </a:rPr>
                        <a:t>mIoU</a:t>
                      </a:r>
                      <a:endParaRPr dirty="0" err="1"/>
                    </a:p>
                  </a:txBody>
                  <a:tcPr marL="91425" marR="91425" marT="91425" marB="91425"/>
                </a:tc>
                <a:tc>
                  <a:txBody>
                    <a:bodyPr/>
                    <a:lstStyle/>
                    <a:p>
                      <a:pPr marL="0" lvl="0" indent="0" algn="l">
                        <a:spcBef>
                          <a:spcPts val="0"/>
                        </a:spcBef>
                        <a:spcAft>
                          <a:spcPts val="0"/>
                        </a:spcAft>
                        <a:buNone/>
                      </a:pPr>
                      <a:r>
                        <a:rPr lang="en" sz="900" b="0" i="0" u="none" strike="noStrike" noProof="0" dirty="0" err="1">
                          <a:latin typeface="Arial"/>
                        </a:rPr>
                        <a:t>mAcc</a:t>
                      </a:r>
                      <a:r>
                        <a:rPr lang="en" sz="900" b="0" i="0" u="none" strike="noStrike" noProof="0" dirty="0">
                          <a:latin typeface="Arial"/>
                        </a:rPr>
                        <a:t>/</a:t>
                      </a:r>
                      <a:endParaRPr dirty="0"/>
                    </a:p>
                  </a:txBody>
                  <a:tcPr marL="91425" marR="91425" marT="91425" marB="91425"/>
                </a:tc>
                <a:tc>
                  <a:txBody>
                    <a:bodyPr/>
                    <a:lstStyle/>
                    <a:p>
                      <a:pPr marL="0" lvl="0" indent="0" algn="l">
                        <a:spcBef>
                          <a:spcPts val="0"/>
                        </a:spcBef>
                        <a:spcAft>
                          <a:spcPts val="0"/>
                        </a:spcAft>
                        <a:buNone/>
                      </a:pPr>
                      <a:r>
                        <a:rPr lang="en" sz="900" b="0" i="0" u="none" strike="noStrike" noProof="0" dirty="0" err="1">
                          <a:latin typeface="Arial"/>
                        </a:rPr>
                        <a:t>allAcc</a:t>
                      </a:r>
                      <a:endParaRPr dirty="0" err="1"/>
                    </a:p>
                  </a:txBody>
                  <a:tcPr marL="91425" marR="91425" marT="91425" marB="91425"/>
                </a:tc>
                <a:extLst>
                  <a:ext uri="{0D108BD9-81ED-4DB2-BD59-A6C34878D82A}">
                    <a16:rowId xmlns:a16="http://schemas.microsoft.com/office/drawing/2014/main" val="10000"/>
                  </a:ext>
                </a:extLst>
              </a:tr>
              <a:tr h="271800">
                <a:tc>
                  <a:txBody>
                    <a:bodyPr/>
                    <a:lstStyle/>
                    <a:p>
                      <a:pPr marL="0" lvl="0" indent="0" algn="l">
                        <a:spcBef>
                          <a:spcPts val="0"/>
                        </a:spcBef>
                        <a:spcAft>
                          <a:spcPts val="0"/>
                        </a:spcAft>
                        <a:buNone/>
                      </a:pPr>
                      <a:r>
                        <a:rPr lang="en" sz="900" b="0" i="0" u="none" strike="noStrike" noProof="0" dirty="0">
                          <a:latin typeface="Arial"/>
                        </a:rPr>
                        <a:t>Train result</a:t>
                      </a:r>
                      <a:endParaRPr lang="en-US" dirty="0"/>
                    </a:p>
                  </a:txBody>
                  <a:tcPr marL="91425" marR="91425" marT="91425" marB="91425"/>
                </a:tc>
                <a:tc>
                  <a:txBody>
                    <a:bodyPr/>
                    <a:lstStyle/>
                    <a:p>
                      <a:pPr marL="0" lvl="0" indent="0" algn="l" rtl="0">
                        <a:spcBef>
                          <a:spcPts val="0"/>
                        </a:spcBef>
                        <a:spcAft>
                          <a:spcPts val="0"/>
                        </a:spcAft>
                        <a:buNone/>
                      </a:pPr>
                      <a:r>
                        <a:rPr lang="en-US" sz="900" b="0" i="0" u="none" strike="noStrike" cap="none" dirty="0">
                          <a:solidFill>
                            <a:srgbClr val="000000"/>
                          </a:solidFill>
                          <a:effectLst/>
                          <a:latin typeface="Arial"/>
                          <a:ea typeface="Arial"/>
                          <a:cs typeface="Arial"/>
                          <a:sym typeface="Arial"/>
                        </a:rPr>
                        <a:t>0.9362</a:t>
                      </a:r>
                      <a:endParaRPr lang="en" sz="900" dirty="0"/>
                    </a:p>
                  </a:txBody>
                  <a:tcPr marL="91425" marR="91425" marT="91425" marB="91425"/>
                </a:tc>
                <a:tc>
                  <a:txBody>
                    <a:bodyPr/>
                    <a:lstStyle/>
                    <a:p>
                      <a:pPr marL="0" lvl="0" indent="0" algn="l" rtl="0">
                        <a:spcBef>
                          <a:spcPts val="0"/>
                        </a:spcBef>
                        <a:spcAft>
                          <a:spcPts val="0"/>
                        </a:spcAft>
                        <a:buNone/>
                      </a:pPr>
                      <a:r>
                        <a:rPr lang="en-US" sz="900" b="0" i="0" u="none" strike="noStrike" cap="none" dirty="0">
                          <a:solidFill>
                            <a:srgbClr val="000000"/>
                          </a:solidFill>
                          <a:effectLst/>
                          <a:latin typeface="Arial"/>
                          <a:ea typeface="Arial"/>
                          <a:cs typeface="Arial"/>
                          <a:sym typeface="Arial"/>
                        </a:rPr>
                        <a:t>0.9664</a:t>
                      </a:r>
                      <a:endParaRPr sz="900" dirty="0"/>
                    </a:p>
                  </a:txBody>
                  <a:tcPr marL="91425" marR="91425" marT="91425" marB="91425"/>
                </a:tc>
                <a:tc>
                  <a:txBody>
                    <a:bodyPr/>
                    <a:lstStyle/>
                    <a:p>
                      <a:pPr marL="0" lvl="0" indent="0" algn="l" rtl="0">
                        <a:spcBef>
                          <a:spcPts val="0"/>
                        </a:spcBef>
                        <a:spcAft>
                          <a:spcPts val="0"/>
                        </a:spcAft>
                        <a:buNone/>
                      </a:pPr>
                      <a:r>
                        <a:rPr lang="en-US" sz="900" b="0" i="0" u="none" strike="noStrike" cap="none" dirty="0">
                          <a:solidFill>
                            <a:srgbClr val="000000"/>
                          </a:solidFill>
                          <a:effectLst/>
                          <a:latin typeface="Arial"/>
                          <a:ea typeface="Arial"/>
                          <a:cs typeface="Arial"/>
                          <a:sym typeface="Arial"/>
                        </a:rPr>
                        <a:t>0.9803</a:t>
                      </a:r>
                      <a:endParaRPr sz="900" dirty="0"/>
                    </a:p>
                  </a:txBody>
                  <a:tcPr marL="91425" marR="91425" marT="91425" marB="91425"/>
                </a:tc>
                <a:extLst>
                  <a:ext uri="{0D108BD9-81ED-4DB2-BD59-A6C34878D82A}">
                    <a16:rowId xmlns:a16="http://schemas.microsoft.com/office/drawing/2014/main" val="10001"/>
                  </a:ext>
                </a:extLst>
              </a:tr>
              <a:tr h="271800">
                <a:tc>
                  <a:txBody>
                    <a:bodyPr/>
                    <a:lstStyle/>
                    <a:p>
                      <a:pPr marL="0" lvl="0" indent="0" algn="l">
                        <a:spcBef>
                          <a:spcPts val="0"/>
                        </a:spcBef>
                        <a:spcAft>
                          <a:spcPts val="0"/>
                        </a:spcAft>
                        <a:buNone/>
                      </a:pPr>
                      <a:r>
                        <a:rPr lang="en" sz="900" b="0" i="0" u="none" strike="noStrike" noProof="0" dirty="0">
                          <a:latin typeface="Arial"/>
                        </a:rPr>
                        <a:t>Val result</a:t>
                      </a:r>
                      <a:endParaRPr lang="en-US" dirty="0"/>
                    </a:p>
                  </a:txBody>
                  <a:tcPr marL="91425" marR="91425" marT="91425" marB="91425"/>
                </a:tc>
                <a:tc>
                  <a:txBody>
                    <a:bodyPr/>
                    <a:lstStyle/>
                    <a:p>
                      <a:pPr marL="0" lvl="0" indent="0" algn="l">
                        <a:spcBef>
                          <a:spcPts val="0"/>
                        </a:spcBef>
                        <a:spcAft>
                          <a:spcPts val="0"/>
                        </a:spcAft>
                        <a:buNone/>
                      </a:pPr>
                      <a:r>
                        <a:rPr lang="en-US" sz="900" b="0" i="0" u="none" strike="noStrike" cap="none" dirty="0">
                          <a:solidFill>
                            <a:srgbClr val="000000"/>
                          </a:solidFill>
                          <a:effectLst/>
                          <a:latin typeface="Arial"/>
                          <a:ea typeface="Arial"/>
                          <a:cs typeface="Arial"/>
                          <a:sym typeface="Arial"/>
                        </a:rPr>
                        <a:t>0.9365</a:t>
                      </a:r>
                      <a:endParaRPr lang="en" sz="900" dirty="0"/>
                    </a:p>
                  </a:txBody>
                  <a:tcPr marL="91425" marR="91425" marT="91425" marB="91425"/>
                </a:tc>
                <a:tc>
                  <a:txBody>
                    <a:bodyPr/>
                    <a:lstStyle/>
                    <a:p>
                      <a:pPr marL="0" lvl="0" indent="0" algn="l">
                        <a:spcBef>
                          <a:spcPts val="0"/>
                        </a:spcBef>
                        <a:spcAft>
                          <a:spcPts val="0"/>
                        </a:spcAft>
                        <a:buNone/>
                      </a:pPr>
                      <a:r>
                        <a:rPr lang="en-US" sz="900" b="0" i="0" u="none" strike="noStrike" cap="none" dirty="0">
                          <a:solidFill>
                            <a:srgbClr val="000000"/>
                          </a:solidFill>
                          <a:effectLst/>
                          <a:latin typeface="Arial"/>
                          <a:ea typeface="Arial"/>
                          <a:cs typeface="Arial"/>
                          <a:sym typeface="Arial"/>
                        </a:rPr>
                        <a:t>0.9618</a:t>
                      </a:r>
                      <a:endParaRPr sz="900" dirty="0"/>
                    </a:p>
                  </a:txBody>
                  <a:tcPr marL="91425" marR="91425" marT="91425" marB="91425"/>
                </a:tc>
                <a:tc>
                  <a:txBody>
                    <a:bodyPr/>
                    <a:lstStyle/>
                    <a:p>
                      <a:pPr marL="0" lvl="0" indent="0" algn="l">
                        <a:spcBef>
                          <a:spcPts val="0"/>
                        </a:spcBef>
                        <a:spcAft>
                          <a:spcPts val="0"/>
                        </a:spcAft>
                        <a:buNone/>
                      </a:pPr>
                      <a:r>
                        <a:rPr lang="en-US" sz="900" b="0" i="0" u="none" strike="noStrike" cap="none" dirty="0">
                          <a:solidFill>
                            <a:srgbClr val="000000"/>
                          </a:solidFill>
                          <a:effectLst/>
                          <a:latin typeface="Arial"/>
                          <a:ea typeface="Arial"/>
                          <a:cs typeface="Arial"/>
                          <a:sym typeface="Arial"/>
                        </a:rPr>
                        <a:t>0.9806</a:t>
                      </a:r>
                      <a:endParaRPr sz="900" dirty="0"/>
                    </a:p>
                  </a:txBody>
                  <a:tcPr marL="91425" marR="91425" marT="91425" marB="91425"/>
                </a:tc>
                <a:extLst>
                  <a:ext uri="{0D108BD9-81ED-4DB2-BD59-A6C34878D82A}">
                    <a16:rowId xmlns:a16="http://schemas.microsoft.com/office/drawing/2014/main" val="1706318116"/>
                  </a:ext>
                </a:extLst>
              </a:tr>
            </a:tbl>
          </a:graphicData>
        </a:graphic>
      </p:graphicFrame>
    </p:spTree>
    <p:extLst>
      <p:ext uri="{BB962C8B-B14F-4D97-AF65-F5344CB8AC3E}">
        <p14:creationId xmlns:p14="http://schemas.microsoft.com/office/powerpoint/2010/main" val="9914503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7"/>
          <p:cNvSpPr txBox="1">
            <a:spLocks noGrp="1"/>
          </p:cNvSpPr>
          <p:nvPr>
            <p:ph type="title"/>
          </p:nvPr>
        </p:nvSpPr>
        <p:spPr>
          <a:xfrm>
            <a:off x="311700" y="374379"/>
            <a:ext cx="8520600" cy="572700"/>
          </a:xfrm>
          <a:prstGeom prst="rect">
            <a:avLst/>
          </a:prstGeom>
        </p:spPr>
        <p:txBody>
          <a:bodyPr spcFirstLastPara="1" wrap="square" lIns="91425" tIns="91425" rIns="91425" bIns="91425" anchor="t" anchorCtr="0">
            <a:noAutofit/>
          </a:bodyPr>
          <a:lstStyle/>
          <a:p>
            <a:r>
              <a:rPr lang="en" dirty="0"/>
              <a:t>Part 6: Transfer Learning</a:t>
            </a:r>
            <a:endParaRPr dirty="0" err="1"/>
          </a:p>
        </p:txBody>
      </p:sp>
      <p:sp>
        <p:nvSpPr>
          <p:cNvPr id="113" name="Google Shape;113;p27"/>
          <p:cNvSpPr txBox="1">
            <a:spLocks noGrp="1"/>
          </p:cNvSpPr>
          <p:nvPr>
            <p:ph type="body" idx="1"/>
          </p:nvPr>
        </p:nvSpPr>
        <p:spPr>
          <a:xfrm>
            <a:off x="311700" y="882379"/>
            <a:ext cx="8520600" cy="657000"/>
          </a:xfrm>
          <a:prstGeom prst="rect">
            <a:avLst/>
          </a:prstGeom>
        </p:spPr>
        <p:txBody>
          <a:bodyPr spcFirstLastPara="1" wrap="square" lIns="91425" tIns="91425" rIns="91425" bIns="91425" anchor="t" anchorCtr="0">
            <a:noAutofit/>
          </a:bodyPr>
          <a:lstStyle/>
          <a:p>
            <a:pPr marL="0" indent="0">
              <a:lnSpc>
                <a:spcPct val="114999"/>
              </a:lnSpc>
              <a:buNone/>
            </a:pPr>
            <a:r>
              <a:rPr lang="en" dirty="0"/>
              <a:t>Compare the training loss generated when training on Kitti dataset and </a:t>
            </a:r>
            <a:r>
              <a:rPr lang="en" dirty="0" err="1"/>
              <a:t>Camvid</a:t>
            </a:r>
            <a:r>
              <a:rPr lang="en" dirty="0"/>
              <a:t> dataset. Which decreases at a faster rate? If </a:t>
            </a:r>
            <a:r>
              <a:rPr lang="en" dirty="0" err="1"/>
              <a:t>Camvid</a:t>
            </a:r>
            <a:r>
              <a:rPr lang="en" dirty="0"/>
              <a:t> or Kitti training loss decreases at a faster rate than the other, why do you think this happened? Or, if the loss decreases at a similar rate, why do you think that is so?</a:t>
            </a:r>
          </a:p>
          <a:p>
            <a:pPr marL="0" indent="0">
              <a:lnSpc>
                <a:spcPct val="114999"/>
              </a:lnSpc>
              <a:buNone/>
            </a:pPr>
            <a:endParaRPr lang="en" dirty="0"/>
          </a:p>
          <a:p>
            <a:pPr marL="0" indent="0">
              <a:lnSpc>
                <a:spcPct val="114999"/>
              </a:lnSpc>
              <a:buNone/>
            </a:pPr>
            <a:r>
              <a:rPr lang="en" dirty="0"/>
              <a:t>Kitti decreases at a faster rate. </a:t>
            </a:r>
            <a:r>
              <a:rPr lang="en-US" dirty="0"/>
              <a:t>B</a:t>
            </a:r>
            <a:r>
              <a:rPr lang="en" dirty="0"/>
              <a:t>ecause Kitti uses a Pretrained model to do the transfer learning. Transfer learning can </a:t>
            </a:r>
            <a:r>
              <a:rPr lang="en-US" dirty="0"/>
              <a:t>save resources and improve efficiency when training new models, so the loss </a:t>
            </a:r>
            <a:r>
              <a:rPr lang="en-US"/>
              <a:t>decreases faster.</a:t>
            </a:r>
            <a:endParaRPr lang="en-US" dirty="0"/>
          </a:p>
          <a:p>
            <a:pPr marL="0" indent="0">
              <a:lnSpc>
                <a:spcPct val="114999"/>
              </a:lnSpc>
              <a:buNone/>
            </a:pPr>
            <a:endParaRPr lang="en" dirty="0"/>
          </a:p>
        </p:txBody>
      </p:sp>
    </p:spTree>
    <p:extLst>
      <p:ext uri="{BB962C8B-B14F-4D97-AF65-F5344CB8AC3E}">
        <p14:creationId xmlns:p14="http://schemas.microsoft.com/office/powerpoint/2010/main" val="3171835205"/>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6469</TotalTime>
  <Words>540</Words>
  <Application>Microsoft Office PowerPoint</Application>
  <PresentationFormat>全屏显示(16:9)</PresentationFormat>
  <Paragraphs>113</Paragraphs>
  <Slides>8</Slides>
  <Notes>8</Notes>
  <HiddenSlides>0</HiddenSlides>
  <MMClips>0</MMClips>
  <ScaleCrop>false</ScaleCrop>
  <HeadingPairs>
    <vt:vector size="6" baseType="variant">
      <vt:variant>
        <vt:lpstr>已用的字体</vt:lpstr>
      </vt:variant>
      <vt:variant>
        <vt:i4>1</vt:i4>
      </vt:variant>
      <vt:variant>
        <vt:lpstr>主题</vt:lpstr>
      </vt:variant>
      <vt:variant>
        <vt:i4>2</vt:i4>
      </vt:variant>
      <vt:variant>
        <vt:lpstr>幻灯片标题</vt:lpstr>
      </vt:variant>
      <vt:variant>
        <vt:i4>8</vt:i4>
      </vt:variant>
    </vt:vector>
  </HeadingPairs>
  <TitlesOfParts>
    <vt:vector size="11" baseType="lpstr">
      <vt:lpstr>Arial</vt:lpstr>
      <vt:lpstr>Simple Light</vt:lpstr>
      <vt:lpstr>Simple Light</vt:lpstr>
      <vt:lpstr>CS 6476 Project 6</vt:lpstr>
      <vt:lpstr>Parts 4 &amp; 5: mIoU of different models </vt:lpstr>
      <vt:lpstr>Parts 4 &amp; 5: Per class IoUs</vt:lpstr>
      <vt:lpstr>Parts 4 &amp; 5: Most difficult classes</vt:lpstr>
      <vt:lpstr>Part 4: Simple segmentation net qualitative results</vt:lpstr>
      <vt:lpstr>Part 5: PSPNet qualitative results</vt:lpstr>
      <vt:lpstr>Part 6: Transfer Learning</vt:lpstr>
      <vt:lpstr>Part 6: Transfer Learning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6476 Project 6</dc:title>
  <cp:lastModifiedBy>XU JIARUI</cp:lastModifiedBy>
  <cp:revision>77</cp:revision>
  <dcterms:modified xsi:type="dcterms:W3CDTF">2022-12-04T23:58:13Z</dcterms:modified>
</cp:coreProperties>
</file>