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5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C529-C875-9C34-16C6-24BB08814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6E679-E210-91EB-9799-96807D7F8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D70DB-24CE-28F1-B501-CF259A87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94CF-D79C-461A-9D2E-F3FBD25AF99B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8F1A5-DE25-ACC1-13DA-A768A3EB7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77871-CEC6-048D-86F7-6383302E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3F0D-3B0B-4065-97C8-52EA7CEB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04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55C7-FCB8-96CA-08B8-8A89CB6A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7A127-F3E1-4CB7-2DFE-8DBD96CE9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CEE9E-3696-0A12-956F-F4C3F84E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94CF-D79C-461A-9D2E-F3FBD25AF99B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46A4A-8514-2864-38C2-4960CC36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1DE64-518B-68DF-C896-E4947509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3F0D-3B0B-4065-97C8-52EA7CEB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6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8B0010-E7EC-0557-FC32-F3DDCE4FF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F85AF-590F-D75B-C2E2-87CF5B14E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14894-2647-8B17-4CC2-F11FA60C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94CF-D79C-461A-9D2E-F3FBD25AF99B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2F5EB-50B8-2329-3670-C7A92BA9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7040F-2A2B-B7B2-9BA2-87FC73DC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3F0D-3B0B-4065-97C8-52EA7CEB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74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755C1-EBF0-7C43-37B7-1A507DBD6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D8533-AA1F-486F-F02B-129CE84B8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760C9-A23B-A329-9C04-7D736880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94CF-D79C-461A-9D2E-F3FBD25AF99B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4C654-C808-6587-A244-164CDE42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84E02-A37B-082A-CF73-9EA8BB086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3F0D-3B0B-4065-97C8-52EA7CEB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28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6D229-10B6-FAD7-827D-64E68B547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C4C7B-E4E9-BD1F-53CA-AB619A8AA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9F28A-C90D-0AE4-CA19-03536F07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94CF-D79C-461A-9D2E-F3FBD25AF99B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F9A9A-1D8D-F931-461C-357B317D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14FBE-F9DE-5511-0289-FCC1EDBAC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3F0D-3B0B-4065-97C8-52EA7CEB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61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57F6-C9D7-A265-C9CE-B189F3D9A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B2227-5782-7443-8A44-C5C1BAFCE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E1A8B-600C-0958-6D2D-B5E46D26E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DD825-001E-6275-09AF-29516DA46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94CF-D79C-461A-9D2E-F3FBD25AF99B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3E85C-FB1E-9B7A-DC76-4BCC1152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AA171-75BF-529A-9740-630D29DB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3F0D-3B0B-4065-97C8-52EA7CEB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46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F8B7B-D373-1425-19C8-E0AD37D41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62A4D-7AE0-6DF4-B49A-0C4B662FF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51D54-D6CD-4A24-28E6-A7E3B15FA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73E97-9761-6EB8-2946-7B2969702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71B77-B35F-6ECC-73E8-AE808008F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AD4195-02B5-4614-EDD7-BE34DA97F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94CF-D79C-461A-9D2E-F3FBD25AF99B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67553-3AC6-E0DE-E7CC-EBC2385A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41CA41-DA4C-62F3-135A-CF8E2B128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3F0D-3B0B-4065-97C8-52EA7CEB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2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4AB4-DD81-A73B-6DF7-56FA96D36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697C5-7045-DD49-C3DB-53ABD9A9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94CF-D79C-461A-9D2E-F3FBD25AF99B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76919F-EE8D-943E-FCF3-D05A5767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58597-3543-1F4E-CAE1-048620FD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3F0D-3B0B-4065-97C8-52EA7CEB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54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52DFC5-7984-0C3C-FA7A-E119DDF1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94CF-D79C-461A-9D2E-F3FBD25AF99B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25683-EEF8-B08B-0ECF-DE1E96AD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0C317-E2BD-B72E-AEE4-5061D9B1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3F0D-3B0B-4065-97C8-52EA7CEB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01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8864A-AD75-4DE6-B6CD-5ED8C8778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C1FA4-8944-45EC-BD3C-384AF57B2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6AFF9-B36B-D2C0-7BB9-ADE04E6BB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58FB7-58ED-A795-38FF-48B417A8B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94CF-D79C-461A-9D2E-F3FBD25AF99B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4B6C6-1BFC-7574-C7B0-C15BC675E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8F978-B994-0170-0008-B9EF5BBB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3F0D-3B0B-4065-97C8-52EA7CEB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02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1CF4-A5EA-2BAC-8750-AB86F5EBF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B36A1-40CA-5B2C-9C3F-2F3FF73F8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BB84A-AD61-1931-C425-F8CCA0247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2DF7D-080E-A372-FA3C-1B371AEA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94CF-D79C-461A-9D2E-F3FBD25AF99B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81342-E751-BD6A-C38F-C7FFC118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B929F-BF6A-9441-2B0E-8BBA7AA2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3F0D-3B0B-4065-97C8-52EA7CEB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26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96D654-5E19-1702-9E48-1992DC6E4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99074-5703-2E88-DABA-473B5EF92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A5CE-22A6-7A02-914F-F7670ABD1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CB94CF-D79C-461A-9D2E-F3FBD25AF99B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3193D-DBBC-657E-B043-CD9A037D9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80856-D025-9CAE-2857-955EAE766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613F0D-3B0B-4065-97C8-52EA7CEB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74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4FA83C-68A2-BA1C-9EF0-7E5028B19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613" y="87261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5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3A16C96-4924-CADC-5B81-2F932AA12076}"/>
              </a:ext>
            </a:extLst>
          </p:cNvPr>
          <p:cNvGrpSpPr/>
          <p:nvPr/>
        </p:nvGrpSpPr>
        <p:grpSpPr>
          <a:xfrm>
            <a:off x="2378186" y="352124"/>
            <a:ext cx="1629456" cy="1629456"/>
            <a:chOff x="2751183" y="2209800"/>
            <a:chExt cx="1629456" cy="162945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FDDF15D-AA94-CC05-162C-67EAF20E5513}"/>
                </a:ext>
              </a:extLst>
            </p:cNvPr>
            <p:cNvGrpSpPr/>
            <p:nvPr/>
          </p:nvGrpSpPr>
          <p:grpSpPr>
            <a:xfrm>
              <a:off x="2751183" y="2209800"/>
              <a:ext cx="1629456" cy="1629456"/>
              <a:chOff x="317442" y="-107101"/>
              <a:chExt cx="4876800" cy="487680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20D607E-074F-340A-B3E5-6E2336B834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7442" y="-107101"/>
                <a:ext cx="4876800" cy="4876800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D69DDBE-37FE-A383-0FF1-9BF41ACD3B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40000" contrast="-20000"/>
                        </a14:imgEffect>
                      </a14:imgLayer>
                    </a14:imgProps>
                  </a:ext>
                </a:extLst>
              </a:blip>
              <a:srcRect l="70870" t="66844" r="21025" b="25115"/>
              <a:stretch/>
            </p:blipFill>
            <p:spPr>
              <a:xfrm>
                <a:off x="3758964" y="3138483"/>
                <a:ext cx="424097" cy="420692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40BD7A4-9FBF-5B17-F047-CEB3EC1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</a:extLst>
              </a:blip>
              <a:srcRect l="70870" t="66844" r="21025" b="25115"/>
              <a:stretch/>
            </p:blipFill>
            <p:spPr>
              <a:xfrm>
                <a:off x="2543793" y="3138483"/>
                <a:ext cx="424097" cy="420692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F4270B9C-9E8D-C3DD-F05A-7C04B56384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</a:extLst>
              </a:blip>
              <a:srcRect l="70870" t="66844" r="21025" b="25115"/>
              <a:stretch/>
            </p:blipFill>
            <p:spPr>
              <a:xfrm>
                <a:off x="3758963" y="2120953"/>
                <a:ext cx="424097" cy="420692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DAB2CB2C-FBF5-6DBB-9A77-9FA3505BF5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</a:extLst>
              </a:blip>
              <a:srcRect l="70870" t="66844" r="21025" b="25115"/>
              <a:stretch/>
            </p:blipFill>
            <p:spPr>
              <a:xfrm>
                <a:off x="2542572" y="1094999"/>
                <a:ext cx="424097" cy="420692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CFA4892-2D35-105A-AAB8-7909FE6C23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 l="70870" t="66844" r="21025" b="25115"/>
              <a:stretch/>
            </p:blipFill>
            <p:spPr>
              <a:xfrm>
                <a:off x="1339662" y="1094999"/>
                <a:ext cx="424097" cy="420692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825DBFE-D97D-EA56-8A88-5B5AB25748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</a:extLst>
              </a:blip>
              <a:srcRect l="70870" t="66844" r="21025" b="25115"/>
              <a:stretch/>
            </p:blipFill>
            <p:spPr>
              <a:xfrm>
                <a:off x="1339661" y="2120953"/>
                <a:ext cx="424097" cy="420692"/>
              </a:xfrm>
              <a:prstGeom prst="rect">
                <a:avLst/>
              </a:prstGeom>
            </p:spPr>
          </p:pic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A92AA23-8081-25B7-E4E7-278C96745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2845" t="33193" r="54944" b="55636"/>
            <a:stretch/>
          </p:blipFill>
          <p:spPr>
            <a:xfrm>
              <a:off x="3466019" y="2590714"/>
              <a:ext cx="198966" cy="182033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9083BFF-0534-46E5-5502-942B94695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2845" t="33193" r="54944" b="55636"/>
            <a:stretch/>
          </p:blipFill>
          <p:spPr>
            <a:xfrm>
              <a:off x="3476497" y="2928329"/>
              <a:ext cx="198966" cy="182033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5ACAD58-5940-588F-C702-ED7EE590A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2845" t="33193" r="54944" b="55636"/>
            <a:stretch/>
          </p:blipFill>
          <p:spPr>
            <a:xfrm>
              <a:off x="3463735" y="3273492"/>
              <a:ext cx="198966" cy="18203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03D2D5B-AD90-81FC-712D-6E9851F4F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97656" l="586" r="51758">
                          <a14:foregroundMark x1="36523" y1="8789" x2="51953" y2="0"/>
                          <a14:foregroundMark x1="13867" y1="89063" x2="586" y2="97656"/>
                        </a14:backgroundRemoval>
                      </a14:imgEffect>
                    </a14:imgLayer>
                  </a14:imgProps>
                </a:ext>
              </a:extLst>
            </a:blip>
            <a:srcRect r="49076"/>
            <a:stretch/>
          </p:blipFill>
          <p:spPr>
            <a:xfrm>
              <a:off x="3218560" y="2290562"/>
              <a:ext cx="753368" cy="1479402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1DC0683-9D07-3E56-8AA2-C69C2746B343}"/>
              </a:ext>
            </a:extLst>
          </p:cNvPr>
          <p:cNvGrpSpPr/>
          <p:nvPr/>
        </p:nvGrpSpPr>
        <p:grpSpPr>
          <a:xfrm>
            <a:off x="2375493" y="2493752"/>
            <a:ext cx="6321265" cy="1629456"/>
            <a:chOff x="2375493" y="2493752"/>
            <a:chExt cx="6321265" cy="162945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0902CEB-9E69-1BAD-8A7C-57DCAE81C9D6}"/>
                </a:ext>
              </a:extLst>
            </p:cNvPr>
            <p:cNvGrpSpPr/>
            <p:nvPr/>
          </p:nvGrpSpPr>
          <p:grpSpPr>
            <a:xfrm>
              <a:off x="2375493" y="2493752"/>
              <a:ext cx="1629456" cy="1629456"/>
              <a:chOff x="2751183" y="2209800"/>
              <a:chExt cx="1629456" cy="1629456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52A3E22-642C-088C-1AEF-081280E7B583}"/>
                  </a:ext>
                </a:extLst>
              </p:cNvPr>
              <p:cNvGrpSpPr/>
              <p:nvPr/>
            </p:nvGrpSpPr>
            <p:grpSpPr>
              <a:xfrm>
                <a:off x="2751183" y="2209800"/>
                <a:ext cx="1629456" cy="1629456"/>
                <a:chOff x="317442" y="-107101"/>
                <a:chExt cx="4876800" cy="4876800"/>
              </a:xfrm>
            </p:grpSpPr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33AE8DD8-72A7-60BB-60AA-F21845E75A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17442" y="-107101"/>
                  <a:ext cx="4876800" cy="4876800"/>
                </a:xfrm>
                <a:prstGeom prst="rect">
                  <a:avLst/>
                </a:prstGeom>
              </p:spPr>
            </p:pic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F4117634-CD10-5D2D-BA22-5E963D4EC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70870" t="66844" r="21025" b="25115"/>
                <a:stretch/>
              </p:blipFill>
              <p:spPr>
                <a:xfrm>
                  <a:off x="3758964" y="3138483"/>
                  <a:ext cx="424097" cy="420692"/>
                </a:xfrm>
                <a:prstGeom prst="rect">
                  <a:avLst/>
                </a:prstGeom>
              </p:spPr>
            </p:pic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C0F18A96-C15D-9771-C632-939D708CD1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40000" contrast="-40000"/>
                          </a14:imgEffect>
                        </a14:imgLayer>
                      </a14:imgProps>
                    </a:ext>
                  </a:extLst>
                </a:blip>
                <a:srcRect l="70870" t="66844" r="21025" b="25115"/>
                <a:stretch/>
              </p:blipFill>
              <p:spPr>
                <a:xfrm>
                  <a:off x="2543793" y="3138483"/>
                  <a:ext cx="424097" cy="420692"/>
                </a:xfrm>
                <a:prstGeom prst="rect">
                  <a:avLst/>
                </a:prstGeom>
              </p:spPr>
            </p:pic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7BA24044-AC3E-36AD-9D49-4E7D0D9759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40000" contrast="-40000"/>
                          </a14:imgEffect>
                        </a14:imgLayer>
                      </a14:imgProps>
                    </a:ext>
                  </a:extLst>
                </a:blip>
                <a:srcRect l="70870" t="66844" r="21025" b="25115"/>
                <a:stretch/>
              </p:blipFill>
              <p:spPr>
                <a:xfrm>
                  <a:off x="3758963" y="2120953"/>
                  <a:ext cx="424097" cy="420692"/>
                </a:xfrm>
                <a:prstGeom prst="rect">
                  <a:avLst/>
                </a:prstGeom>
              </p:spPr>
            </p:pic>
            <p:pic>
              <p:nvPicPr>
                <p:cNvPr id="37" name="Picture 36">
                  <a:extLst>
                    <a:ext uri="{FF2B5EF4-FFF2-40B4-BE49-F238E27FC236}">
                      <a16:creationId xmlns:a16="http://schemas.microsoft.com/office/drawing/2014/main" id="{0BD6B8EC-A992-E791-F4EC-00BCF5EF06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-20000" contrast="-40000"/>
                          </a14:imgEffect>
                        </a14:imgLayer>
                      </a14:imgProps>
                    </a:ext>
                  </a:extLst>
                </a:blip>
                <a:srcRect l="70870" t="66844" r="21025" b="25115"/>
                <a:stretch/>
              </p:blipFill>
              <p:spPr>
                <a:xfrm>
                  <a:off x="2542572" y="1094999"/>
                  <a:ext cx="424097" cy="420692"/>
                </a:xfrm>
                <a:prstGeom prst="rect">
                  <a:avLst/>
                </a:prstGeom>
              </p:spPr>
            </p:pic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id="{F9816BD9-32F8-0A77-208A-1CF2ADEAF5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-40000" contrast="20000"/>
                          </a14:imgEffect>
                        </a14:imgLayer>
                      </a14:imgProps>
                    </a:ext>
                  </a:extLst>
                </a:blip>
                <a:srcRect l="70870" t="66844" r="21025" b="25115"/>
                <a:stretch/>
              </p:blipFill>
              <p:spPr>
                <a:xfrm>
                  <a:off x="1339662" y="1094999"/>
                  <a:ext cx="424097" cy="420692"/>
                </a:xfrm>
                <a:prstGeom prst="rect">
                  <a:avLst/>
                </a:prstGeom>
              </p:spPr>
            </p:pic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0851C9C1-5ECC-EFBA-A99C-B9F78D6819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-20000" contrast="-40000"/>
                          </a14:imgEffect>
                        </a14:imgLayer>
                      </a14:imgProps>
                    </a:ext>
                  </a:extLst>
                </a:blip>
                <a:srcRect l="70870" t="66844" r="21025" b="25115"/>
                <a:stretch/>
              </p:blipFill>
              <p:spPr>
                <a:xfrm>
                  <a:off x="1339661" y="2120953"/>
                  <a:ext cx="424097" cy="420692"/>
                </a:xfrm>
                <a:prstGeom prst="rect">
                  <a:avLst/>
                </a:prstGeom>
              </p:spPr>
            </p:pic>
          </p:grpSp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AD2A74BD-C163-A010-DAFB-BD4181FD1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32845" t="33193" r="54944" b="55636"/>
              <a:stretch/>
            </p:blipFill>
            <p:spPr>
              <a:xfrm>
                <a:off x="3466019" y="2590714"/>
                <a:ext cx="198966" cy="182033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836777AA-6062-A8A6-FBE6-C5A24A82AF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32845" t="33193" r="54944" b="55636"/>
              <a:stretch/>
            </p:blipFill>
            <p:spPr>
              <a:xfrm>
                <a:off x="3476497" y="2928329"/>
                <a:ext cx="198966" cy="182033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753589EE-7C11-0513-35B9-876E086823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32845" t="33193" r="54944" b="55636"/>
              <a:stretch/>
            </p:blipFill>
            <p:spPr>
              <a:xfrm>
                <a:off x="3463735" y="3273492"/>
                <a:ext cx="198966" cy="182033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88CE9F6B-2702-1DB4-CB45-8AADB91B5B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97656" l="586" r="51758">
                            <a14:foregroundMark x1="36523" y1="8789" x2="51953" y2="0"/>
                            <a14:foregroundMark x1="13867" y1="89063" x2="586" y2="97656"/>
                          </a14:backgroundRemoval>
                        </a14:imgEffect>
                      </a14:imgLayer>
                    </a14:imgProps>
                  </a:ext>
                </a:extLst>
              </a:blip>
              <a:srcRect r="49076"/>
              <a:stretch/>
            </p:blipFill>
            <p:spPr>
              <a:xfrm>
                <a:off x="3218560" y="2290562"/>
                <a:ext cx="753368" cy="1479402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E92026E-1FC6-5024-2F41-702257E05C2A}"/>
                </a:ext>
              </a:extLst>
            </p:cNvPr>
            <p:cNvSpPr txBox="1"/>
            <p:nvPr/>
          </p:nvSpPr>
          <p:spPr>
            <a:xfrm>
              <a:off x="4063615" y="2794149"/>
              <a:ext cx="4633143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7200" b="1" dirty="0">
                  <a:gradFill flip="none" rotWithShape="1">
                    <a:gsLst>
                      <a:gs pos="0">
                        <a:srgbClr val="0B4CFC"/>
                      </a:gs>
                      <a:gs pos="100000">
                        <a:srgbClr val="002060"/>
                      </a:gs>
                      <a:gs pos="76000">
                        <a:srgbClr val="0B4CFC"/>
                      </a:gs>
                    </a:gsLst>
                    <a:lin ang="10800000" scaled="1"/>
                    <a:tileRect/>
                  </a:gradFill>
                  <a:latin typeface="Lucida Calligraphy" panose="03010101010101010101" pitchFamily="66" charset="0"/>
                  <a:ea typeface="Cambria" panose="02040503050406030204" pitchFamily="18" charset="0"/>
                </a:rPr>
                <a:t>CalTable</a:t>
              </a:r>
              <a:endParaRPr lang="zh-CN" altLang="en-US" sz="7200" b="1" dirty="0">
                <a:gradFill flip="none" rotWithShape="1">
                  <a:gsLst>
                    <a:gs pos="0">
                      <a:srgbClr val="0B4CFC"/>
                    </a:gs>
                    <a:gs pos="100000">
                      <a:srgbClr val="002060"/>
                    </a:gs>
                    <a:gs pos="76000">
                      <a:srgbClr val="0B4CFC"/>
                    </a:gs>
                  </a:gsLst>
                  <a:lin ang="10800000" scaled="1"/>
                  <a:tileRect/>
                </a:gradFill>
                <a:latin typeface="Lucida Calligraphy" panose="03010101010101010101" pitchFamily="66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134526A-FA56-79BA-E2D1-7FFA18E467A3}"/>
              </a:ext>
            </a:extLst>
          </p:cNvPr>
          <p:cNvGrpSpPr/>
          <p:nvPr/>
        </p:nvGrpSpPr>
        <p:grpSpPr>
          <a:xfrm>
            <a:off x="7907258" y="97779"/>
            <a:ext cx="2473485" cy="2473485"/>
            <a:chOff x="7907258" y="97779"/>
            <a:chExt cx="2473485" cy="247348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7F72402-41FC-764D-4682-9FA17012388E}"/>
                </a:ext>
              </a:extLst>
            </p:cNvPr>
            <p:cNvSpPr/>
            <p:nvPr/>
          </p:nvSpPr>
          <p:spPr>
            <a:xfrm>
              <a:off x="7907258" y="97779"/>
              <a:ext cx="2473485" cy="24734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E48D7FB-2A5B-67CC-3F7E-3F0073A1C257}"/>
                </a:ext>
              </a:extLst>
            </p:cNvPr>
            <p:cNvGrpSpPr/>
            <p:nvPr/>
          </p:nvGrpSpPr>
          <p:grpSpPr>
            <a:xfrm>
              <a:off x="8355584" y="502746"/>
              <a:ext cx="1564668" cy="1564668"/>
              <a:chOff x="2751183" y="2209800"/>
              <a:chExt cx="1629456" cy="162945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00FCEF3-C93B-7B52-3779-3E2B307717BC}"/>
                  </a:ext>
                </a:extLst>
              </p:cNvPr>
              <p:cNvGrpSpPr/>
              <p:nvPr/>
            </p:nvGrpSpPr>
            <p:grpSpPr>
              <a:xfrm>
                <a:off x="2751183" y="2209800"/>
                <a:ext cx="1629456" cy="1629456"/>
                <a:chOff x="317442" y="-107101"/>
                <a:chExt cx="4876800" cy="4876800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461F3B3E-BB3C-67DA-0071-695A9B015F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17442" y="-107101"/>
                  <a:ext cx="4876800" cy="4876800"/>
                </a:xfrm>
                <a:prstGeom prst="rect">
                  <a:avLst/>
                </a:prstGeom>
              </p:spPr>
            </p:pic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266179B1-3656-634B-9D07-DCF380FEC6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70870" t="66844" r="21025" b="25115"/>
                <a:stretch/>
              </p:blipFill>
              <p:spPr>
                <a:xfrm>
                  <a:off x="3758964" y="3138483"/>
                  <a:ext cx="424097" cy="420692"/>
                </a:xfrm>
                <a:prstGeom prst="rect">
                  <a:avLst/>
                </a:prstGeom>
              </p:spPr>
            </p:pic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924454B0-E672-A824-2ED8-43FBF77CB6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40000" contrast="-40000"/>
                          </a14:imgEffect>
                        </a14:imgLayer>
                      </a14:imgProps>
                    </a:ext>
                  </a:extLst>
                </a:blip>
                <a:srcRect l="70870" t="66844" r="21025" b="25115"/>
                <a:stretch/>
              </p:blipFill>
              <p:spPr>
                <a:xfrm>
                  <a:off x="2543793" y="3138483"/>
                  <a:ext cx="424097" cy="420692"/>
                </a:xfrm>
                <a:prstGeom prst="rect">
                  <a:avLst/>
                </a:prstGeom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A59EBD2F-72EA-0EAC-E6D5-C38BF7231C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40000" contrast="-40000"/>
                          </a14:imgEffect>
                        </a14:imgLayer>
                      </a14:imgProps>
                    </a:ext>
                  </a:extLst>
                </a:blip>
                <a:srcRect l="70870" t="66844" r="21025" b="25115"/>
                <a:stretch/>
              </p:blipFill>
              <p:spPr>
                <a:xfrm>
                  <a:off x="3758963" y="2120953"/>
                  <a:ext cx="424097" cy="420692"/>
                </a:xfrm>
                <a:prstGeom prst="rect">
                  <a:avLst/>
                </a:prstGeom>
              </p:spPr>
            </p:pic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58EAF1A4-E194-B44B-4655-3F836B4184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-20000" contrast="-40000"/>
                          </a14:imgEffect>
                        </a14:imgLayer>
                      </a14:imgProps>
                    </a:ext>
                  </a:extLst>
                </a:blip>
                <a:srcRect l="70870" t="66844" r="21025" b="25115"/>
                <a:stretch/>
              </p:blipFill>
              <p:spPr>
                <a:xfrm>
                  <a:off x="2542572" y="1094999"/>
                  <a:ext cx="424097" cy="420692"/>
                </a:xfrm>
                <a:prstGeom prst="rect">
                  <a:avLst/>
                </a:prstGeom>
              </p:spPr>
            </p:pic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7EBA14AF-D066-F74E-B317-8C6132C30B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-40000" contrast="20000"/>
                          </a14:imgEffect>
                        </a14:imgLayer>
                      </a14:imgProps>
                    </a:ext>
                  </a:extLst>
                </a:blip>
                <a:srcRect l="70870" t="66844" r="21025" b="25115"/>
                <a:stretch/>
              </p:blipFill>
              <p:spPr>
                <a:xfrm>
                  <a:off x="1339662" y="1094999"/>
                  <a:ext cx="424097" cy="420692"/>
                </a:xfrm>
                <a:prstGeom prst="rect">
                  <a:avLst/>
                </a:prstGeom>
              </p:spPr>
            </p:pic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9B0CE345-325B-D473-C3CD-036A84AC79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-20000" contrast="-40000"/>
                          </a14:imgEffect>
                        </a14:imgLayer>
                      </a14:imgProps>
                    </a:ext>
                  </a:extLst>
                </a:blip>
                <a:srcRect l="70870" t="66844" r="21025" b="25115"/>
                <a:stretch/>
              </p:blipFill>
              <p:spPr>
                <a:xfrm>
                  <a:off x="1339661" y="2120953"/>
                  <a:ext cx="424097" cy="420692"/>
                </a:xfrm>
                <a:prstGeom prst="rect">
                  <a:avLst/>
                </a:prstGeom>
              </p:spPr>
            </p:pic>
          </p:grp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861C469-7DCB-5BCF-8963-A9D4016C40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32845" t="33193" r="54944" b="55636"/>
              <a:stretch/>
            </p:blipFill>
            <p:spPr>
              <a:xfrm>
                <a:off x="3466019" y="2590714"/>
                <a:ext cx="198966" cy="182033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73BF923-05F4-0224-58D3-E226C60C38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32845" t="33193" r="54944" b="55636"/>
              <a:stretch/>
            </p:blipFill>
            <p:spPr>
              <a:xfrm>
                <a:off x="3476497" y="2928329"/>
                <a:ext cx="198966" cy="182033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5C5DD959-9F6F-C4B4-F833-8F8C559CA9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32845" t="33193" r="54944" b="55636"/>
              <a:stretch/>
            </p:blipFill>
            <p:spPr>
              <a:xfrm>
                <a:off x="3463735" y="3273492"/>
                <a:ext cx="198966" cy="182033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BFFCCDE9-2334-3E08-ECA2-926D12C8F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97656" l="586" r="51758">
                            <a14:foregroundMark x1="36523" y1="8789" x2="51953" y2="0"/>
                            <a14:foregroundMark x1="13867" y1="89063" x2="586" y2="97656"/>
                          </a14:backgroundRemoval>
                        </a14:imgEffect>
                      </a14:imgLayer>
                    </a14:imgProps>
                  </a:ext>
                </a:extLst>
              </a:blip>
              <a:srcRect r="49076"/>
              <a:stretch/>
            </p:blipFill>
            <p:spPr>
              <a:xfrm>
                <a:off x="3218560" y="2290562"/>
                <a:ext cx="753368" cy="147940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72974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Lucida Calligraphy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Li, Jiarui</dc:creator>
  <cp:lastModifiedBy>Li, Jiarui</cp:lastModifiedBy>
  <cp:revision>2</cp:revision>
  <dcterms:created xsi:type="dcterms:W3CDTF">2024-11-27T20:33:03Z</dcterms:created>
  <dcterms:modified xsi:type="dcterms:W3CDTF">2024-12-15T02:39:25Z</dcterms:modified>
</cp:coreProperties>
</file>