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58226-F084-4EB9-00FD-B035A0379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AD0FE-5EE6-C243-DE8D-9B678C126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324FD-6708-5FA5-86E0-0C795645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4A0F-3913-4A55-8997-2C3371D1B6EC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863DF-BB99-BF82-FF2C-78E117C4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5BE15-AC32-6F65-ED52-F7F3DC6BA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9E73-D19F-4E61-8D2C-CA451BFAA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08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8F2C-4520-978A-1ECE-BD84064E0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AD52C-6EEF-DE24-7C46-336582CE9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8803C-374D-0512-65F0-FA49A210B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4A0F-3913-4A55-8997-2C3371D1B6EC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73858-3BA4-F544-3C81-B505392D9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E6306-C80B-7CEF-D42D-DD320A82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9E73-D19F-4E61-8D2C-CA451BFAA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92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67C065-622E-FD68-1F18-E696BD6F9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EAEEC-23A6-4D27-BF46-F32337253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5CB90-10C0-308E-C120-BC7EB51DC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4A0F-3913-4A55-8997-2C3371D1B6EC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B070F-F725-0C4F-24B4-5FC818690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C0863-71D7-3A17-3309-C40861097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9E73-D19F-4E61-8D2C-CA451BFAA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60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210E3-5971-60EE-DFA6-7F8F2EDE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5800-BF6F-C184-F259-E0AB4D825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9FF3E-4456-8B92-0D60-762C19048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4A0F-3913-4A55-8997-2C3371D1B6EC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2766A-44F4-ECB8-2629-9CFDEB3E9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0CF45-001E-D174-9FAF-E70D3E75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9E73-D19F-4E61-8D2C-CA451BFAA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D0F71-E6D9-3090-3CCC-7996263D5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7559D-CC9C-EC69-4641-0755D14D1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D7B91-1D8D-749A-1834-04BA492A2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4A0F-3913-4A55-8997-2C3371D1B6EC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89407-DB8A-B666-8050-F070E8523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1E15E-C21B-9722-4E1C-C8C59ED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9E73-D19F-4E61-8D2C-CA451BFAA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92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E6BDC-0CAD-489B-8AD8-3D242D83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C704-CAE2-0B4F-C6D9-C1C02A2D1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01A6C-DC11-5071-11B9-3AB3EE4EE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91EF4-047B-1E33-C697-2AFEB43A6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4A0F-3913-4A55-8997-2C3371D1B6EC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55A65-2CD4-3FD6-476A-847966CB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D219B-8D2C-FD9F-B89F-88A2644A5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9E73-D19F-4E61-8D2C-CA451BFAA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30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9FEAE-2C5D-F815-2134-E0A071BC3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5AF98-5A60-D214-3858-C6FB585F2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0F390-D5DC-2CC3-5794-DE73DA414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B1BB2D-7DDD-071D-1E95-0554870945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774CD-FEC9-92A2-2C06-EB2E709EE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FF16EA-991A-D223-57B9-D6D9EE98B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4A0F-3913-4A55-8997-2C3371D1B6EC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248961-ADDB-1006-CD98-9D589B3E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C0A458-BA44-DE1E-E25F-36149EC4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9E73-D19F-4E61-8D2C-CA451BFAA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04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B190-BDE1-ACEC-C7E6-9325713F4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39D14-7C67-1886-301C-E811A1E8C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4A0F-3913-4A55-8997-2C3371D1B6EC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0C606-98F8-F303-2476-0B21F115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58C0E-0F12-12B0-0773-CD4A086DB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9E73-D19F-4E61-8D2C-CA451BFAA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51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72683F-DBF1-E324-80BC-36296A01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4A0F-3913-4A55-8997-2C3371D1B6EC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2556E7-703B-FE3C-5D14-D0C6FBF1B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CE4E8-04B3-1612-BA57-5B64D4DF7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9E73-D19F-4E61-8D2C-CA451BFAA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16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6499-7842-D92D-2F66-E7CDCD29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E82BD-EBFD-6BB8-0338-0A135AD71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DCC04-5300-CCDF-E2CB-983872A15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A3ACA-1AA3-8B17-B98C-207E39E11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4A0F-3913-4A55-8997-2C3371D1B6EC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7C403-A43A-F3F5-C1DB-D719F0ED7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67131-C7D7-C0E4-4B25-8C044D8F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9E73-D19F-4E61-8D2C-CA451BFAA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73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55FA-AE0E-6452-2853-76D1FB497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95C6DD-C511-9E91-93D9-832D2FD47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4BAD3-0FB5-0B98-DAFE-7A16D930B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C55ED-F025-58FA-88E9-2195C2BE2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F4A0F-3913-4A55-8997-2C3371D1B6EC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0FA25-3037-1F87-FFBB-D2C9BE07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C3478-8EB3-2746-A5E1-8A618697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29E73-D19F-4E61-8D2C-CA451BFAA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285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228423-6255-2775-3F5F-FE1D1AC93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98F33-1B35-BCB7-DE8D-D112116E5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08DC9-AFBF-5623-EAE0-41C4EB076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5F4A0F-3913-4A55-8997-2C3371D1B6EC}" type="datetimeFigureOut">
              <a:rPr lang="zh-CN" altLang="en-US" smtClean="0"/>
              <a:t>2024/11/3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76A3F-6871-E208-2F09-D3275AD3E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D38E-B985-468E-30C5-51613C8B0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A29E73-D19F-4E61-8D2C-CA451BFAA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06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roup 175">
            <a:extLst>
              <a:ext uri="{FF2B5EF4-FFF2-40B4-BE49-F238E27FC236}">
                <a16:creationId xmlns:a16="http://schemas.microsoft.com/office/drawing/2014/main" id="{B0603470-E508-2A5F-5961-CE49E7442ED2}"/>
              </a:ext>
            </a:extLst>
          </p:cNvPr>
          <p:cNvGrpSpPr/>
          <p:nvPr/>
        </p:nvGrpSpPr>
        <p:grpSpPr>
          <a:xfrm>
            <a:off x="288532" y="266383"/>
            <a:ext cx="11614936" cy="6591617"/>
            <a:chOff x="201174" y="133192"/>
            <a:chExt cx="11614936" cy="6591617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3C156E36-8754-5C59-9678-55C47696E336}"/>
                </a:ext>
              </a:extLst>
            </p:cNvPr>
            <p:cNvSpPr txBox="1"/>
            <p:nvPr/>
          </p:nvSpPr>
          <p:spPr>
            <a:xfrm>
              <a:off x="939537" y="602060"/>
              <a:ext cx="16702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(RESTful API)</a:t>
              </a:r>
              <a:endParaRPr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137883D-077E-DC23-2D9D-814D76F8B2BE}"/>
                </a:ext>
              </a:extLst>
            </p:cNvPr>
            <p:cNvSpPr txBox="1"/>
            <p:nvPr/>
          </p:nvSpPr>
          <p:spPr>
            <a:xfrm>
              <a:off x="3852891" y="583908"/>
              <a:ext cx="18180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(Python Module)</a:t>
              </a:r>
              <a:endParaRPr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80014E1D-A906-7011-A5EB-5F08DB24FDA1}"/>
                </a:ext>
              </a:extLst>
            </p:cNvPr>
            <p:cNvSpPr txBox="1"/>
            <p:nvPr/>
          </p:nvSpPr>
          <p:spPr>
            <a:xfrm>
              <a:off x="6758865" y="597766"/>
              <a:ext cx="2074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(Data Science Tool)</a:t>
              </a:r>
              <a:endParaRPr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E7943A52-3D8B-FF70-F8F1-E9B23BA35E34}"/>
                </a:ext>
              </a:extLst>
            </p:cNvPr>
            <p:cNvGrpSpPr/>
            <p:nvPr/>
          </p:nvGrpSpPr>
          <p:grpSpPr>
            <a:xfrm>
              <a:off x="9482070" y="1063894"/>
              <a:ext cx="2334040" cy="5036873"/>
              <a:chOff x="9443570" y="1217900"/>
              <a:chExt cx="2334040" cy="5036873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694D75E4-C283-F4D7-354C-9D6B37A1F17B}"/>
                  </a:ext>
                </a:extLst>
              </p:cNvPr>
              <p:cNvGrpSpPr/>
              <p:nvPr/>
            </p:nvGrpSpPr>
            <p:grpSpPr>
              <a:xfrm>
                <a:off x="9443570" y="1217900"/>
                <a:ext cx="2334040" cy="2905130"/>
                <a:chOff x="9443570" y="958017"/>
                <a:chExt cx="2334040" cy="2905130"/>
              </a:xfrm>
            </p:grpSpPr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23E72BF6-FBDE-AEFE-804B-D804BF9FE09F}"/>
                    </a:ext>
                  </a:extLst>
                </p:cNvPr>
                <p:cNvSpPr/>
                <p:nvPr/>
              </p:nvSpPr>
              <p:spPr>
                <a:xfrm>
                  <a:off x="9443570" y="976855"/>
                  <a:ext cx="2334040" cy="288629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F9E02834-162F-3272-3B13-496A0649F2AD}"/>
                    </a:ext>
                  </a:extLst>
                </p:cNvPr>
                <p:cNvGrpSpPr/>
                <p:nvPr/>
              </p:nvGrpSpPr>
              <p:grpSpPr>
                <a:xfrm>
                  <a:off x="9553908" y="1313490"/>
                  <a:ext cx="2098787" cy="1177550"/>
                  <a:chOff x="9553908" y="1313490"/>
                  <a:chExt cx="2098787" cy="1177550"/>
                </a:xfrm>
              </p:grpSpPr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9A0CD9D4-7683-9D38-6560-7409CA5D6484}"/>
                      </a:ext>
                    </a:extLst>
                  </p:cNvPr>
                  <p:cNvSpPr/>
                  <p:nvPr/>
                </p:nvSpPr>
                <p:spPr>
                  <a:xfrm>
                    <a:off x="9553908" y="1313490"/>
                    <a:ext cx="2098787" cy="117755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31" name="TextBox 130">
                    <a:extLst>
                      <a:ext uri="{FF2B5EF4-FFF2-40B4-BE49-F238E27FC236}">
                        <a16:creationId xmlns:a16="http://schemas.microsoft.com/office/drawing/2014/main" id="{F3C034CD-A102-F908-D25C-28646C6AC5DA}"/>
                      </a:ext>
                    </a:extLst>
                  </p:cNvPr>
                  <p:cNvSpPr txBox="1"/>
                  <p:nvPr/>
                </p:nvSpPr>
                <p:spPr>
                  <a:xfrm>
                    <a:off x="9687264" y="1340954"/>
                    <a:ext cx="18358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Data Case</a:t>
                    </a:r>
                    <a:endParaRPr lang="zh-CN" altLang="en-US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FC7D413C-2B5C-E4F4-2A96-C7AF17BAE816}"/>
                      </a:ext>
                    </a:extLst>
                  </p:cNvPr>
                  <p:cNvSpPr txBox="1"/>
                  <p:nvPr/>
                </p:nvSpPr>
                <p:spPr>
                  <a:xfrm>
                    <a:off x="9616144" y="2070202"/>
                    <a:ext cx="987157" cy="369332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Visual</a:t>
                    </a:r>
                    <a:endParaRPr lang="zh-CN" altLang="en-US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3" name="TextBox 132">
                    <a:extLst>
                      <a:ext uri="{FF2B5EF4-FFF2-40B4-BE49-F238E27FC236}">
                        <a16:creationId xmlns:a16="http://schemas.microsoft.com/office/drawing/2014/main" id="{43905BF6-1CF7-BD30-5F07-BC82EEC4B7C6}"/>
                      </a:ext>
                    </a:extLst>
                  </p:cNvPr>
                  <p:cNvSpPr txBox="1"/>
                  <p:nvPr/>
                </p:nvSpPr>
                <p:spPr>
                  <a:xfrm>
                    <a:off x="10603302" y="2071523"/>
                    <a:ext cx="968114" cy="369332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Web IO</a:t>
                    </a:r>
                    <a:endParaRPr lang="zh-CN" altLang="en-US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34" name="TextBox 133">
                    <a:extLst>
                      <a:ext uri="{FF2B5EF4-FFF2-40B4-BE49-F238E27FC236}">
                        <a16:creationId xmlns:a16="http://schemas.microsoft.com/office/drawing/2014/main" id="{30F5D172-74C1-0582-9C82-57E1CF141E80}"/>
                      </a:ext>
                    </a:extLst>
                  </p:cNvPr>
                  <p:cNvSpPr txBox="1"/>
                  <p:nvPr/>
                </p:nvSpPr>
                <p:spPr>
                  <a:xfrm>
                    <a:off x="9616145" y="1710658"/>
                    <a:ext cx="1955270" cy="3693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50800" dist="635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Data Sheet</a:t>
                    </a:r>
                    <a:endParaRPr lang="zh-CN" altLang="en-US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DB82CD73-F729-F48A-1262-98F02B9CFBAA}"/>
                    </a:ext>
                  </a:extLst>
                </p:cNvPr>
                <p:cNvGrpSpPr/>
                <p:nvPr/>
              </p:nvGrpSpPr>
              <p:grpSpPr>
                <a:xfrm>
                  <a:off x="9553908" y="2566743"/>
                  <a:ext cx="2098787" cy="1177550"/>
                  <a:chOff x="9553908" y="1313490"/>
                  <a:chExt cx="2098787" cy="1177550"/>
                </a:xfrm>
              </p:grpSpPr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50C1827E-27DE-73A1-1307-94C45BF90BC8}"/>
                      </a:ext>
                    </a:extLst>
                  </p:cNvPr>
                  <p:cNvSpPr/>
                  <p:nvPr/>
                </p:nvSpPr>
                <p:spPr>
                  <a:xfrm>
                    <a:off x="9553908" y="1313490"/>
                    <a:ext cx="2098787" cy="117755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B00CDAA4-8130-5046-68A1-E59E8B7ED083}"/>
                      </a:ext>
                    </a:extLst>
                  </p:cNvPr>
                  <p:cNvSpPr txBox="1"/>
                  <p:nvPr/>
                </p:nvSpPr>
                <p:spPr>
                  <a:xfrm>
                    <a:off x="9687264" y="1340954"/>
                    <a:ext cx="18358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Toolbox</a:t>
                    </a:r>
                    <a:endParaRPr lang="zh-CN" altLang="en-US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0" name="TextBox 139">
                    <a:extLst>
                      <a:ext uri="{FF2B5EF4-FFF2-40B4-BE49-F238E27FC236}">
                        <a16:creationId xmlns:a16="http://schemas.microsoft.com/office/drawing/2014/main" id="{A8CD1D10-C9B2-2DAD-E0BB-82CEBA14D57B}"/>
                      </a:ext>
                    </a:extLst>
                  </p:cNvPr>
                  <p:cNvSpPr txBox="1"/>
                  <p:nvPr/>
                </p:nvSpPr>
                <p:spPr>
                  <a:xfrm>
                    <a:off x="9616144" y="2070202"/>
                    <a:ext cx="987157" cy="369332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Tool</a:t>
                    </a:r>
                    <a:endParaRPr lang="zh-CN" altLang="en-US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C6D17B88-394D-657C-37D2-0929DFE42816}"/>
                      </a:ext>
                    </a:extLst>
                  </p:cNvPr>
                  <p:cNvSpPr txBox="1"/>
                  <p:nvPr/>
                </p:nvSpPr>
                <p:spPr>
                  <a:xfrm>
                    <a:off x="10603302" y="2071523"/>
                    <a:ext cx="968114" cy="369332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Source</a:t>
                    </a:r>
                    <a:endParaRPr lang="zh-CN" altLang="en-US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1048AC4F-3AE8-CD50-2A8F-6ACE5D2A30EB}"/>
                      </a:ext>
                    </a:extLst>
                  </p:cNvPr>
                  <p:cNvSpPr txBox="1"/>
                  <p:nvPr/>
                </p:nvSpPr>
                <p:spPr>
                  <a:xfrm>
                    <a:off x="9616145" y="1710658"/>
                    <a:ext cx="1955270" cy="3693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50800" dist="635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Workflows</a:t>
                    </a:r>
                    <a:endParaRPr lang="zh-CN" altLang="en-US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D59F6F5B-57B7-ACF7-47F6-F5E1413D4E30}"/>
                    </a:ext>
                  </a:extLst>
                </p:cNvPr>
                <p:cNvSpPr txBox="1"/>
                <p:nvPr/>
              </p:nvSpPr>
              <p:spPr>
                <a:xfrm>
                  <a:off x="9666229" y="958017"/>
                  <a:ext cx="18358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Experiment</a:t>
                  </a:r>
                  <a:endParaRPr lang="zh-CN" altLang="en-US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82FAEE92-F74D-A7D5-15C8-AB32DDBB5CC9}"/>
                  </a:ext>
                </a:extLst>
              </p:cNvPr>
              <p:cNvGrpSpPr/>
              <p:nvPr/>
            </p:nvGrpSpPr>
            <p:grpSpPr>
              <a:xfrm>
                <a:off x="9553908" y="4384775"/>
                <a:ext cx="2098787" cy="1869998"/>
                <a:chOff x="9553908" y="4384775"/>
                <a:chExt cx="2098787" cy="1869998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874E1769-9605-A48F-B936-46E961362DA4}"/>
                    </a:ext>
                  </a:extLst>
                </p:cNvPr>
                <p:cNvGrpSpPr/>
                <p:nvPr/>
              </p:nvGrpSpPr>
              <p:grpSpPr>
                <a:xfrm>
                  <a:off x="9553908" y="4384775"/>
                  <a:ext cx="2098787" cy="1869998"/>
                  <a:chOff x="9553908" y="992899"/>
                  <a:chExt cx="2098787" cy="1869998"/>
                </a:xfrm>
              </p:grpSpPr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B70124B9-E44C-D6DE-CD34-A760C094A598}"/>
                      </a:ext>
                    </a:extLst>
                  </p:cNvPr>
                  <p:cNvSpPr/>
                  <p:nvPr/>
                </p:nvSpPr>
                <p:spPr>
                  <a:xfrm>
                    <a:off x="9553908" y="992899"/>
                    <a:ext cx="2098787" cy="1869998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E3EA90B5-9BCC-08E9-C2EA-DF57A3F52C33}"/>
                      </a:ext>
                    </a:extLst>
                  </p:cNvPr>
                  <p:cNvSpPr txBox="1"/>
                  <p:nvPr/>
                </p:nvSpPr>
                <p:spPr>
                  <a:xfrm>
                    <a:off x="9687264" y="1001596"/>
                    <a:ext cx="18358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Sharing Pool</a:t>
                    </a:r>
                    <a:endParaRPr lang="zh-CN" altLang="en-US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F3267ECB-9DC9-A54B-7390-FDC9EEAE2105}"/>
                      </a:ext>
                    </a:extLst>
                  </p:cNvPr>
                  <p:cNvSpPr txBox="1"/>
                  <p:nvPr/>
                </p:nvSpPr>
                <p:spPr>
                  <a:xfrm>
                    <a:off x="9616142" y="2420484"/>
                    <a:ext cx="1955269" cy="369332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Sources</a:t>
                    </a:r>
                    <a:endParaRPr lang="zh-CN" altLang="en-US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598DF30B-000C-BFC6-D318-1D6AA042177D}"/>
                      </a:ext>
                    </a:extLst>
                  </p:cNvPr>
                  <p:cNvSpPr txBox="1"/>
                  <p:nvPr/>
                </p:nvSpPr>
                <p:spPr>
                  <a:xfrm>
                    <a:off x="9616144" y="2070202"/>
                    <a:ext cx="1955270" cy="369332"/>
                  </a:xfrm>
                  <a:prstGeom prst="rect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Tools</a:t>
                    </a:r>
                    <a:endParaRPr lang="zh-CN" altLang="en-US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84A0DE5D-E4E1-D41D-70EF-F6A55D9A3795}"/>
                      </a:ext>
                    </a:extLst>
                  </p:cNvPr>
                  <p:cNvSpPr txBox="1"/>
                  <p:nvPr/>
                </p:nvSpPr>
                <p:spPr>
                  <a:xfrm>
                    <a:off x="9616145" y="1710658"/>
                    <a:ext cx="1955270" cy="369332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50800" dist="635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Workflows</a:t>
                    </a:r>
                    <a:endParaRPr lang="zh-CN" altLang="en-US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E09BE211-004B-F7E1-A10A-22DEE90FCBD7}"/>
                    </a:ext>
                  </a:extLst>
                </p:cNvPr>
                <p:cNvSpPr txBox="1"/>
                <p:nvPr/>
              </p:nvSpPr>
              <p:spPr>
                <a:xfrm>
                  <a:off x="9616140" y="4733102"/>
                  <a:ext cx="1955270" cy="369332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50800" dist="635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Results</a:t>
                  </a:r>
                  <a:endPara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4478D4D1-59AB-1C1D-BD98-BC467F306FE9}"/>
                  </a:ext>
                </a:extLst>
              </p:cNvPr>
              <p:cNvGrpSpPr/>
              <p:nvPr/>
            </p:nvGrpSpPr>
            <p:grpSpPr>
              <a:xfrm>
                <a:off x="10251590" y="3966469"/>
                <a:ext cx="718000" cy="495892"/>
                <a:chOff x="10048775" y="375385"/>
                <a:chExt cx="718000" cy="495892"/>
              </a:xfrm>
            </p:grpSpPr>
            <p:sp>
              <p:nvSpPr>
                <p:cNvPr id="160" name="Arrow: Curved Down 159">
                  <a:extLst>
                    <a:ext uri="{FF2B5EF4-FFF2-40B4-BE49-F238E27FC236}">
                      <a16:creationId xmlns:a16="http://schemas.microsoft.com/office/drawing/2014/main" id="{207B476E-C096-BB5F-9718-BEFD2A93DE97}"/>
                    </a:ext>
                  </a:extLst>
                </p:cNvPr>
                <p:cNvSpPr/>
                <p:nvPr/>
              </p:nvSpPr>
              <p:spPr>
                <a:xfrm>
                  <a:off x="10048775" y="375385"/>
                  <a:ext cx="573253" cy="344814"/>
                </a:xfrm>
                <a:prstGeom prst="curvedDownArrow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1" name="Arrow: Curved Down 160">
                  <a:extLst>
                    <a:ext uri="{FF2B5EF4-FFF2-40B4-BE49-F238E27FC236}">
                      <a16:creationId xmlns:a16="http://schemas.microsoft.com/office/drawing/2014/main" id="{E4A0E7BE-3B97-D699-4468-01BE89300DCD}"/>
                    </a:ext>
                  </a:extLst>
                </p:cNvPr>
                <p:cNvSpPr/>
                <p:nvPr/>
              </p:nvSpPr>
              <p:spPr>
                <a:xfrm rot="10800000">
                  <a:off x="10193522" y="526463"/>
                  <a:ext cx="573253" cy="344814"/>
                </a:xfrm>
                <a:prstGeom prst="curvedDownArrow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97B4272E-C86A-21F5-9252-A027B8D42283}"/>
                  </a:ext>
                </a:extLst>
              </p:cNvPr>
              <p:cNvSpPr txBox="1"/>
              <p:nvPr/>
            </p:nvSpPr>
            <p:spPr>
              <a:xfrm>
                <a:off x="10934824" y="4090202"/>
                <a:ext cx="8188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GET</a:t>
                </a:r>
                <a:endParaRPr lang="zh-CN" alt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DC8D90D0-D24C-CB11-3BDB-7AE9C06A1E10}"/>
                  </a:ext>
                </a:extLst>
              </p:cNvPr>
              <p:cNvSpPr txBox="1"/>
              <p:nvPr/>
            </p:nvSpPr>
            <p:spPr>
              <a:xfrm>
                <a:off x="9505605" y="4100014"/>
                <a:ext cx="8188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SHARE</a:t>
                </a:r>
                <a:endParaRPr lang="zh-CN" alt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25DE1F8-3CD9-109B-0859-6A55DE9D7EDE}"/>
                </a:ext>
              </a:extLst>
            </p:cNvPr>
            <p:cNvSpPr txBox="1"/>
            <p:nvPr/>
          </p:nvSpPr>
          <p:spPr>
            <a:xfrm>
              <a:off x="9817422" y="262898"/>
              <a:ext cx="16633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Tablex</a:t>
              </a:r>
              <a:endParaRPr lang="zh-CN" altLang="en-US" sz="2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6B741C1E-AB78-BF56-ACF1-D79BAECDED0B}"/>
                </a:ext>
              </a:extLst>
            </p:cNvPr>
            <p:cNvSpPr txBox="1"/>
            <p:nvPr/>
          </p:nvSpPr>
          <p:spPr>
            <a:xfrm>
              <a:off x="9611621" y="605944"/>
              <a:ext cx="2074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(GUI - Web Service)</a:t>
              </a:r>
              <a:endParaRPr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68" name="Connector: Curved 167">
              <a:extLst>
                <a:ext uri="{FF2B5EF4-FFF2-40B4-BE49-F238E27FC236}">
                  <a16:creationId xmlns:a16="http://schemas.microsoft.com/office/drawing/2014/main" id="{94956629-E02F-86A7-324E-5A485146AC75}"/>
                </a:ext>
              </a:extLst>
            </p:cNvPr>
            <p:cNvCxnSpPr>
              <a:cxnSpLocks/>
              <a:endCxn id="134" idx="1"/>
            </p:cNvCxnSpPr>
            <p:nvPr/>
          </p:nvCxnSpPr>
          <p:spPr>
            <a:xfrm>
              <a:off x="8980371" y="1733568"/>
              <a:ext cx="674274" cy="26763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1E99718F-D70F-DA64-DC86-8D586E385540}"/>
                </a:ext>
              </a:extLst>
            </p:cNvPr>
            <p:cNvGrpSpPr/>
            <p:nvPr/>
          </p:nvGrpSpPr>
          <p:grpSpPr>
            <a:xfrm>
              <a:off x="201174" y="133192"/>
              <a:ext cx="8815010" cy="6591617"/>
              <a:chOff x="476477" y="109918"/>
              <a:chExt cx="8815010" cy="6591617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6301555B-F538-8BD8-6FBA-CF342AE0818D}"/>
                  </a:ext>
                </a:extLst>
              </p:cNvPr>
              <p:cNvGrpSpPr/>
              <p:nvPr/>
            </p:nvGrpSpPr>
            <p:grpSpPr>
              <a:xfrm>
                <a:off x="476477" y="109918"/>
                <a:ext cx="2702045" cy="6591617"/>
                <a:chOff x="476477" y="109918"/>
                <a:chExt cx="2702045" cy="6591617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CDE0D918-8A2E-3E68-8B9A-ADDC5C1DCE52}"/>
                    </a:ext>
                  </a:extLst>
                </p:cNvPr>
                <p:cNvSpPr/>
                <p:nvPr/>
              </p:nvSpPr>
              <p:spPr>
                <a:xfrm>
                  <a:off x="1039676" y="938946"/>
                  <a:ext cx="2138846" cy="543136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D61CEA7-E3F3-A411-A4D9-C9B9AB832A75}"/>
                    </a:ext>
                  </a:extLst>
                </p:cNvPr>
                <p:cNvSpPr/>
                <p:nvPr/>
              </p:nvSpPr>
              <p:spPr>
                <a:xfrm>
                  <a:off x="606645" y="1177575"/>
                  <a:ext cx="2138846" cy="543136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B127DEF3-3B02-0D73-888B-DED359E7AB32}"/>
                    </a:ext>
                  </a:extLst>
                </p:cNvPr>
                <p:cNvGrpSpPr/>
                <p:nvPr/>
              </p:nvGrpSpPr>
              <p:grpSpPr>
                <a:xfrm>
                  <a:off x="1039676" y="109918"/>
                  <a:ext cx="2036549" cy="656119"/>
                  <a:chOff x="871320" y="4985138"/>
                  <a:chExt cx="2036549" cy="656119"/>
                </a:xfrm>
              </p:grpSpPr>
              <p:pic>
                <p:nvPicPr>
                  <p:cNvPr id="5" name="Picture 4" descr="A blue and blue logo&#10;&#10;Description automatically generated">
                    <a:extLst>
                      <a:ext uri="{FF2B5EF4-FFF2-40B4-BE49-F238E27FC236}">
                        <a16:creationId xmlns:a16="http://schemas.microsoft.com/office/drawing/2014/main" id="{2D5DA901-3833-E966-A55A-2076068721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71320" y="4985138"/>
                    <a:ext cx="741171" cy="656119"/>
                  </a:xfrm>
                  <a:prstGeom prst="rect">
                    <a:avLst/>
                  </a:prstGeom>
                </p:spPr>
              </p:pic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AA724CFB-B5FD-EE0A-7812-6AC020216263}"/>
                      </a:ext>
                    </a:extLst>
                  </p:cNvPr>
                  <p:cNvSpPr txBox="1"/>
                  <p:nvPr/>
                </p:nvSpPr>
                <p:spPr>
                  <a:xfrm>
                    <a:off x="1612490" y="5082364"/>
                    <a:ext cx="129537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EasyAPI</a:t>
                    </a:r>
                    <a:endParaRPr lang="zh-CN" altLang="en-US" sz="2400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83E73F6C-ADE1-24B7-BF95-105532F6041C}"/>
                    </a:ext>
                  </a:extLst>
                </p:cNvPr>
                <p:cNvSpPr/>
                <p:nvPr/>
              </p:nvSpPr>
              <p:spPr>
                <a:xfrm rot="16200000">
                  <a:off x="87397" y="6015590"/>
                  <a:ext cx="1075028" cy="29686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Algorithm 1</a:t>
                  </a:r>
                  <a:endPara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DEC44CA1-3C68-69FD-42D7-E85CA88CAF48}"/>
                    </a:ext>
                  </a:extLst>
                </p:cNvPr>
                <p:cNvSpPr/>
                <p:nvPr/>
              </p:nvSpPr>
              <p:spPr>
                <a:xfrm rot="16200000">
                  <a:off x="432838" y="6015590"/>
                  <a:ext cx="1075028" cy="29686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Algorithm 2</a:t>
                  </a:r>
                  <a:endPara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FE72BEA-9C65-EEBE-D385-D1C40FC4322E}"/>
                    </a:ext>
                  </a:extLst>
                </p:cNvPr>
                <p:cNvSpPr/>
                <p:nvPr/>
              </p:nvSpPr>
              <p:spPr>
                <a:xfrm rot="16200000">
                  <a:off x="778279" y="6015589"/>
                  <a:ext cx="1075028" cy="29686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Algorithm 3</a:t>
                  </a:r>
                  <a:endPara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57FB5DF-4544-A09D-1437-7B1396826E1E}"/>
                    </a:ext>
                  </a:extLst>
                </p:cNvPr>
                <p:cNvSpPr/>
                <p:nvPr/>
              </p:nvSpPr>
              <p:spPr>
                <a:xfrm rot="16200000">
                  <a:off x="1889320" y="6015588"/>
                  <a:ext cx="1075028" cy="29686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effectLst>
                  <a:outerShdw blurRad="508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Algorithm </a:t>
                  </a:r>
                  <a:r>
                    <a:rPr lang="en-US" altLang="zh-CN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Cambria" panose="02040503050406030204" pitchFamily="18" charset="0"/>
                      <a:ea typeface="Cambria" panose="02040503050406030204" pitchFamily="18" charset="0"/>
                      <a:cs typeface="Calibri" panose="020F0502020204030204" pitchFamily="34" charset="0"/>
                    </a:rPr>
                    <a:t>i</a:t>
                  </a:r>
                  <a:endPara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" panose="02040503050406030204" pitchFamily="18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9AD8EED8-6060-209D-0822-EAFC9E54F8E4}"/>
                    </a:ext>
                  </a:extLst>
                </p:cNvPr>
                <p:cNvSpPr/>
                <p:nvPr/>
              </p:nvSpPr>
              <p:spPr>
                <a:xfrm>
                  <a:off x="476477" y="5339400"/>
                  <a:ext cx="2098787" cy="34264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Algorithm Port</a:t>
                  </a:r>
                  <a:endParaRPr lang="zh-CN" altLang="en-US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D8DB8A6-D7DE-8F1E-7393-942956E693E9}"/>
                    </a:ext>
                  </a:extLst>
                </p:cNvPr>
                <p:cNvSpPr txBox="1"/>
                <p:nvPr/>
              </p:nvSpPr>
              <p:spPr>
                <a:xfrm>
                  <a:off x="1558342" y="5670562"/>
                  <a:ext cx="5967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……</a:t>
                  </a:r>
                  <a:endParaRPr lang="zh-CN" altLang="en-US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3F4785B-3521-4C02-C407-FE9F5EB8A96A}"/>
                    </a:ext>
                  </a:extLst>
                </p:cNvPr>
                <p:cNvSpPr txBox="1"/>
                <p:nvPr/>
              </p:nvSpPr>
              <p:spPr>
                <a:xfrm>
                  <a:off x="1464224" y="5964934"/>
                  <a:ext cx="8422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Hot Plug</a:t>
                  </a:r>
                  <a:endParaRPr lang="zh-CN" altLang="en-US" sz="14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FAE66E5B-0C34-C73E-939E-5DC8041A3C5D}"/>
                    </a:ext>
                  </a:extLst>
                </p:cNvPr>
                <p:cNvGrpSpPr/>
                <p:nvPr/>
              </p:nvGrpSpPr>
              <p:grpSpPr>
                <a:xfrm>
                  <a:off x="476477" y="4111150"/>
                  <a:ext cx="2098787" cy="1177550"/>
                  <a:chOff x="4087933" y="4289988"/>
                  <a:chExt cx="2098787" cy="1177550"/>
                </a:xfrm>
              </p:grpSpPr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D873500A-1444-0B5D-0847-25CDE598A48E}"/>
                      </a:ext>
                    </a:extLst>
                  </p:cNvPr>
                  <p:cNvSpPr/>
                  <p:nvPr/>
                </p:nvSpPr>
                <p:spPr>
                  <a:xfrm>
                    <a:off x="4087933" y="4289988"/>
                    <a:ext cx="2098787" cy="117755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E80AC335-28BF-23D2-516D-39DB1C80DE37}"/>
                      </a:ext>
                    </a:extLst>
                  </p:cNvPr>
                  <p:cNvSpPr txBox="1"/>
                  <p:nvPr/>
                </p:nvSpPr>
                <p:spPr>
                  <a:xfrm>
                    <a:off x="4320397" y="4317452"/>
                    <a:ext cx="158433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Task Queue</a:t>
                    </a:r>
                    <a:endParaRPr lang="zh-CN" altLang="en-US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3F85F385-36D8-D526-C43C-06845AE54B01}"/>
                      </a:ext>
                    </a:extLst>
                  </p:cNvPr>
                  <p:cNvSpPr txBox="1"/>
                  <p:nvPr/>
                </p:nvSpPr>
                <p:spPr>
                  <a:xfrm>
                    <a:off x="4150170" y="5046700"/>
                    <a:ext cx="684297" cy="36933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GPU</a:t>
                    </a:r>
                    <a:endParaRPr lang="zh-CN" altLang="en-US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557AB845-47CA-51D5-1159-C2C0E2CA8C37}"/>
                      </a:ext>
                    </a:extLst>
                  </p:cNvPr>
                  <p:cNvSpPr txBox="1"/>
                  <p:nvPr/>
                </p:nvSpPr>
                <p:spPr>
                  <a:xfrm>
                    <a:off x="4826296" y="5046700"/>
                    <a:ext cx="684297" cy="369332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CPU</a:t>
                    </a:r>
                    <a:endParaRPr lang="zh-CN" altLang="en-US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64457971-BE8A-56E1-98EF-9ED3BE5FDC9F}"/>
                      </a:ext>
                    </a:extLst>
                  </p:cNvPr>
                  <p:cNvSpPr txBox="1"/>
                  <p:nvPr/>
                </p:nvSpPr>
                <p:spPr>
                  <a:xfrm>
                    <a:off x="5421143" y="5046328"/>
                    <a:ext cx="684297" cy="369332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Mem</a:t>
                    </a:r>
                    <a:endParaRPr lang="zh-CN" altLang="en-US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2115822E-A181-A064-6FD4-9468E1AF91C9}"/>
                      </a:ext>
                    </a:extLst>
                  </p:cNvPr>
                  <p:cNvSpPr txBox="1"/>
                  <p:nvPr/>
                </p:nvSpPr>
                <p:spPr>
                  <a:xfrm>
                    <a:off x="4150170" y="4687156"/>
                    <a:ext cx="1955270" cy="36933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effectLst>
                    <a:outerShdw blurRad="50800" dist="635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Resource Queue</a:t>
                    </a:r>
                    <a:endParaRPr lang="zh-CN" altLang="en-US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432CDFEA-8E87-B2EA-8463-8C3770215E3C}"/>
                    </a:ext>
                  </a:extLst>
                </p:cNvPr>
                <p:cNvGrpSpPr/>
                <p:nvPr/>
              </p:nvGrpSpPr>
              <p:grpSpPr>
                <a:xfrm>
                  <a:off x="476477" y="2888126"/>
                  <a:ext cx="2098787" cy="1177550"/>
                  <a:chOff x="3377453" y="2768098"/>
                  <a:chExt cx="2098787" cy="1177550"/>
                </a:xfrm>
              </p:grpSpPr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A13E270D-2E8F-B3D6-575F-EEDF7F3562A2}"/>
                      </a:ext>
                    </a:extLst>
                  </p:cNvPr>
                  <p:cNvSpPr/>
                  <p:nvPr/>
                </p:nvSpPr>
                <p:spPr>
                  <a:xfrm>
                    <a:off x="3377453" y="2768098"/>
                    <a:ext cx="2098787" cy="117755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F576F915-5DF4-A745-E708-D818EDA7C6B7}"/>
                      </a:ext>
                    </a:extLst>
                  </p:cNvPr>
                  <p:cNvSpPr txBox="1"/>
                  <p:nvPr/>
                </p:nvSpPr>
                <p:spPr>
                  <a:xfrm>
                    <a:off x="3609917" y="2795562"/>
                    <a:ext cx="158433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Data Protocol</a:t>
                    </a:r>
                    <a:endParaRPr lang="zh-CN" altLang="en-US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982CABFE-9EA6-3809-F94D-11E40ECD42A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9690" y="3524810"/>
                    <a:ext cx="1955270" cy="369332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Meta Protocol</a:t>
                    </a:r>
                    <a:endParaRPr lang="zh-CN" altLang="en-US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3988FC9-32C8-6209-2943-AB9AAF641D83}"/>
                      </a:ext>
                    </a:extLst>
                  </p:cNvPr>
                  <p:cNvSpPr txBox="1"/>
                  <p:nvPr/>
                </p:nvSpPr>
                <p:spPr>
                  <a:xfrm>
                    <a:off x="3439690" y="3165266"/>
                    <a:ext cx="1955270" cy="36933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effectLst>
                    <a:outerShdw blurRad="50800" dist="635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Rich Protocol</a:t>
                    </a:r>
                    <a:endParaRPr lang="zh-CN" altLang="en-US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63D113A0-DFBA-6118-1BE7-FCFCE1066295}"/>
                    </a:ext>
                  </a:extLst>
                </p:cNvPr>
                <p:cNvSpPr/>
                <p:nvPr/>
              </p:nvSpPr>
              <p:spPr>
                <a:xfrm>
                  <a:off x="476477" y="2493602"/>
                  <a:ext cx="2098787" cy="34264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HTTP Hosts</a:t>
                  </a:r>
                  <a:endParaRPr lang="zh-CN" altLang="en-US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D4016749-4556-53AB-A431-3E0241CEC719}"/>
                    </a:ext>
                  </a:extLst>
                </p:cNvPr>
                <p:cNvGrpSpPr/>
                <p:nvPr/>
              </p:nvGrpSpPr>
              <p:grpSpPr>
                <a:xfrm>
                  <a:off x="476518" y="1263938"/>
                  <a:ext cx="2098787" cy="1177550"/>
                  <a:chOff x="6005726" y="2962949"/>
                  <a:chExt cx="2098787" cy="1177550"/>
                </a:xfrm>
              </p:grpSpPr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4A44EEAE-2575-2660-313B-602FE2A50C8C}"/>
                      </a:ext>
                    </a:extLst>
                  </p:cNvPr>
                  <p:cNvSpPr/>
                  <p:nvPr/>
                </p:nvSpPr>
                <p:spPr>
                  <a:xfrm>
                    <a:off x="6005726" y="2962949"/>
                    <a:ext cx="2098787" cy="117755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DF9F1FAC-9F3B-DABB-CEB2-B46F0D94A96B}"/>
                      </a:ext>
                    </a:extLst>
                  </p:cNvPr>
                  <p:cNvSpPr txBox="1"/>
                  <p:nvPr/>
                </p:nvSpPr>
                <p:spPr>
                  <a:xfrm>
                    <a:off x="6139082" y="2990413"/>
                    <a:ext cx="18358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Transfer Protocol</a:t>
                    </a:r>
                    <a:endParaRPr lang="zh-CN" altLang="en-US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2AD445FB-611A-180B-034C-EAB26A6B05C5}"/>
                      </a:ext>
                    </a:extLst>
                  </p:cNvPr>
                  <p:cNvSpPr txBox="1"/>
                  <p:nvPr/>
                </p:nvSpPr>
                <p:spPr>
                  <a:xfrm>
                    <a:off x="6067963" y="3719661"/>
                    <a:ext cx="781570" cy="369332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MQTT</a:t>
                    </a:r>
                    <a:endParaRPr lang="zh-CN" altLang="en-US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48569521-4864-E1BB-899A-C4CAD3C445DF}"/>
                      </a:ext>
                    </a:extLst>
                  </p:cNvPr>
                  <p:cNvSpPr txBox="1"/>
                  <p:nvPr/>
                </p:nvSpPr>
                <p:spPr>
                  <a:xfrm>
                    <a:off x="6794500" y="3720982"/>
                    <a:ext cx="1228733" cy="369332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Websocket</a:t>
                    </a:r>
                    <a:endParaRPr lang="zh-CN" altLang="en-US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93ACA6E1-6C7C-46C9-151F-AA19E40E4AF8}"/>
                      </a:ext>
                    </a:extLst>
                  </p:cNvPr>
                  <p:cNvSpPr txBox="1"/>
                  <p:nvPr/>
                </p:nvSpPr>
                <p:spPr>
                  <a:xfrm>
                    <a:off x="6067963" y="3360117"/>
                    <a:ext cx="1955270" cy="36933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effectLst>
                    <a:outerShdw blurRad="50800" dist="635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HTTP/HTTPS</a:t>
                    </a:r>
                    <a:endParaRPr lang="zh-CN" altLang="en-US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A8A6A7A-B456-65D7-0003-F2AD30CE5740}"/>
                    </a:ext>
                  </a:extLst>
                </p:cNvPr>
                <p:cNvSpPr txBox="1"/>
                <p:nvPr/>
              </p:nvSpPr>
              <p:spPr>
                <a:xfrm rot="19392377">
                  <a:off x="2759875" y="3249285"/>
                  <a:ext cx="4042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/>
                    <a:t>…</a:t>
                  </a:r>
                  <a:endParaRPr lang="zh-CN" altLang="en-US" sz="2400" b="1" dirty="0"/>
                </a:p>
              </p:txBody>
            </p:sp>
          </p:grpSp>
          <p:cxnSp>
            <p:nvCxnSpPr>
              <p:cNvPr id="69" name="Connector: Curved 68">
                <a:extLst>
                  <a:ext uri="{FF2B5EF4-FFF2-40B4-BE49-F238E27FC236}">
                    <a16:creationId xmlns:a16="http://schemas.microsoft.com/office/drawing/2014/main" id="{FD2129DB-F788-E125-B41A-7C473B20284B}"/>
                  </a:ext>
                </a:extLst>
              </p:cNvPr>
              <p:cNvCxnSpPr>
                <a:cxnSpLocks/>
                <a:stCxn id="36" idx="1"/>
                <a:endCxn id="51" idx="3"/>
              </p:cNvCxnSpPr>
              <p:nvPr/>
            </p:nvCxnSpPr>
            <p:spPr>
              <a:xfrm rot="10800000" flipV="1">
                <a:off x="2745491" y="2766881"/>
                <a:ext cx="1203042" cy="1126374"/>
              </a:xfrm>
              <a:prstGeom prst="curvedConnector3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nector: Curved 69">
                <a:extLst>
                  <a:ext uri="{FF2B5EF4-FFF2-40B4-BE49-F238E27FC236}">
                    <a16:creationId xmlns:a16="http://schemas.microsoft.com/office/drawing/2014/main" id="{1A65AD0F-1052-5CC6-71C7-9E7F6449B195}"/>
                  </a:ext>
                </a:extLst>
              </p:cNvPr>
              <p:cNvCxnSpPr>
                <a:cxnSpLocks/>
                <a:stCxn id="46" idx="1"/>
                <a:endCxn id="31" idx="3"/>
              </p:cNvCxnSpPr>
              <p:nvPr/>
            </p:nvCxnSpPr>
            <p:spPr>
              <a:xfrm rot="10800000" flipV="1">
                <a:off x="2575305" y="1542357"/>
                <a:ext cx="1373228" cy="310356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9BB6F2C-3013-314C-F16F-1B5E7BCC19C8}"/>
                  </a:ext>
                </a:extLst>
              </p:cNvPr>
              <p:cNvSpPr txBox="1"/>
              <p:nvPr/>
            </p:nvSpPr>
            <p:spPr>
              <a:xfrm>
                <a:off x="3143628" y="1188414"/>
                <a:ext cx="8188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Connect</a:t>
                </a:r>
                <a:endParaRPr lang="zh-CN" alt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D4F06B8-48B2-1087-1A48-D2DE84F6B79F}"/>
                  </a:ext>
                </a:extLst>
              </p:cNvPr>
              <p:cNvSpPr txBox="1"/>
              <p:nvPr/>
            </p:nvSpPr>
            <p:spPr>
              <a:xfrm>
                <a:off x="3140372" y="2493602"/>
                <a:ext cx="8662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Select</a:t>
                </a:r>
                <a:endParaRPr lang="zh-CN" alt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A9C8023C-22CA-7DB2-CEA4-65FFDCA9CC1E}"/>
                  </a:ext>
                </a:extLst>
              </p:cNvPr>
              <p:cNvCxnSpPr>
                <a:stCxn id="77" idx="0"/>
              </p:cNvCxnSpPr>
              <p:nvPr/>
            </p:nvCxnSpPr>
            <p:spPr>
              <a:xfrm flipH="1" flipV="1">
                <a:off x="3573508" y="1710294"/>
                <a:ext cx="1" cy="783308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C76C813B-064C-8410-1C7A-DA519D6A84AD}"/>
                  </a:ext>
                </a:extLst>
              </p:cNvPr>
              <p:cNvGrpSpPr/>
              <p:nvPr/>
            </p:nvGrpSpPr>
            <p:grpSpPr>
              <a:xfrm>
                <a:off x="6784116" y="235260"/>
                <a:ext cx="2507371" cy="6156723"/>
                <a:chOff x="6784116" y="235260"/>
                <a:chExt cx="2507371" cy="6156723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00193122-A571-C4D1-97BC-A49A9DB3295B}"/>
                    </a:ext>
                  </a:extLst>
                </p:cNvPr>
                <p:cNvGrpSpPr/>
                <p:nvPr/>
              </p:nvGrpSpPr>
              <p:grpSpPr>
                <a:xfrm>
                  <a:off x="6784116" y="947581"/>
                  <a:ext cx="2507371" cy="5444402"/>
                  <a:chOff x="6784116" y="947581"/>
                  <a:chExt cx="2507371" cy="5444402"/>
                </a:xfrm>
              </p:grpSpPr>
              <p:grpSp>
                <p:nvGrpSpPr>
                  <p:cNvPr id="103" name="Group 102">
                    <a:extLst>
                      <a:ext uri="{FF2B5EF4-FFF2-40B4-BE49-F238E27FC236}">
                        <a16:creationId xmlns:a16="http://schemas.microsoft.com/office/drawing/2014/main" id="{C02EDD0F-0A53-C0DA-9454-FACE4DE6A023}"/>
                      </a:ext>
                    </a:extLst>
                  </p:cNvPr>
                  <p:cNvGrpSpPr/>
                  <p:nvPr/>
                </p:nvGrpSpPr>
                <p:grpSpPr>
                  <a:xfrm>
                    <a:off x="6784119" y="3044957"/>
                    <a:ext cx="2507368" cy="3347026"/>
                    <a:chOff x="6587471" y="2946633"/>
                    <a:chExt cx="2507368" cy="3347026"/>
                  </a:xfrm>
                </p:grpSpPr>
                <p:sp>
                  <p:nvSpPr>
                    <p:cNvPr id="101" name="Rectangle 100">
                      <a:extLst>
                        <a:ext uri="{FF2B5EF4-FFF2-40B4-BE49-F238E27FC236}">
                          <a16:creationId xmlns:a16="http://schemas.microsoft.com/office/drawing/2014/main" id="{9AB51757-8B92-34AA-2B93-D7B9B2B9BC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7471" y="2953001"/>
                      <a:ext cx="2507368" cy="3340658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89" name="Rectangle 88">
                      <a:extLst>
                        <a:ext uri="{FF2B5EF4-FFF2-40B4-BE49-F238E27FC236}">
                          <a16:creationId xmlns:a16="http://schemas.microsoft.com/office/drawing/2014/main" id="{5E67EC28-1F44-4D68-B170-7B86A0ED4A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83235" y="3727882"/>
                      <a:ext cx="2317712" cy="2471745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grpSp>
                  <p:nvGrpSpPr>
                    <p:cNvPr id="83" name="Group 82">
                      <a:extLst>
                        <a:ext uri="{FF2B5EF4-FFF2-40B4-BE49-F238E27FC236}">
                          <a16:creationId xmlns:a16="http://schemas.microsoft.com/office/drawing/2014/main" id="{DD7F721D-0C8E-269C-EB55-FA2D5DFF65A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786423" y="4918836"/>
                      <a:ext cx="2098787" cy="1177550"/>
                      <a:chOff x="6005726" y="2962949"/>
                      <a:chExt cx="2098787" cy="1177550"/>
                    </a:xfrm>
                  </p:grpSpPr>
                  <p:sp>
                    <p:nvSpPr>
                      <p:cNvPr id="84" name="Rectangle 83">
                        <a:extLst>
                          <a:ext uri="{FF2B5EF4-FFF2-40B4-BE49-F238E27FC236}">
                            <a16:creationId xmlns:a16="http://schemas.microsoft.com/office/drawing/2014/main" id="{65B01A70-1C19-3C83-76C3-6512C015D9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05726" y="2962949"/>
                        <a:ext cx="2098787" cy="117755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85" name="TextBox 84">
                        <a:extLst>
                          <a:ext uri="{FF2B5EF4-FFF2-40B4-BE49-F238E27FC236}">
                            <a16:creationId xmlns:a16="http://schemas.microsoft.com/office/drawing/2014/main" id="{C8B8FA47-F8D2-ACD6-0C1A-19B86F6287C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39082" y="2990413"/>
                        <a:ext cx="183584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b="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CalBlock</a:t>
                        </a:r>
                        <a:endParaRPr lang="zh-CN" alt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86" name="TextBox 85">
                        <a:extLst>
                          <a:ext uri="{FF2B5EF4-FFF2-40B4-BE49-F238E27FC236}">
                            <a16:creationId xmlns:a16="http://schemas.microsoft.com/office/drawing/2014/main" id="{A50E9D92-1AA8-DF3C-13F8-AE7A6B8A9C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67962" y="3719661"/>
                        <a:ext cx="987157" cy="369332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Doc</a:t>
                        </a:r>
                        <a:endParaRPr lang="zh-CN" altLang="en-US" dirty="0"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87" name="TextBox 86">
                        <a:extLst>
                          <a:ext uri="{FF2B5EF4-FFF2-40B4-BE49-F238E27FC236}">
                            <a16:creationId xmlns:a16="http://schemas.microsoft.com/office/drawing/2014/main" id="{40B64D57-4E78-67B9-4718-B0FD99AE32D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055120" y="3720982"/>
                        <a:ext cx="968114" cy="369332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Data</a:t>
                        </a:r>
                        <a:endParaRPr lang="zh-CN" altLang="en-US" dirty="0"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88" name="TextBox 87">
                        <a:extLst>
                          <a:ext uri="{FF2B5EF4-FFF2-40B4-BE49-F238E27FC236}">
                            <a16:creationId xmlns:a16="http://schemas.microsoft.com/office/drawing/2014/main" id="{D8847D4E-DB44-15BE-1189-0407CE7FD44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67963" y="3360117"/>
                        <a:ext cx="1955270" cy="369332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ffectLst>
                        <a:outerShdw blurRad="50800"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Python Function</a:t>
                        </a:r>
                        <a:endParaRPr lang="zh-CN" altLang="en-US" dirty="0"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91" name="Rectangle 90">
                      <a:extLst>
                        <a:ext uri="{FF2B5EF4-FFF2-40B4-BE49-F238E27FC236}">
                          <a16:creationId xmlns:a16="http://schemas.microsoft.com/office/drawing/2014/main" id="{E9FD9613-D5E7-7D35-5F60-8D025786EB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76901" y="4512695"/>
                      <a:ext cx="2098787" cy="342646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IO Interference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92" name="Rectangle 91">
                      <a:extLst>
                        <a:ext uri="{FF2B5EF4-FFF2-40B4-BE49-F238E27FC236}">
                          <a16:creationId xmlns:a16="http://schemas.microsoft.com/office/drawing/2014/main" id="{1E61256B-F0E3-2199-A52F-B8FD800EEA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76900" y="4114561"/>
                      <a:ext cx="2098787" cy="342646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Parallel Stack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1EEECF25-6F3F-6FFC-02F9-21D2CE7FF5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85769" y="3737715"/>
                      <a:ext cx="18358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Workflow</a:t>
                      </a:r>
                      <a:endParaRPr lang="zh-CN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00" name="Rectangle 99">
                      <a:extLst>
                        <a:ext uri="{FF2B5EF4-FFF2-40B4-BE49-F238E27FC236}">
                          <a16:creationId xmlns:a16="http://schemas.microsoft.com/office/drawing/2014/main" id="{0289DAF4-720F-EDEB-145D-90ABDF7522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85654" y="3299713"/>
                      <a:ext cx="2098787" cy="342646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Toolkits Index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72F53FC6-84F8-5E91-B6E9-7432DC8E3F2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98539" y="2946633"/>
                      <a:ext cx="18358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WorkBench</a:t>
                      </a:r>
                      <a:endParaRPr lang="zh-CN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grpSp>
                <p:nvGrpSpPr>
                  <p:cNvPr id="107" name="Group 106">
                    <a:extLst>
                      <a:ext uri="{FF2B5EF4-FFF2-40B4-BE49-F238E27FC236}">
                        <a16:creationId xmlns:a16="http://schemas.microsoft.com/office/drawing/2014/main" id="{0D808938-E3A6-A0CA-CE4C-90B6D8C40B1E}"/>
                      </a:ext>
                    </a:extLst>
                  </p:cNvPr>
                  <p:cNvGrpSpPr/>
                  <p:nvPr/>
                </p:nvGrpSpPr>
                <p:grpSpPr>
                  <a:xfrm>
                    <a:off x="6784116" y="947581"/>
                    <a:ext cx="2507367" cy="2037994"/>
                    <a:chOff x="6776981" y="584799"/>
                    <a:chExt cx="2507367" cy="2037994"/>
                  </a:xfrm>
                </p:grpSpPr>
                <p:sp>
                  <p:nvSpPr>
                    <p:cNvPr id="105" name="Rectangle 104">
                      <a:extLst>
                        <a:ext uri="{FF2B5EF4-FFF2-40B4-BE49-F238E27FC236}">
                          <a16:creationId xmlns:a16="http://schemas.microsoft.com/office/drawing/2014/main" id="{BA8899AC-C8E3-9106-8EF8-6FDD0E6866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76981" y="584799"/>
                      <a:ext cx="2507367" cy="2037994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210F36EE-6569-A389-62E3-29D361D6B1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89548" y="584799"/>
                      <a:ext cx="18358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 Table</a:t>
                      </a:r>
                      <a:endParaRPr lang="zh-CN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  <p:grpSp>
                  <p:nvGrpSpPr>
                    <p:cNvPr id="94" name="Group 93">
                      <a:extLst>
                        <a:ext uri="{FF2B5EF4-FFF2-40B4-BE49-F238E27FC236}">
                          <a16:creationId xmlns:a16="http://schemas.microsoft.com/office/drawing/2014/main" id="{905FEF5F-1F60-A818-6C6F-8D4298A57B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89345" y="1354199"/>
                      <a:ext cx="2098787" cy="1177550"/>
                      <a:chOff x="6005726" y="2962949"/>
                      <a:chExt cx="2098787" cy="1177550"/>
                    </a:xfrm>
                  </p:grpSpPr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95D5E9B5-38B1-8167-E7F8-642DDE8E16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05726" y="2962949"/>
                        <a:ext cx="2098787" cy="117755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96" name="TextBox 95">
                        <a:extLst>
                          <a:ext uri="{FF2B5EF4-FFF2-40B4-BE49-F238E27FC236}">
                            <a16:creationId xmlns:a16="http://schemas.microsoft.com/office/drawing/2014/main" id="{81BCD411-E099-5E4C-E23B-DF27C2E5AC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39082" y="2990413"/>
                        <a:ext cx="183584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b="1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Data Unit</a:t>
                        </a:r>
                        <a:endParaRPr lang="zh-CN" alt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97" name="TextBox 96">
                        <a:extLst>
                          <a:ext uri="{FF2B5EF4-FFF2-40B4-BE49-F238E27FC236}">
                            <a16:creationId xmlns:a16="http://schemas.microsoft.com/office/drawing/2014/main" id="{2A350535-12E6-DCAE-8A17-5775716C81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67962" y="3719661"/>
                        <a:ext cx="987157" cy="369332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Doc</a:t>
                        </a:r>
                        <a:endParaRPr lang="zh-CN" altLang="en-US" dirty="0"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98" name="TextBox 97">
                        <a:extLst>
                          <a:ext uri="{FF2B5EF4-FFF2-40B4-BE49-F238E27FC236}">
                            <a16:creationId xmlns:a16="http://schemas.microsoft.com/office/drawing/2014/main" id="{A84A284A-E9BC-138A-2F8E-652DB6CC576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055120" y="3720982"/>
                        <a:ext cx="968114" cy="369332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Visual</a:t>
                        </a:r>
                        <a:endParaRPr lang="zh-CN" altLang="en-US" dirty="0"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99" name="TextBox 98">
                        <a:extLst>
                          <a:ext uri="{FF2B5EF4-FFF2-40B4-BE49-F238E27FC236}">
                            <a16:creationId xmlns:a16="http://schemas.microsoft.com/office/drawing/2014/main" id="{9853B509-34F5-3334-8298-10F90E967F7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67963" y="3360117"/>
                        <a:ext cx="1955270" cy="369332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effectLst>
                        <a:outerShdw blurRad="50800" dist="635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Data Protocol</a:t>
                        </a:r>
                        <a:endParaRPr lang="zh-CN" altLang="en-US" dirty="0"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104" name="Rectangle 103">
                      <a:extLst>
                        <a:ext uri="{FF2B5EF4-FFF2-40B4-BE49-F238E27FC236}">
                          <a16:creationId xmlns:a16="http://schemas.microsoft.com/office/drawing/2014/main" id="{58B68648-559A-E9EC-13B8-075D95A1F0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83378" y="944985"/>
                      <a:ext cx="2098787" cy="342646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 Inference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</p:grp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A32122B8-FB88-88E8-2868-C351F6E0734D}"/>
                    </a:ext>
                  </a:extLst>
                </p:cNvPr>
                <p:cNvSpPr txBox="1"/>
                <p:nvPr/>
              </p:nvSpPr>
              <p:spPr>
                <a:xfrm>
                  <a:off x="7198167" y="235260"/>
                  <a:ext cx="166333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b="1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CalTable</a:t>
                  </a:r>
                  <a:endParaRPr lang="zh-CN" altLang="en-US" sz="24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9A995112-B1F3-04A3-BD3F-D64F15C120EA}"/>
                  </a:ext>
                </a:extLst>
              </p:cNvPr>
              <p:cNvGrpSpPr/>
              <p:nvPr/>
            </p:nvGrpSpPr>
            <p:grpSpPr>
              <a:xfrm>
                <a:off x="3948533" y="212715"/>
                <a:ext cx="3033769" cy="5986912"/>
                <a:chOff x="3948533" y="212715"/>
                <a:chExt cx="3033769" cy="5986912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87EADABF-87A1-2F3F-D496-28285E5FFD76}"/>
                    </a:ext>
                  </a:extLst>
                </p:cNvPr>
                <p:cNvGrpSpPr/>
                <p:nvPr/>
              </p:nvGrpSpPr>
              <p:grpSpPr>
                <a:xfrm>
                  <a:off x="3948533" y="2178106"/>
                  <a:ext cx="2098787" cy="1177550"/>
                  <a:chOff x="3377453" y="2768098"/>
                  <a:chExt cx="2098787" cy="1177550"/>
                </a:xfrm>
              </p:grpSpPr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767D10B4-FC80-3F45-DB76-50726071A3AD}"/>
                      </a:ext>
                    </a:extLst>
                  </p:cNvPr>
                  <p:cNvSpPr/>
                  <p:nvPr/>
                </p:nvSpPr>
                <p:spPr>
                  <a:xfrm>
                    <a:off x="3377453" y="2768098"/>
                    <a:ext cx="2098787" cy="1177550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B545B89D-B688-98E6-8D0E-BFDF429EE642}"/>
                      </a:ext>
                    </a:extLst>
                  </p:cNvPr>
                  <p:cNvSpPr txBox="1"/>
                  <p:nvPr/>
                </p:nvSpPr>
                <p:spPr>
                  <a:xfrm>
                    <a:off x="3609917" y="2795562"/>
                    <a:ext cx="158433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Auto Route</a:t>
                    </a:r>
                    <a:endParaRPr lang="zh-CN" altLang="en-US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83888B63-5F42-227C-21E6-60A78663E81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9690" y="3524810"/>
                    <a:ext cx="1955270" cy="369332"/>
                  </a:xfrm>
                  <a:prstGeom prst="rect">
                    <a:avLst/>
                  </a:prstGeom>
                  <a:solidFill>
                    <a:schemeClr val="tx2">
                      <a:lumMod val="25000"/>
                      <a:lumOff val="7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Load Balance</a:t>
                    </a:r>
                    <a:endParaRPr lang="zh-CN" altLang="en-US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A09C48B-4432-495A-EE0E-89C9B07DDEE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9690" y="3165266"/>
                    <a:ext cx="1955270" cy="369332"/>
                  </a:xfrm>
                  <a:prstGeom prst="rect">
                    <a:avLst/>
                  </a:prstGeom>
                  <a:solidFill>
                    <a:schemeClr val="tx2">
                      <a:lumMod val="50000"/>
                      <a:lumOff val="50000"/>
                    </a:schemeClr>
                  </a:solidFill>
                  <a:effectLst>
                    <a:outerShdw blurRad="50800" dist="635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Global Index</a:t>
                    </a:r>
                    <a:endParaRPr lang="zh-CN" altLang="en-US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28B620CA-CB97-B413-7F8E-0F0F6C234FCC}"/>
                    </a:ext>
                  </a:extLst>
                </p:cNvPr>
                <p:cNvGrpSpPr/>
                <p:nvPr/>
              </p:nvGrpSpPr>
              <p:grpSpPr>
                <a:xfrm>
                  <a:off x="3948533" y="953582"/>
                  <a:ext cx="2098787" cy="1177550"/>
                  <a:chOff x="6005726" y="2962949"/>
                  <a:chExt cx="2098787" cy="1177550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EEB6BE66-942F-BDE5-7846-3925B1A2F77B}"/>
                      </a:ext>
                    </a:extLst>
                  </p:cNvPr>
                  <p:cNvSpPr/>
                  <p:nvPr/>
                </p:nvSpPr>
                <p:spPr>
                  <a:xfrm>
                    <a:off x="6005726" y="2962949"/>
                    <a:ext cx="2098787" cy="1177550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E77EF686-2475-C9CF-0817-CD1CB6D50529}"/>
                      </a:ext>
                    </a:extLst>
                  </p:cNvPr>
                  <p:cNvSpPr txBox="1"/>
                  <p:nvPr/>
                </p:nvSpPr>
                <p:spPr>
                  <a:xfrm>
                    <a:off x="6139082" y="2990413"/>
                    <a:ext cx="18358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Transfer Protocol</a:t>
                    </a:r>
                    <a:endParaRPr lang="zh-CN" altLang="en-US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FDF4D812-738B-B49C-8190-FA24E1AC9A4D}"/>
                      </a:ext>
                    </a:extLst>
                  </p:cNvPr>
                  <p:cNvSpPr txBox="1"/>
                  <p:nvPr/>
                </p:nvSpPr>
                <p:spPr>
                  <a:xfrm>
                    <a:off x="6067963" y="3719661"/>
                    <a:ext cx="781570" cy="369332"/>
                  </a:xfrm>
                  <a:prstGeom prst="rect">
                    <a:avLst/>
                  </a:prstGeom>
                  <a:solidFill>
                    <a:schemeClr val="tx2">
                      <a:lumMod val="25000"/>
                      <a:lumOff val="7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MQTT</a:t>
                    </a:r>
                    <a:endParaRPr lang="zh-CN" altLang="en-US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B6BF2312-C101-1174-8E9E-579A177C1858}"/>
                      </a:ext>
                    </a:extLst>
                  </p:cNvPr>
                  <p:cNvSpPr txBox="1"/>
                  <p:nvPr/>
                </p:nvSpPr>
                <p:spPr>
                  <a:xfrm>
                    <a:off x="6794500" y="3720982"/>
                    <a:ext cx="1228733" cy="369332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Websocket</a:t>
                    </a:r>
                    <a:endParaRPr lang="zh-CN" altLang="en-US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06BF38E2-C86E-108A-6710-72FAB1D04E69}"/>
                      </a:ext>
                    </a:extLst>
                  </p:cNvPr>
                  <p:cNvSpPr txBox="1"/>
                  <p:nvPr/>
                </p:nvSpPr>
                <p:spPr>
                  <a:xfrm>
                    <a:off x="6067963" y="3360117"/>
                    <a:ext cx="1955270" cy="369332"/>
                  </a:xfrm>
                  <a:prstGeom prst="rect">
                    <a:avLst/>
                  </a:prstGeom>
                  <a:solidFill>
                    <a:schemeClr val="tx2">
                      <a:lumMod val="50000"/>
                      <a:lumOff val="50000"/>
                    </a:schemeClr>
                  </a:solidFill>
                  <a:effectLst>
                    <a:outerShdw blurRad="50800" dist="635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HTTP/HTTPS</a:t>
                    </a:r>
                    <a:endParaRPr lang="zh-CN" altLang="en-US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311A5397-2217-C6D6-3A56-A0B8DA124D78}"/>
                    </a:ext>
                  </a:extLst>
                </p:cNvPr>
                <p:cNvGrpSpPr/>
                <p:nvPr/>
              </p:nvGrpSpPr>
              <p:grpSpPr>
                <a:xfrm>
                  <a:off x="3949756" y="3405453"/>
                  <a:ext cx="2098787" cy="1177550"/>
                  <a:chOff x="3377453" y="2768098"/>
                  <a:chExt cx="2098787" cy="1177550"/>
                </a:xfrm>
              </p:grpSpPr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554EE165-4BEE-9B1D-2371-31F4A79F3FDB}"/>
                      </a:ext>
                    </a:extLst>
                  </p:cNvPr>
                  <p:cNvSpPr/>
                  <p:nvPr/>
                </p:nvSpPr>
                <p:spPr>
                  <a:xfrm>
                    <a:off x="3377453" y="2768098"/>
                    <a:ext cx="2098787" cy="1177550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D66423E1-395D-66F9-34C5-563960E7B0BE}"/>
                      </a:ext>
                    </a:extLst>
                  </p:cNvPr>
                  <p:cNvSpPr txBox="1"/>
                  <p:nvPr/>
                </p:nvSpPr>
                <p:spPr>
                  <a:xfrm>
                    <a:off x="3609917" y="2795562"/>
                    <a:ext cx="158433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Data Protocol</a:t>
                    </a:r>
                    <a:endParaRPr lang="zh-CN" altLang="en-US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EE671747-47F9-9E67-D9B6-0AB04A9521F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9690" y="3524810"/>
                    <a:ext cx="1955270" cy="369332"/>
                  </a:xfrm>
                  <a:prstGeom prst="rect">
                    <a:avLst/>
                  </a:prstGeom>
                  <a:solidFill>
                    <a:schemeClr val="tx2">
                      <a:lumMod val="25000"/>
                      <a:lumOff val="7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Meta Protocol</a:t>
                    </a:r>
                    <a:endParaRPr lang="zh-CN" altLang="en-US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E94A5915-D2A9-284C-8F92-486520409BD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9690" y="3165266"/>
                    <a:ext cx="1955270" cy="369332"/>
                  </a:xfrm>
                  <a:prstGeom prst="rect">
                    <a:avLst/>
                  </a:prstGeom>
                  <a:solidFill>
                    <a:schemeClr val="tx2">
                      <a:lumMod val="50000"/>
                      <a:lumOff val="50000"/>
                    </a:schemeClr>
                  </a:solidFill>
                  <a:effectLst>
                    <a:outerShdw blurRad="50800" dist="635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Rich Protocol</a:t>
                    </a:r>
                    <a:endParaRPr lang="zh-CN" altLang="en-US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0714F8B-38D4-1B46-41EC-A95F7204BA69}"/>
                    </a:ext>
                  </a:extLst>
                </p:cNvPr>
                <p:cNvSpPr/>
                <p:nvPr/>
              </p:nvSpPr>
              <p:spPr>
                <a:xfrm>
                  <a:off x="3948533" y="4631217"/>
                  <a:ext cx="2098787" cy="342646"/>
                </a:xfrm>
                <a:prstGeom prst="rect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Task Holder</a:t>
                  </a:r>
                  <a:endParaRPr lang="zh-CN" altLang="en-US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1DD79986-8FE7-E951-C1C7-63BF698B5A9E}"/>
                    </a:ext>
                  </a:extLst>
                </p:cNvPr>
                <p:cNvGrpSpPr/>
                <p:nvPr/>
              </p:nvGrpSpPr>
              <p:grpSpPr>
                <a:xfrm>
                  <a:off x="3948533" y="5022077"/>
                  <a:ext cx="2098787" cy="1177550"/>
                  <a:chOff x="6005726" y="2962949"/>
                  <a:chExt cx="2098787" cy="1177550"/>
                </a:xfrm>
              </p:grpSpPr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AC19ACDF-F96E-355D-F7F5-6C793A280AA0}"/>
                      </a:ext>
                    </a:extLst>
                  </p:cNvPr>
                  <p:cNvSpPr/>
                  <p:nvPr/>
                </p:nvSpPr>
                <p:spPr>
                  <a:xfrm>
                    <a:off x="6005726" y="2962949"/>
                    <a:ext cx="2098787" cy="1177550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CD45529E-B5F4-3642-C58E-9E65A31B8463}"/>
                      </a:ext>
                    </a:extLst>
                  </p:cNvPr>
                  <p:cNvSpPr txBox="1"/>
                  <p:nvPr/>
                </p:nvSpPr>
                <p:spPr>
                  <a:xfrm>
                    <a:off x="6139082" y="2990413"/>
                    <a:ext cx="18358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Application</a:t>
                    </a:r>
                    <a:endParaRPr lang="zh-CN" altLang="en-US" b="1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6E837736-865F-427D-8993-7A3BCD961AD5}"/>
                      </a:ext>
                    </a:extLst>
                  </p:cNvPr>
                  <p:cNvSpPr txBox="1"/>
                  <p:nvPr/>
                </p:nvSpPr>
                <p:spPr>
                  <a:xfrm>
                    <a:off x="6067962" y="3719661"/>
                    <a:ext cx="987157" cy="369332"/>
                  </a:xfrm>
                  <a:prstGeom prst="rect">
                    <a:avLst/>
                  </a:prstGeom>
                  <a:solidFill>
                    <a:schemeClr val="tx2">
                      <a:lumMod val="25000"/>
                      <a:lumOff val="7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Doc</a:t>
                    </a:r>
                    <a:endParaRPr lang="zh-CN" altLang="en-US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0EE4A086-A521-F14A-C202-898707DA9E14}"/>
                      </a:ext>
                    </a:extLst>
                  </p:cNvPr>
                  <p:cNvSpPr txBox="1"/>
                  <p:nvPr/>
                </p:nvSpPr>
                <p:spPr>
                  <a:xfrm>
                    <a:off x="7055120" y="3720982"/>
                    <a:ext cx="968114" cy="369332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Data</a:t>
                    </a:r>
                    <a:endParaRPr lang="zh-CN" altLang="en-US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30F7AB6E-A2C8-2D72-F1A8-3F70F5339789}"/>
                      </a:ext>
                    </a:extLst>
                  </p:cNvPr>
                  <p:cNvSpPr txBox="1"/>
                  <p:nvPr/>
                </p:nvSpPr>
                <p:spPr>
                  <a:xfrm>
                    <a:off x="6067963" y="3360117"/>
                    <a:ext cx="1955270" cy="369332"/>
                  </a:xfrm>
                  <a:prstGeom prst="rect">
                    <a:avLst/>
                  </a:prstGeom>
                  <a:solidFill>
                    <a:schemeClr val="tx2">
                      <a:lumMod val="50000"/>
                      <a:lumOff val="50000"/>
                    </a:schemeClr>
                  </a:solidFill>
                  <a:effectLst>
                    <a:outerShdw blurRad="50800" dist="635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Python Function</a:t>
                    </a:r>
                    <a:endParaRPr lang="zh-CN" altLang="en-US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04585734-3660-CF9D-C00E-22010A39289D}"/>
                    </a:ext>
                  </a:extLst>
                </p:cNvPr>
                <p:cNvSpPr txBox="1"/>
                <p:nvPr/>
              </p:nvSpPr>
              <p:spPr>
                <a:xfrm>
                  <a:off x="4180997" y="212715"/>
                  <a:ext cx="166333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b="1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EasyAccess</a:t>
                  </a:r>
                  <a:endParaRPr lang="zh-CN" altLang="en-US" sz="24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110" name="Connector: Curved 109">
                  <a:extLst>
                    <a:ext uri="{FF2B5EF4-FFF2-40B4-BE49-F238E27FC236}">
                      <a16:creationId xmlns:a16="http://schemas.microsoft.com/office/drawing/2014/main" id="{8D400597-BDF2-77A9-42D9-44B5622086C8}"/>
                    </a:ext>
                  </a:extLst>
                </p:cNvPr>
                <p:cNvCxnSpPr>
                  <a:cxnSpLocks/>
                  <a:stCxn id="62" idx="3"/>
                </p:cNvCxnSpPr>
                <p:nvPr/>
              </p:nvCxnSpPr>
              <p:spPr>
                <a:xfrm>
                  <a:off x="6047320" y="5610852"/>
                  <a:ext cx="926228" cy="347686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Connector: Curved 114">
                  <a:extLst>
                    <a:ext uri="{FF2B5EF4-FFF2-40B4-BE49-F238E27FC236}">
                      <a16:creationId xmlns:a16="http://schemas.microsoft.com/office/drawing/2014/main" id="{B8450E09-FB96-07AF-9EED-AE8F76E6BC72}"/>
                    </a:ext>
                  </a:extLst>
                </p:cNvPr>
                <p:cNvCxnSpPr>
                  <a:cxnSpLocks/>
                  <a:stCxn id="39" idx="3"/>
                  <a:endCxn id="100" idx="1"/>
                </p:cNvCxnSpPr>
                <p:nvPr/>
              </p:nvCxnSpPr>
              <p:spPr>
                <a:xfrm>
                  <a:off x="5966040" y="2759940"/>
                  <a:ext cx="1016262" cy="809420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73" name="Connector: Curved 172">
              <a:extLst>
                <a:ext uri="{FF2B5EF4-FFF2-40B4-BE49-F238E27FC236}">
                  <a16:creationId xmlns:a16="http://schemas.microsoft.com/office/drawing/2014/main" id="{06C0C09B-5B47-A691-ED73-DF6A17CCB6A1}"/>
                </a:ext>
              </a:extLst>
            </p:cNvPr>
            <p:cNvCxnSpPr>
              <a:cxnSpLocks/>
              <a:stCxn id="101" idx="3"/>
              <a:endCxn id="138" idx="1"/>
            </p:cNvCxnSpPr>
            <p:nvPr/>
          </p:nvCxnSpPr>
          <p:spPr>
            <a:xfrm flipV="1">
              <a:off x="9016184" y="3261395"/>
              <a:ext cx="576224" cy="148353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7586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130</Words>
  <Application>Microsoft Office PowerPoint</Application>
  <PresentationFormat>Widescreen</PresentationFormat>
  <Paragraphs>77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Cambria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Li, Jiarui</dc:creator>
  <cp:lastModifiedBy>Li, Jiarui</cp:lastModifiedBy>
  <cp:revision>8</cp:revision>
  <dcterms:created xsi:type="dcterms:W3CDTF">2024-11-04T01:32:22Z</dcterms:created>
  <dcterms:modified xsi:type="dcterms:W3CDTF">2024-11-04T23:25:58Z</dcterms:modified>
</cp:coreProperties>
</file>