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CFC"/>
    <a:srgbClr val="1B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B9F6-B964-B4A3-BEB0-66DC688B1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66ACE-B2E1-641B-82EC-A4E5E5767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B73E-D498-5B0C-9C59-59EFDD81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0F024-C386-4CA6-7D13-66C07B39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853A6-F3AD-CB85-4529-3902061F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07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58AA-8BC0-E37E-155C-F45BC3B7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7B9B-8A85-8558-40A9-DCC3A287D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599D8-4312-726E-CC7F-3E297FA1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FA39-78E2-551E-C69E-9E3F5196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3E66-8088-4162-124A-82060A94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3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FBB7F-591C-835B-EA25-AF90082E0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33CA8-C95B-B796-C6E1-69EFF2E5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3BCD-CA46-531B-871F-7B25B52D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AA9D-076D-2566-4FBC-DAF120A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87689-6093-2256-AA48-32141BF6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C9C7-2AC5-E87A-C585-5808AE3D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84A6-91E5-9219-7506-59465E7A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D4C51-97AC-0606-7A4D-5637F1DE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E0CE-E2CE-3048-7F99-62EDA37E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C955-C42E-F1A7-D1FD-D351C16A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F75C-795D-F8DE-E537-D63F829E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873A-B12B-34E3-188C-B5BE4B015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CE495-FA2B-0498-C1B0-ED66F28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5215B-A57E-F9F3-E44F-5D5F2981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605C-DB9C-D177-C119-E4790799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4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A4-569A-2A64-1B03-1651C837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9287-8653-71E6-4842-00D4EA0A4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3C9EE-5A1F-BFEC-4540-47C63246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14DC-F2E5-CBE4-972E-495C3A56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6B57A-AE64-E148-C09F-6069297D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A61A-50EB-9F90-0C29-1147EA1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6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CF75-0908-0703-7B81-E700DD88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7BD3-B097-5028-1842-F5EDB7F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49137-8E57-E082-CD08-A9CB7607A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AE127-51BE-6B59-4404-C9BCC340A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4613A-8204-8B5F-C772-71EC4443E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E7C24-99E1-8355-7624-69E1ACBB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F43AC-3A39-2C07-11D0-6205350E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89F51-0C59-51AA-DAC0-976BBAB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4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EA44-E337-4211-DAB0-6B192E6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F8BA6-2D60-33C5-CEF1-0D8F6969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FFF3-E516-F2CD-4A98-3D066E4A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9C4B9-65BD-798A-5487-944BBA48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19E13-6AB9-382C-8C87-34DF0D0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955AA-F7A0-4B1D-1F6C-E7C1A13B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ABB88-8533-FB22-7503-4A062B97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1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D49-FBC3-0180-B1B6-6B1C4A2A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FFCA-9458-6415-EEB2-CE1898AB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92FDA-A58F-3EC6-2BE8-633E4308C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34D9-4E8D-9F62-7215-B5AE9DD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F094B-0F2D-E342-804A-4A1B4537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B38-F1EC-3BCB-4779-00E12B7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2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3161-0A39-483C-60F8-B7AFC26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F7AC-DD55-2635-AE30-8420E0A25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CF26-23AD-C140-DAD8-EEAC8944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A3624-15C8-6E01-84A5-61A6D70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4CC2-EB00-31D8-EC20-A2D13B47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BCC91-1E29-E4BC-20DE-8D6BA747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7D4A1-E822-FB9F-6B78-73673FFB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829D-DC22-759B-9D89-6C25AE3B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E7FC-9C21-7FAE-9BD3-0F9B221C08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3A7E7-668D-4C7B-85A4-63E5DFE84590}" type="datetimeFigureOut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B7A0-21D0-3F38-FC03-1030D6700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B872-DFAF-26EE-E7AB-AC7D103D8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4DBAE0-8F84-4FF2-8B62-EF217C32F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2B68C-CF97-B754-5FDE-50B12D6C1D98}"/>
              </a:ext>
            </a:extLst>
          </p:cNvPr>
          <p:cNvGrpSpPr/>
          <p:nvPr/>
        </p:nvGrpSpPr>
        <p:grpSpPr>
          <a:xfrm>
            <a:off x="1013190" y="491116"/>
            <a:ext cx="2767583" cy="1544434"/>
            <a:chOff x="4237653" y="1540269"/>
            <a:chExt cx="2767583" cy="154443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E86EE0-1373-E013-04BB-C96AFDC3C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2638" t="53634" r="24166" b="23051"/>
            <a:stretch/>
          </p:blipFill>
          <p:spPr>
            <a:xfrm>
              <a:off x="5664200" y="2576874"/>
              <a:ext cx="382694" cy="26879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60AF34A-F7F2-9A1F-FFC8-32DFC1278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5005494" y="2732440"/>
              <a:ext cx="1606837" cy="25988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D1ABCE-9145-3931-770B-670D7A75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59281"/>
            <a:stretch/>
          </p:blipFill>
          <p:spPr>
            <a:xfrm>
              <a:off x="5144216" y="1540269"/>
              <a:ext cx="1606837" cy="654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D0ADDB-F741-FF1B-61CC-320BEDB31A00}"/>
                </a:ext>
              </a:extLst>
            </p:cNvPr>
            <p:cNvSpPr txBox="1"/>
            <p:nvPr/>
          </p:nvSpPr>
          <p:spPr>
            <a:xfrm>
              <a:off x="4237653" y="188437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45A20D-3329-5F3D-460B-A86130A21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23685" t="37915" r="43909" b="39164"/>
            <a:stretch/>
          </p:blipFill>
          <p:spPr>
            <a:xfrm>
              <a:off x="5410200" y="1961473"/>
              <a:ext cx="589280" cy="41680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A38DDB-0D23-5F0E-5FE3-F2B9A40AB238}"/>
              </a:ext>
            </a:extLst>
          </p:cNvPr>
          <p:cNvGrpSpPr/>
          <p:nvPr/>
        </p:nvGrpSpPr>
        <p:grpSpPr>
          <a:xfrm>
            <a:off x="6436999" y="2760712"/>
            <a:ext cx="2767583" cy="1544434"/>
            <a:chOff x="4237653" y="1540269"/>
            <a:chExt cx="2767583" cy="154443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0201A5-955F-86CF-0CFD-4C096085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l="42638" t="53634" r="24166" b="23051"/>
            <a:stretch/>
          </p:blipFill>
          <p:spPr>
            <a:xfrm>
              <a:off x="5664200" y="2576874"/>
              <a:ext cx="382694" cy="2687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E4C61A-7F37-83A5-CA79-754AD1FC5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76535" b="7291"/>
            <a:stretch/>
          </p:blipFill>
          <p:spPr>
            <a:xfrm>
              <a:off x="5005494" y="2732440"/>
              <a:ext cx="1606837" cy="25988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6CEFAD-320B-65B3-EA3B-221FAEFCC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rcRect t="1" b="59281"/>
            <a:stretch/>
          </p:blipFill>
          <p:spPr>
            <a:xfrm>
              <a:off x="5144216" y="1540269"/>
              <a:ext cx="1606837" cy="65429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31B792-1D29-9A5B-5511-BC15F14A2A57}"/>
                </a:ext>
              </a:extLst>
            </p:cNvPr>
            <p:cNvSpPr txBox="1"/>
            <p:nvPr/>
          </p:nvSpPr>
          <p:spPr>
            <a:xfrm>
              <a:off x="4237653" y="1884374"/>
              <a:ext cx="27675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1B5FFF"/>
                  </a:solidFill>
                  <a:latin typeface="Magneto" panose="04030805050802020D02" pitchFamily="82" charset="0"/>
                  <a:ea typeface="Cambria" panose="02040503050406030204" pitchFamily="18" charset="0"/>
                </a:rPr>
                <a:t>API</a:t>
              </a:r>
              <a:endParaRPr lang="zh-CN" altLang="en-US" sz="7200" dirty="0">
                <a:solidFill>
                  <a:srgbClr val="1B5FFF"/>
                </a:solidFill>
                <a:latin typeface="Magneto" panose="04030805050802020D02" pitchFamily="82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7979C0-3915-DB22-3691-476BCB04D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23685" t="37915" r="43909" b="39164"/>
            <a:stretch/>
          </p:blipFill>
          <p:spPr>
            <a:xfrm>
              <a:off x="5410200" y="1961473"/>
              <a:ext cx="589280" cy="4168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B8A2EA-0C4B-41B6-FF6C-1FEA158F3166}"/>
              </a:ext>
            </a:extLst>
          </p:cNvPr>
          <p:cNvGrpSpPr/>
          <p:nvPr/>
        </p:nvGrpSpPr>
        <p:grpSpPr>
          <a:xfrm>
            <a:off x="4047589" y="901376"/>
            <a:ext cx="5075206" cy="1398922"/>
            <a:chOff x="3888928" y="4658262"/>
            <a:chExt cx="5075206" cy="13989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BD4A22-593D-77E1-7A8C-732CE0D4198C}"/>
                </a:ext>
              </a:extLst>
            </p:cNvPr>
            <p:cNvSpPr txBox="1"/>
            <p:nvPr/>
          </p:nvSpPr>
          <p:spPr>
            <a:xfrm>
              <a:off x="3888928" y="4856855"/>
              <a:ext cx="287931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Easy</a:t>
              </a:r>
              <a:endParaRPr lang="zh-CN" altLang="en-US" sz="72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12CE6A0-26CB-A1E2-0641-FD15426F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4162" t="5281" r="11424" b="28671"/>
            <a:stretch/>
          </p:blipFill>
          <p:spPr>
            <a:xfrm>
              <a:off x="6360126" y="4658262"/>
              <a:ext cx="2604008" cy="134889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9DCB1E9-09A3-8D4B-64FA-F2B012A0A8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793" t="-18557" r="12793" b="5475"/>
          <a:stretch/>
        </p:blipFill>
        <p:spPr>
          <a:xfrm>
            <a:off x="6518787" y="3925448"/>
            <a:ext cx="2604008" cy="23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Lucida Calligraphy</vt:lpstr>
      <vt:lpstr>Magneto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2</cp:revision>
  <dcterms:created xsi:type="dcterms:W3CDTF">2024-10-12T18:53:53Z</dcterms:created>
  <dcterms:modified xsi:type="dcterms:W3CDTF">2024-10-12T19:46:51Z</dcterms:modified>
</cp:coreProperties>
</file>