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CFC"/>
    <a:srgbClr val="1B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9F6-B964-B4A3-BEB0-66DC688B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6ACE-B2E1-641B-82EC-A4E5E5767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B73E-D498-5B0C-9C59-59EFDD81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F024-C386-4CA6-7D13-66C07B39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53A6-F3AD-CB85-4529-3902061F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58AA-8BC0-E37E-155C-F45BC3B7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7B9B-8A85-8558-40A9-DCC3A287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99D8-4312-726E-CC7F-3E297FA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FA39-78E2-551E-C69E-9E3F5196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3E66-8088-4162-124A-82060A94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FBB7F-591C-835B-EA25-AF90082E0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33CA8-C95B-B796-C6E1-69EFF2E5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3BCD-CA46-531B-871F-7B25B52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AA9D-076D-2566-4FBC-DAF120A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7689-6093-2256-AA48-32141BF6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9C7-2AC5-E87A-C585-5808AE3D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84A6-91E5-9219-7506-59465E7A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4C51-97AC-0606-7A4D-5637F1DE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E0CE-E2CE-3048-7F99-62EDA37E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C955-C42E-F1A7-D1FD-D351C16A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0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75C-795D-F8DE-E537-D63F829E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873A-B12B-34E3-188C-B5BE4B0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E495-FA2B-0498-C1B0-ED66F284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215B-A57E-F9F3-E44F-5D5F298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605C-DB9C-D177-C119-E4790799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A4-569A-2A64-1B03-1651C83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9287-8653-71E6-4842-00D4EA0A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C9EE-5A1F-BFEC-4540-47C63246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14DC-F2E5-CBE4-972E-495C3A56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B57A-AE64-E148-C09F-6069297D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A61A-50EB-9F90-0C29-1147EA1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CF75-0908-0703-7B81-E700DD88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7BD3-B097-5028-1842-F5EDB7F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9137-8E57-E082-CD08-A9CB7607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AE127-51BE-6B59-4404-C9BCC340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4613A-8204-8B5F-C772-71EC4443E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7C24-99E1-8355-7624-69E1ACBB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F43AC-3A39-2C07-11D0-6205350E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89F51-0C59-51AA-DAC0-976BBAB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EA44-E337-4211-DAB0-6B192E6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F8BA6-2D60-33C5-CEF1-0D8F6969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FFF3-E516-F2CD-4A98-3D066E4A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C4B9-65BD-798A-5487-944BBA48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19E13-6AB9-382C-8C87-34DF0D0E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955AA-F7A0-4B1D-1F6C-E7C1A13B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ABB88-8533-FB22-7503-4A062B97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D49-FBC3-0180-B1B6-6B1C4A2A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FFCA-9458-6415-EEB2-CE1898AB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2FDA-A58F-3EC6-2BE8-633E4308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34D9-4E8D-9F62-7215-B5AE9DD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F094B-0F2D-E342-804A-4A1B4537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B38-F1EC-3BCB-4779-00E12B7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3161-0A39-483C-60F8-B7AFC26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F7AC-DD55-2635-AE30-8420E0A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CF26-23AD-C140-DAD8-EEAC8944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A3624-15C8-6E01-84A5-61A6D70F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4CC2-EB00-31D8-EC20-A2D13B47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BCC91-1E29-E4BC-20DE-8D6BA747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7D4A1-E822-FB9F-6B78-73673FFB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29D-DC22-759B-9D89-6C25AE3B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E7FC-9C21-7FAE-9BD3-0F9B221C0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B7A0-21D0-3F38-FC03-1030D6700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B872-DFAF-26EE-E7AB-AC7D103D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014CD-54F8-75C9-6E89-A88008A4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40" y="807720"/>
            <a:ext cx="48768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57C28-39E6-D8DF-F687-9A5A1C802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80772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8C0AE5-064D-571A-CDD8-0924DE406445}"/>
              </a:ext>
            </a:extLst>
          </p:cNvPr>
          <p:cNvGrpSpPr/>
          <p:nvPr/>
        </p:nvGrpSpPr>
        <p:grpSpPr>
          <a:xfrm>
            <a:off x="709146" y="905969"/>
            <a:ext cx="6259062" cy="5670173"/>
            <a:chOff x="3020546" y="423369"/>
            <a:chExt cx="6259062" cy="56701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6840695-6E3C-BC73-149A-A70EB84D3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20546" y="423369"/>
              <a:ext cx="4876800" cy="4876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98EC82-BF7C-B087-1520-389EB33D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11541" y="1837258"/>
              <a:ext cx="3183484" cy="3183484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B94821-0567-3135-3135-0282CABB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02808" y="1216742"/>
              <a:ext cx="4876800" cy="4876800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75665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1B9096-9D23-B936-49FE-2DC0510D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195"/>
          <a:stretch/>
        </p:blipFill>
        <p:spPr>
          <a:xfrm>
            <a:off x="7046652" y="933651"/>
            <a:ext cx="1705608" cy="1735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8129B-93FB-1C4C-06A9-4FF0A6BD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195"/>
          <a:stretch/>
        </p:blipFill>
        <p:spPr>
          <a:xfrm>
            <a:off x="3811288" y="3429000"/>
            <a:ext cx="1447238" cy="1472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BD344-47C1-655C-DF3D-130A4DA9369E}"/>
              </a:ext>
            </a:extLst>
          </p:cNvPr>
          <p:cNvSpPr txBox="1"/>
          <p:nvPr/>
        </p:nvSpPr>
        <p:spPr>
          <a:xfrm>
            <a:off x="597738" y="3978335"/>
            <a:ext cx="4151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Lucida Calligraphy" panose="03010101010101010101" pitchFamily="66" charset="0"/>
                <a:ea typeface="Cambria" panose="02040503050406030204" pitchFamily="18" charset="0"/>
              </a:rPr>
              <a:t>Easy</a:t>
            </a:r>
            <a:r>
              <a:rPr lang="en-US" altLang="zh-CN" sz="5400">
                <a:solidFill>
                  <a:srgbClr val="1B5FFF"/>
                </a:solidFill>
                <a:latin typeface="Magneto" panose="04030805050802020D02" pitchFamily="82" charset="0"/>
                <a:ea typeface="Cambria" panose="02040503050406030204" pitchFamily="18" charset="0"/>
              </a:rPr>
              <a:t>API</a:t>
            </a:r>
            <a:endParaRPr lang="zh-CN" altLang="en-US" sz="5400" dirty="0">
              <a:solidFill>
                <a:srgbClr val="1B5FFF"/>
              </a:solidFill>
              <a:latin typeface="Magneto" panose="04030805050802020D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1C8D1-1584-E4C2-D289-EFD62D9169E4}"/>
              </a:ext>
            </a:extLst>
          </p:cNvPr>
          <p:cNvSpPr txBox="1"/>
          <p:nvPr/>
        </p:nvSpPr>
        <p:spPr>
          <a:xfrm>
            <a:off x="5988198" y="1801438"/>
            <a:ext cx="18833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1B5FFF"/>
                </a:solidFill>
                <a:latin typeface="Magneto" panose="04030805050802020D02" pitchFamily="82" charset="0"/>
                <a:ea typeface="Cambria" panose="02040503050406030204" pitchFamily="18" charset="0"/>
              </a:rPr>
              <a:t>API</a:t>
            </a:r>
            <a:endParaRPr lang="zh-CN" altLang="en-US" sz="4800" dirty="0">
              <a:solidFill>
                <a:srgbClr val="1B5FFF"/>
              </a:solidFill>
              <a:latin typeface="Magneto" panose="04030805050802020D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35A27-5060-DB4E-81B8-4D0365924EDF}"/>
              </a:ext>
            </a:extLst>
          </p:cNvPr>
          <p:cNvSpPr txBox="1"/>
          <p:nvPr/>
        </p:nvSpPr>
        <p:spPr>
          <a:xfrm>
            <a:off x="3597697" y="1326477"/>
            <a:ext cx="27456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Lucida Calligraphy" panose="03010101010101010101" pitchFamily="66" charset="0"/>
                <a:ea typeface="Cambria" panose="02040503050406030204" pitchFamily="18" charset="0"/>
              </a:rPr>
              <a:t>Easy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111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0D1AF-D547-527B-8343-EB34624C4B63}"/>
              </a:ext>
            </a:extLst>
          </p:cNvPr>
          <p:cNvGrpSpPr/>
          <p:nvPr/>
        </p:nvGrpSpPr>
        <p:grpSpPr>
          <a:xfrm>
            <a:off x="3249073" y="2575757"/>
            <a:ext cx="5173032" cy="1987196"/>
            <a:chOff x="3249073" y="2575757"/>
            <a:chExt cx="5173032" cy="19871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5AB605-E6C0-915A-7421-0FBEBB0E45E1}"/>
                </a:ext>
              </a:extLst>
            </p:cNvPr>
            <p:cNvGrpSpPr/>
            <p:nvPr/>
          </p:nvGrpSpPr>
          <p:grpSpPr>
            <a:xfrm>
              <a:off x="5654522" y="2575757"/>
              <a:ext cx="2767583" cy="1987196"/>
              <a:chOff x="4306343" y="2327327"/>
              <a:chExt cx="2767583" cy="198719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A375A0F-F481-6991-B62D-488DD628A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 b="31227"/>
              <a:stretch/>
            </p:blipFill>
            <p:spPr>
              <a:xfrm>
                <a:off x="5254081" y="2327327"/>
                <a:ext cx="1606837" cy="1105079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4019BB-2CEA-D60D-D69C-565918F49A37}"/>
                  </a:ext>
                </a:extLst>
              </p:cNvPr>
              <p:cNvSpPr txBox="1"/>
              <p:nvPr/>
            </p:nvSpPr>
            <p:spPr>
              <a:xfrm>
                <a:off x="4306343" y="3114194"/>
                <a:ext cx="276758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B5FFF"/>
                    </a:solidFill>
                    <a:latin typeface="Magneto" panose="04030805050802020D02" pitchFamily="82" charset="0"/>
                    <a:ea typeface="Cambria" panose="02040503050406030204" pitchFamily="18" charset="0"/>
                  </a:rPr>
                  <a:t>API</a:t>
                </a:r>
                <a:endParaRPr lang="zh-CN" altLang="en-US" sz="7200" dirty="0">
                  <a:solidFill>
                    <a:srgbClr val="1B5FFF"/>
                  </a:solidFill>
                  <a:latin typeface="Magneto" panose="04030805050802020D02" pitchFamily="82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60FE6B-668B-757A-B013-C25E9C4D1206}"/>
                </a:ext>
              </a:extLst>
            </p:cNvPr>
            <p:cNvSpPr txBox="1"/>
            <p:nvPr/>
          </p:nvSpPr>
          <p:spPr>
            <a:xfrm>
              <a:off x="3249073" y="3266371"/>
              <a:ext cx="287931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solidFill>
                    <a:srgbClr val="002060"/>
                  </a:solidFill>
                  <a:latin typeface="Lucida Calligraphy" panose="03010101010101010101" pitchFamily="66" charset="0"/>
                  <a:ea typeface="Cambria" panose="02040503050406030204" pitchFamily="18" charset="0"/>
                </a:rPr>
                <a:t>Easy</a:t>
              </a:r>
              <a:endParaRPr lang="zh-CN" altLang="en-US" sz="7200" b="1" dirty="0">
                <a:solidFill>
                  <a:srgbClr val="002060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41D30A-55AD-625D-F757-498F31EC75E0}"/>
              </a:ext>
            </a:extLst>
          </p:cNvPr>
          <p:cNvGrpSpPr/>
          <p:nvPr/>
        </p:nvGrpSpPr>
        <p:grpSpPr>
          <a:xfrm>
            <a:off x="8209097" y="365987"/>
            <a:ext cx="2767583" cy="1987196"/>
            <a:chOff x="4306343" y="2327327"/>
            <a:chExt cx="2767583" cy="198719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6F62ED-25D1-6E7E-63C6-D3200F4FF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b="31227"/>
            <a:stretch/>
          </p:blipFill>
          <p:spPr>
            <a:xfrm>
              <a:off x="5254081" y="2327327"/>
              <a:ext cx="1606837" cy="110507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55046C-0BE4-06D2-DCE9-55A7434B0B70}"/>
                </a:ext>
              </a:extLst>
            </p:cNvPr>
            <p:cNvSpPr txBox="1"/>
            <p:nvPr/>
          </p:nvSpPr>
          <p:spPr>
            <a:xfrm>
              <a:off x="4306343" y="3114194"/>
              <a:ext cx="27675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API</a:t>
              </a:r>
              <a:endParaRPr lang="zh-CN" altLang="en-US" sz="7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4DAF6-5F10-8C57-29E9-C141C8376D20}"/>
              </a:ext>
            </a:extLst>
          </p:cNvPr>
          <p:cNvGrpSpPr/>
          <p:nvPr/>
        </p:nvGrpSpPr>
        <p:grpSpPr>
          <a:xfrm>
            <a:off x="1215320" y="365987"/>
            <a:ext cx="2767583" cy="1987196"/>
            <a:chOff x="4306343" y="2327327"/>
            <a:chExt cx="2767583" cy="19871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7FE814-AA65-B093-851E-9A35EB582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b="31227"/>
            <a:stretch/>
          </p:blipFill>
          <p:spPr>
            <a:xfrm>
              <a:off x="5254081" y="2327327"/>
              <a:ext cx="1606837" cy="110507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7D87C5-52AA-A806-F633-6BA7EF1326C0}"/>
                </a:ext>
              </a:extLst>
            </p:cNvPr>
            <p:cNvSpPr txBox="1"/>
            <p:nvPr/>
          </p:nvSpPr>
          <p:spPr>
            <a:xfrm>
              <a:off x="4306343" y="3114194"/>
              <a:ext cx="27675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API</a:t>
              </a:r>
              <a:endParaRPr lang="zh-CN" altLang="en-US" sz="7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56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2B68C-CF97-B754-5FDE-50B12D6C1D98}"/>
              </a:ext>
            </a:extLst>
          </p:cNvPr>
          <p:cNvGrpSpPr/>
          <p:nvPr/>
        </p:nvGrpSpPr>
        <p:grpSpPr>
          <a:xfrm>
            <a:off x="1013190" y="491116"/>
            <a:ext cx="2767583" cy="1544434"/>
            <a:chOff x="4237653" y="1540269"/>
            <a:chExt cx="2767583" cy="154443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E86EE0-1373-E013-04BB-C96AFDC3C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42638" t="53634" r="24166" b="23051"/>
            <a:stretch/>
          </p:blipFill>
          <p:spPr>
            <a:xfrm>
              <a:off x="5664200" y="2576874"/>
              <a:ext cx="382694" cy="26879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0AF34A-F7F2-9A1F-FFC8-32DFC127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5005494" y="2732440"/>
              <a:ext cx="1606837" cy="2598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D1ABCE-9145-3931-770B-670D7A75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1" b="59281"/>
            <a:stretch/>
          </p:blipFill>
          <p:spPr>
            <a:xfrm>
              <a:off x="5144216" y="1540269"/>
              <a:ext cx="1606837" cy="654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D0ADDB-F741-FF1B-61CC-320BEDB31A00}"/>
                </a:ext>
              </a:extLst>
            </p:cNvPr>
            <p:cNvSpPr txBox="1"/>
            <p:nvPr/>
          </p:nvSpPr>
          <p:spPr>
            <a:xfrm>
              <a:off x="4237653" y="1884374"/>
              <a:ext cx="27675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API</a:t>
              </a:r>
              <a:endParaRPr lang="zh-CN" altLang="en-US" sz="7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45A20D-3329-5F3D-460B-A86130A21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23685" t="37915" r="43909" b="39164"/>
            <a:stretch/>
          </p:blipFill>
          <p:spPr>
            <a:xfrm>
              <a:off x="5410200" y="1961473"/>
              <a:ext cx="589280" cy="41680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38DDB-0D23-5F0E-5FE3-F2B9A40AB238}"/>
              </a:ext>
            </a:extLst>
          </p:cNvPr>
          <p:cNvGrpSpPr/>
          <p:nvPr/>
        </p:nvGrpSpPr>
        <p:grpSpPr>
          <a:xfrm>
            <a:off x="6355211" y="2396918"/>
            <a:ext cx="2767583" cy="1544434"/>
            <a:chOff x="4237653" y="1540269"/>
            <a:chExt cx="2767583" cy="15444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0201A5-955F-86CF-0CFD-4C096085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42638" t="53634" r="24166" b="23051"/>
            <a:stretch/>
          </p:blipFill>
          <p:spPr>
            <a:xfrm>
              <a:off x="5664200" y="2576874"/>
              <a:ext cx="382694" cy="2687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E4C61A-7F37-83A5-CA79-754AD1FC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5005494" y="2732440"/>
              <a:ext cx="1606837" cy="259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6CEFAD-320B-65B3-EA3B-221FAEFC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1" b="59281"/>
            <a:stretch/>
          </p:blipFill>
          <p:spPr>
            <a:xfrm>
              <a:off x="5144216" y="1540269"/>
              <a:ext cx="1606837" cy="65429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31B792-1D29-9A5B-5511-BC15F14A2A57}"/>
                </a:ext>
              </a:extLst>
            </p:cNvPr>
            <p:cNvSpPr txBox="1"/>
            <p:nvPr/>
          </p:nvSpPr>
          <p:spPr>
            <a:xfrm>
              <a:off x="4237653" y="1884374"/>
              <a:ext cx="27675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API</a:t>
              </a:r>
              <a:endParaRPr lang="zh-CN" altLang="en-US" sz="7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7979C0-3915-DB22-3691-476BCB0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23685" t="37915" r="43909" b="39164"/>
            <a:stretch/>
          </p:blipFill>
          <p:spPr>
            <a:xfrm>
              <a:off x="5410200" y="1961473"/>
              <a:ext cx="589280" cy="4168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B8A2EA-0C4B-41B6-FF6C-1FEA158F3166}"/>
              </a:ext>
            </a:extLst>
          </p:cNvPr>
          <p:cNvGrpSpPr/>
          <p:nvPr/>
        </p:nvGrpSpPr>
        <p:grpSpPr>
          <a:xfrm>
            <a:off x="4047589" y="901376"/>
            <a:ext cx="5075206" cy="1398922"/>
            <a:chOff x="3888928" y="4658262"/>
            <a:chExt cx="5075206" cy="1398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D4A22-593D-77E1-7A8C-732CE0D4198C}"/>
                </a:ext>
              </a:extLst>
            </p:cNvPr>
            <p:cNvSpPr txBox="1"/>
            <p:nvPr/>
          </p:nvSpPr>
          <p:spPr>
            <a:xfrm>
              <a:off x="3888928" y="4856855"/>
              <a:ext cx="287931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gradFill flip="none" rotWithShape="1">
                    <a:gsLst>
                      <a:gs pos="0">
                        <a:srgbClr val="0B4CFC"/>
                      </a:gs>
                      <a:gs pos="100000">
                        <a:srgbClr val="002060"/>
                      </a:gs>
                      <a:gs pos="76000">
                        <a:srgbClr val="0B4CFC"/>
                      </a:gs>
                    </a:gsLst>
                    <a:lin ang="10800000" scaled="1"/>
                    <a:tileRect/>
                  </a:gradFill>
                  <a:latin typeface="Lucida Calligraphy" panose="03010101010101010101" pitchFamily="66" charset="0"/>
                  <a:ea typeface="Cambria" panose="02040503050406030204" pitchFamily="18" charset="0"/>
                </a:rPr>
                <a:t>Easy</a:t>
              </a:r>
              <a:endParaRPr lang="zh-CN" altLang="en-US" sz="7200" b="1" dirty="0">
                <a:gradFill flip="none" rotWithShape="1">
                  <a:gsLst>
                    <a:gs pos="0">
                      <a:srgbClr val="0B4CFC"/>
                    </a:gs>
                    <a:gs pos="100000">
                      <a:srgbClr val="002060"/>
                    </a:gs>
                    <a:gs pos="76000">
                      <a:srgbClr val="0B4CFC"/>
                    </a:gs>
                  </a:gsLst>
                  <a:lin ang="10800000" scaled="1"/>
                  <a:tileRect/>
                </a:gradFill>
                <a:latin typeface="Lucida Calligraphy" panose="03010101010101010101" pitchFamily="66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12CE6A0-26CB-A1E2-0641-FD15426F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4162" t="5281" r="11424" b="28671"/>
            <a:stretch/>
          </p:blipFill>
          <p:spPr>
            <a:xfrm>
              <a:off x="6360126" y="4658262"/>
              <a:ext cx="2604008" cy="1348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68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Lucida Calligraphy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Jiarui</dc:creator>
  <cp:lastModifiedBy>Li, Jiarui</cp:lastModifiedBy>
  <cp:revision>1</cp:revision>
  <dcterms:created xsi:type="dcterms:W3CDTF">2024-10-12T18:53:53Z</dcterms:created>
  <dcterms:modified xsi:type="dcterms:W3CDTF">2024-10-12T19:28:44Z</dcterms:modified>
</cp:coreProperties>
</file>