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2FF"/>
    <a:srgbClr val="1B5FFF"/>
    <a:srgbClr val="0B4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9F6-B964-B4A3-BEB0-66DC688B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6ACE-B2E1-641B-82EC-A4E5E57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B73E-D498-5B0C-9C59-59EFDD8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F024-C386-4CA6-7D13-66C07B3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53A6-F3AD-CB85-4529-3902061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58AA-8BC0-E37E-155C-F45BC3B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7B9B-8A85-8558-40A9-DCC3A28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9D8-4312-726E-CC7F-3E297FA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A39-78E2-551E-C69E-9E3F519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E66-8088-4162-124A-82060A9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BB7F-591C-835B-EA25-AF90082E0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CA8-C95B-B796-C6E1-69EFF2E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3BCD-CA46-531B-871F-7B25B5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A9D-076D-2566-4FBC-DAF120A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7689-6093-2256-AA48-32141BF6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9C7-2AC5-E87A-C585-5808AE3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4A6-91E5-9219-7506-59465E7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C51-97AC-0606-7A4D-5637F1DE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E0CE-E2CE-3048-7F99-62EDA37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955-C42E-F1A7-D1FD-D351C16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5C-795D-F8DE-E537-D63F829E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873A-B12B-34E3-188C-B5BE4B0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495-FA2B-0498-C1B0-ED66F28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15B-A57E-F9F3-E44F-5D5F298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05C-DB9C-D177-C119-E479079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A4-569A-2A64-1B03-1651C83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287-8653-71E6-4842-00D4EA0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C9EE-5A1F-BFEC-4540-47C63246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14DC-F2E5-CBE4-972E-495C3A5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B57A-AE64-E148-C09F-6069297D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A61A-50EB-9F90-0C29-1147EA1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F75-0908-0703-7B81-E700DD8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7BD3-B097-5028-1842-F5EDB7F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9137-8E57-E082-CD08-A9CB760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127-51BE-6B59-4404-C9BCC340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613A-8204-8B5F-C772-71EC4443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7C24-99E1-8355-7624-69E1ACB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3AC-3A39-2C07-11D0-6205350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9F51-0C59-51AA-DAC0-976BBAB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EA44-E337-4211-DAB0-6B192E6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8BA6-2D60-33C5-CEF1-0D8F6969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FFF3-E516-F2CD-4A98-3D066E4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C4B9-65BD-798A-5487-944BBA4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9E13-6AB9-382C-8C87-34DF0D0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55AA-F7A0-4B1D-1F6C-E7C1A13B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BB88-8533-FB22-7503-4A062B9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D49-FBC3-0180-B1B6-6B1C4A2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FCA-9458-6415-EEB2-CE1898AB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2FDA-A58F-3EC6-2BE8-633E4308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4D9-4E8D-9F62-7215-B5AE9DD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094B-0F2D-E342-804A-4A1B4537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B38-F1EC-3BCB-4779-00E12B7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161-0A39-483C-60F8-B7AFC2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F7AC-DD55-2635-AE30-8420E0A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CF26-23AD-C140-DAD8-EEAC894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624-15C8-6E01-84A5-61A6D70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4CC2-EB00-31D8-EC20-A2D13B4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CC91-1E29-E4BC-20DE-8D6BA74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D4A1-E822-FB9F-6B78-73673FF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29D-DC22-759B-9D89-6C25AE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E7FC-9C21-7FAE-9BD3-0F9B221C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3A7E7-668D-4C7B-85A4-63E5DFE8459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7A0-21D0-3F38-FC03-1030D670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B872-DFAF-26EE-E7AB-AC7D103D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F8CC5-DA0A-9C4E-7CFD-C6FAE5F74F8F}"/>
              </a:ext>
            </a:extLst>
          </p:cNvPr>
          <p:cNvGrpSpPr/>
          <p:nvPr/>
        </p:nvGrpSpPr>
        <p:grpSpPr>
          <a:xfrm>
            <a:off x="7849982" y="849458"/>
            <a:ext cx="2324943" cy="1422421"/>
            <a:chOff x="2949574" y="1778028"/>
            <a:chExt cx="2324943" cy="14224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CED6DD-BDCE-300C-3F4D-F5A527259C5C}"/>
                </a:ext>
              </a:extLst>
            </p:cNvPr>
            <p:cNvGrpSpPr/>
            <p:nvPr/>
          </p:nvGrpSpPr>
          <p:grpSpPr>
            <a:xfrm>
              <a:off x="4102100" y="2143382"/>
              <a:ext cx="813901" cy="574658"/>
              <a:chOff x="6014722" y="1737858"/>
              <a:chExt cx="632994" cy="44692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4EEC4EA-D4DC-4928-F279-68BF8BA3B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24537" t="1" b="28309"/>
              <a:stretch/>
            </p:blipFill>
            <p:spPr>
              <a:xfrm>
                <a:off x="6177279" y="1737859"/>
                <a:ext cx="470437" cy="4469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37D686-E9EC-9065-63AF-7FBDC79D3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l="-1537" t="1" r="15284" b="37878"/>
              <a:stretch/>
            </p:blipFill>
            <p:spPr>
              <a:xfrm>
                <a:off x="6014722" y="1737858"/>
                <a:ext cx="537703" cy="387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4B5A43-757A-65A1-756B-64740FB28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3500000" y="2908393"/>
              <a:ext cx="1606837" cy="2598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7AA4B8-8293-2DAD-CC41-7A3D5257B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80343" t="2" b="40568"/>
            <a:stretch/>
          </p:blipFill>
          <p:spPr>
            <a:xfrm>
              <a:off x="4945589" y="1778715"/>
              <a:ext cx="315845" cy="954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F60555-17D1-AB43-C150-695E6100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61642"/>
            <a:stretch/>
          </p:blipFill>
          <p:spPr>
            <a:xfrm>
              <a:off x="3654597" y="1778028"/>
              <a:ext cx="1606837" cy="6163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5871B-4BE6-8DD4-D21C-FF7BDC27ED39}"/>
                </a:ext>
              </a:extLst>
            </p:cNvPr>
            <p:cNvSpPr txBox="1"/>
            <p:nvPr/>
          </p:nvSpPr>
          <p:spPr>
            <a:xfrm>
              <a:off x="2949574" y="2184786"/>
              <a:ext cx="23249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</a:t>
              </a:r>
              <a:r>
                <a:rPr lang="en-US" altLang="zh-CN" sz="24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CCESS</a:t>
              </a:r>
              <a:endParaRPr lang="zh-CN" altLang="en-US" sz="3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0BEB51-FA33-1869-AC28-F92AD5A1EB52}"/>
              </a:ext>
            </a:extLst>
          </p:cNvPr>
          <p:cNvGrpSpPr/>
          <p:nvPr/>
        </p:nvGrpSpPr>
        <p:grpSpPr>
          <a:xfrm>
            <a:off x="3644583" y="3429000"/>
            <a:ext cx="4776360" cy="1422421"/>
            <a:chOff x="3644583" y="3429000"/>
            <a:chExt cx="4776360" cy="14224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48BC2B-E645-A52B-315E-1223A4422735}"/>
                </a:ext>
              </a:extLst>
            </p:cNvPr>
            <p:cNvGrpSpPr/>
            <p:nvPr/>
          </p:nvGrpSpPr>
          <p:grpSpPr>
            <a:xfrm>
              <a:off x="6096000" y="3429000"/>
              <a:ext cx="2324943" cy="1422421"/>
              <a:chOff x="2949574" y="1778028"/>
              <a:chExt cx="2324943" cy="142242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CEA404D-6E33-BEB6-B529-C489ABBCDBD5}"/>
                  </a:ext>
                </a:extLst>
              </p:cNvPr>
              <p:cNvGrpSpPr/>
              <p:nvPr/>
            </p:nvGrpSpPr>
            <p:grpSpPr>
              <a:xfrm>
                <a:off x="4102100" y="2143382"/>
                <a:ext cx="813901" cy="574658"/>
                <a:chOff x="6014722" y="1737858"/>
                <a:chExt cx="632994" cy="446928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9084528-04DE-62F1-9265-0874A4C04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200"/>
                          </a14:imgEffect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rcRect l="24537" t="1" b="28309"/>
                <a:stretch/>
              </p:blipFill>
              <p:spPr>
                <a:xfrm>
                  <a:off x="6177279" y="1737859"/>
                  <a:ext cx="470437" cy="4469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68035ED-3B50-9677-3682-AE341D707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200"/>
                          </a14:imgEffect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rcRect l="-1537" t="1" r="15284" b="37878"/>
                <a:stretch/>
              </p:blipFill>
              <p:spPr>
                <a:xfrm>
                  <a:off x="6014722" y="1737858"/>
                  <a:ext cx="537703" cy="387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EC47365-230C-009C-DDD4-BCBBD5FB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t="76535" b="7291"/>
              <a:stretch/>
            </p:blipFill>
            <p:spPr>
              <a:xfrm>
                <a:off x="3500000" y="2908393"/>
                <a:ext cx="1606837" cy="25988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27ADD24-70CC-DE79-5A3B-5AD2204D0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l="80343" t="2" b="40568"/>
              <a:stretch/>
            </p:blipFill>
            <p:spPr>
              <a:xfrm>
                <a:off x="4945589" y="1778715"/>
                <a:ext cx="315845" cy="95496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69450FA-1D5A-1163-3006-3D793B8E3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t="1" b="61642"/>
              <a:stretch/>
            </p:blipFill>
            <p:spPr>
              <a:xfrm>
                <a:off x="3654597" y="1778028"/>
                <a:ext cx="1606837" cy="61634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1EC0E3-CC70-CE61-C26B-60DC2E0D764F}"/>
                  </a:ext>
                </a:extLst>
              </p:cNvPr>
              <p:cNvSpPr txBox="1"/>
              <p:nvPr/>
            </p:nvSpPr>
            <p:spPr>
              <a:xfrm>
                <a:off x="2949574" y="2184786"/>
                <a:ext cx="232494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0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A</a:t>
                </a:r>
                <a:r>
                  <a:rPr lang="en-US" altLang="zh-CN" sz="24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CCESS</a:t>
                </a:r>
                <a:endParaRPr lang="zh-CN" altLang="en-US" sz="3200" dirty="0">
                  <a:solidFill>
                    <a:srgbClr val="1B5FFF"/>
                  </a:solidFill>
                  <a:latin typeface="Magneto" panose="04030805050802020D02" pitchFamily="8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D41DE2-C260-E937-727E-CB522B339334}"/>
                </a:ext>
              </a:extLst>
            </p:cNvPr>
            <p:cNvSpPr txBox="1"/>
            <p:nvPr/>
          </p:nvSpPr>
          <p:spPr>
            <a:xfrm>
              <a:off x="3644583" y="3618918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32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Lucida Calligraphy</vt:lpstr>
      <vt:lpstr>Magneto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6</cp:revision>
  <dcterms:created xsi:type="dcterms:W3CDTF">2024-10-12T18:53:53Z</dcterms:created>
  <dcterms:modified xsi:type="dcterms:W3CDTF">2024-11-26T19:36:55Z</dcterms:modified>
</cp:coreProperties>
</file>