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C2FF"/>
    <a:srgbClr val="1B5FFF"/>
    <a:srgbClr val="0B4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5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B9F6-B964-B4A3-BEB0-66DC688B1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66ACE-B2E1-641B-82EC-A4E5E5767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7B73E-D498-5B0C-9C59-59EFDD81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0F024-C386-4CA6-7D13-66C07B393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853A6-F3AD-CB85-4529-3902061F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07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58AA-8BC0-E37E-155C-F45BC3B7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47B9B-8A85-8558-40A9-DCC3A287D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599D8-4312-726E-CC7F-3E297FA1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9FA39-78E2-551E-C69E-9E3F5196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23E66-8088-4162-124A-82060A94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63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2FBB7F-591C-835B-EA25-AF90082E0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33CA8-C95B-B796-C6E1-69EFF2E51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3BCD-CA46-531B-871F-7B25B52D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9AA9D-076D-2566-4FBC-DAF120A0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87689-6093-2256-AA48-32141BF6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97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C9C7-2AC5-E87A-C585-5808AE3D5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984A6-91E5-9219-7506-59465E7A0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D4C51-97AC-0606-7A4D-5637F1DE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FE0CE-E2CE-3048-7F99-62EDA37E3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DC955-C42E-F1A7-D1FD-D351C16A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00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F75C-795D-F8DE-E537-D63F829EE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D873A-B12B-34E3-188C-B5BE4B015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CE495-FA2B-0498-C1B0-ED66F284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5215B-A57E-F9F3-E44F-5D5F2981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9605C-DB9C-D177-C119-E4790799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54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C0A4-569A-2A64-1B03-1651C837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39287-8653-71E6-4842-00D4EA0A4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3C9EE-5A1F-BFEC-4540-47C632469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814DC-F2E5-CBE4-972E-495C3A56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6B57A-AE64-E148-C09F-6069297D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CA61A-50EB-9F90-0C29-1147EA1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63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CF75-0908-0703-7B81-E700DD88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17BD3-B097-5028-1842-F5EDB7F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49137-8E57-E082-CD08-A9CB7607A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7AE127-51BE-6B59-4404-C9BCC340A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4613A-8204-8B5F-C772-71EC4443E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E7C24-99E1-8355-7624-69E1ACBB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F43AC-3A39-2C07-11D0-6205350E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89F51-0C59-51AA-DAC0-976BBAB7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44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EA44-E337-4211-DAB0-6B192E65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F8BA6-2D60-33C5-CEF1-0D8F6969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FFFF3-E516-F2CD-4A98-3D066E4A7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9C4B9-65BD-798A-5487-944BBA48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90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D19E13-6AB9-382C-8C87-34DF0D0EF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1955AA-F7A0-4B1D-1F6C-E7C1A13B8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ABB88-8533-FB22-7503-4A062B97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31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ED49-FBC3-0180-B1B6-6B1C4A2A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FFCA-9458-6415-EEB2-CE1898AB2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92FDA-A58F-3EC6-2BE8-633E4308C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534D9-4E8D-9F62-7215-B5AE9DD4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F094B-0F2D-E342-804A-4A1B4537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4CB38-F1EC-3BCB-4779-00E12B79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92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3161-0A39-483C-60F8-B7AFC260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2F7AC-DD55-2635-AE30-8420E0A25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BCF26-23AD-C140-DAD8-EEAC89445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A3624-15C8-6E01-84A5-61A6D70F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C4CC2-EB00-31D8-EC20-A2D13B47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BCC91-1E29-E4BC-20DE-8D6BA747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46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F7D4A1-E822-FB9F-6B78-73673FFB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829D-DC22-759B-9D89-6C25AE3B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BE7FC-9C21-7FAE-9BD3-0F9B221C0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63A7E7-668D-4C7B-85A4-63E5DFE84590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BB7A0-21D0-3F38-FC03-1030D6700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6B872-DFAF-26EE-E7AB-AC7D103D8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37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0AF8CC5-DA0A-9C4E-7CFD-C6FAE5F74F8F}"/>
              </a:ext>
            </a:extLst>
          </p:cNvPr>
          <p:cNvGrpSpPr/>
          <p:nvPr/>
        </p:nvGrpSpPr>
        <p:grpSpPr>
          <a:xfrm>
            <a:off x="7849982" y="849458"/>
            <a:ext cx="2324943" cy="1422421"/>
            <a:chOff x="2949574" y="1778028"/>
            <a:chExt cx="2324943" cy="142242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DCED6DD-BDCE-300C-3F4D-F5A527259C5C}"/>
                </a:ext>
              </a:extLst>
            </p:cNvPr>
            <p:cNvGrpSpPr/>
            <p:nvPr/>
          </p:nvGrpSpPr>
          <p:grpSpPr>
            <a:xfrm>
              <a:off x="4102100" y="2143382"/>
              <a:ext cx="813901" cy="574658"/>
              <a:chOff x="6014722" y="1737858"/>
              <a:chExt cx="632994" cy="446928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74EEC4EA-D4DC-4928-F279-68BF8BA3B3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alphaModFix amt="85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11200"/>
                        </a14:imgEffect>
                        <a14:imgEffect>
                          <a14:brightnessContrast bright="40000" contrast="20000"/>
                        </a14:imgEffect>
                      </a14:imgLayer>
                    </a14:imgProps>
                  </a:ext>
                </a:extLst>
              </a:blip>
              <a:srcRect l="24537" t="1" b="28309"/>
              <a:stretch/>
            </p:blipFill>
            <p:spPr>
              <a:xfrm>
                <a:off x="6177279" y="1737859"/>
                <a:ext cx="470437" cy="4469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2737D686-E9EC-9065-63AF-7FBDC79D33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alphaModFix amt="85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11200"/>
                        </a14:imgEffect>
                        <a14:imgEffect>
                          <a14:brightnessContrast bright="40000" contrast="20000"/>
                        </a14:imgEffect>
                      </a14:imgLayer>
                    </a14:imgProps>
                  </a:ext>
                </a:extLst>
              </a:blip>
              <a:srcRect l="-1537" t="1" r="15284" b="37878"/>
              <a:stretch/>
            </p:blipFill>
            <p:spPr>
              <a:xfrm>
                <a:off x="6014722" y="1737858"/>
                <a:ext cx="537703" cy="3872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E4B5A43-757A-65A1-756B-64740FB28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76535" b="7291"/>
            <a:stretch/>
          </p:blipFill>
          <p:spPr>
            <a:xfrm>
              <a:off x="3500000" y="2908393"/>
              <a:ext cx="1606837" cy="25988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F7AA4B8-8293-2DAD-CC41-7A3D5257B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l="80343" t="2" b="40568"/>
            <a:stretch/>
          </p:blipFill>
          <p:spPr>
            <a:xfrm>
              <a:off x="4945589" y="1778715"/>
              <a:ext cx="315845" cy="9549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0F60555-17D1-AB43-C150-695E61008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1" b="61642"/>
            <a:stretch/>
          </p:blipFill>
          <p:spPr>
            <a:xfrm>
              <a:off x="3654597" y="1778028"/>
              <a:ext cx="1606837" cy="61634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75871B-4BE6-8DD4-D21C-FF7BDC27ED39}"/>
                </a:ext>
              </a:extLst>
            </p:cNvPr>
            <p:cNvSpPr txBox="1"/>
            <p:nvPr/>
          </p:nvSpPr>
          <p:spPr>
            <a:xfrm>
              <a:off x="2949574" y="2184786"/>
              <a:ext cx="2324943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rgbClr val="1B5FFF"/>
                  </a:solidFill>
                  <a:latin typeface="Magneto" panose="04030805050802020D02" pitchFamily="82" charset="0"/>
                  <a:ea typeface="Cambria" panose="02040503050406030204" pitchFamily="18" charset="0"/>
                </a:rPr>
                <a:t>A</a:t>
              </a:r>
              <a:r>
                <a:rPr lang="en-US" altLang="zh-CN" sz="2400" dirty="0">
                  <a:solidFill>
                    <a:srgbClr val="1B5FFF"/>
                  </a:solidFill>
                  <a:latin typeface="Magneto" panose="04030805050802020D02" pitchFamily="82" charset="0"/>
                  <a:ea typeface="Cambria" panose="02040503050406030204" pitchFamily="18" charset="0"/>
                </a:rPr>
                <a:t>CCESS</a:t>
              </a:r>
              <a:endParaRPr lang="zh-CN" altLang="en-US" sz="3200" dirty="0">
                <a:solidFill>
                  <a:srgbClr val="1B5FFF"/>
                </a:solidFill>
                <a:latin typeface="Magneto" panose="04030805050802020D02" pitchFamily="8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F0BEB51-FA33-1869-AC28-F92AD5A1EB52}"/>
              </a:ext>
            </a:extLst>
          </p:cNvPr>
          <p:cNvGrpSpPr/>
          <p:nvPr/>
        </p:nvGrpSpPr>
        <p:grpSpPr>
          <a:xfrm>
            <a:off x="3644583" y="3429000"/>
            <a:ext cx="4776360" cy="1422421"/>
            <a:chOff x="3644583" y="3429000"/>
            <a:chExt cx="4776360" cy="142242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A48BC2B-E645-A52B-315E-1223A4422735}"/>
                </a:ext>
              </a:extLst>
            </p:cNvPr>
            <p:cNvGrpSpPr/>
            <p:nvPr/>
          </p:nvGrpSpPr>
          <p:grpSpPr>
            <a:xfrm>
              <a:off x="6096000" y="3429000"/>
              <a:ext cx="2324943" cy="1422421"/>
              <a:chOff x="2949574" y="1778028"/>
              <a:chExt cx="2324943" cy="142242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3CEA404D-6E33-BEB6-B529-C489ABBCDBD5}"/>
                  </a:ext>
                </a:extLst>
              </p:cNvPr>
              <p:cNvGrpSpPr/>
              <p:nvPr/>
            </p:nvGrpSpPr>
            <p:grpSpPr>
              <a:xfrm>
                <a:off x="4102100" y="2143382"/>
                <a:ext cx="813901" cy="574658"/>
                <a:chOff x="6014722" y="1737858"/>
                <a:chExt cx="632994" cy="446928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29084528-04DE-62F1-9265-0874A4C047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alphaModFix amt="8500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colorTemperature colorTemp="11200"/>
                          </a14:imgEffect>
                          <a14:imgEffect>
                            <a14:brightnessContrast bright="40000" contrast="20000"/>
                          </a14:imgEffect>
                        </a14:imgLayer>
                      </a14:imgProps>
                    </a:ext>
                  </a:extLst>
                </a:blip>
                <a:srcRect l="24537" t="1" b="28309"/>
                <a:stretch/>
              </p:blipFill>
              <p:spPr>
                <a:xfrm>
                  <a:off x="6177279" y="1737859"/>
                  <a:ext cx="470437" cy="44692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C68035ED-3B50-9677-3682-AE341D707D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alphaModFix amt="8500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colorTemperature colorTemp="11200"/>
                          </a14:imgEffect>
                          <a14:imgEffect>
                            <a14:brightnessContrast bright="40000" contrast="20000"/>
                          </a14:imgEffect>
                        </a14:imgLayer>
                      </a14:imgProps>
                    </a:ext>
                  </a:extLst>
                </a:blip>
                <a:srcRect l="-1537" t="1" r="15284" b="37878"/>
                <a:stretch/>
              </p:blipFill>
              <p:spPr>
                <a:xfrm>
                  <a:off x="6014722" y="1737858"/>
                  <a:ext cx="537703" cy="3872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EC47365-230C-009C-DDD4-BCBBD5FB7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4700"/>
                        </a14:imgEffect>
                      </a14:imgLayer>
                    </a14:imgProps>
                  </a:ext>
                </a:extLst>
              </a:blip>
              <a:srcRect t="76535" b="7291"/>
              <a:stretch/>
            </p:blipFill>
            <p:spPr>
              <a:xfrm>
                <a:off x="3500000" y="2908393"/>
                <a:ext cx="1606837" cy="259882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027ADD24-70CC-DE79-5A3B-5AD2204D0A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4700"/>
                        </a14:imgEffect>
                      </a14:imgLayer>
                    </a14:imgProps>
                  </a:ext>
                </a:extLst>
              </a:blip>
              <a:srcRect l="80343" t="2" b="40568"/>
              <a:stretch/>
            </p:blipFill>
            <p:spPr>
              <a:xfrm>
                <a:off x="4945589" y="1778715"/>
                <a:ext cx="315845" cy="954960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869450FA-1D5A-1163-3006-3D793B8E3F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4700"/>
                        </a14:imgEffect>
                      </a14:imgLayer>
                    </a14:imgProps>
                  </a:ext>
                </a:extLst>
              </a:blip>
              <a:srcRect t="1" b="61642"/>
              <a:stretch/>
            </p:blipFill>
            <p:spPr>
              <a:xfrm>
                <a:off x="3654597" y="1778028"/>
                <a:ext cx="1606837" cy="616345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1EC0E3-CC70-CE61-C26B-60DC2E0D764F}"/>
                  </a:ext>
                </a:extLst>
              </p:cNvPr>
              <p:cNvSpPr txBox="1"/>
              <p:nvPr/>
            </p:nvSpPr>
            <p:spPr>
              <a:xfrm>
                <a:off x="2949574" y="2184786"/>
                <a:ext cx="2324943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6000" dirty="0">
                    <a:solidFill>
                      <a:srgbClr val="1B5FFF"/>
                    </a:solidFill>
                    <a:latin typeface="Magneto" panose="04030805050802020D02" pitchFamily="82" charset="0"/>
                    <a:ea typeface="Cambria" panose="02040503050406030204" pitchFamily="18" charset="0"/>
                  </a:rPr>
                  <a:t>A</a:t>
                </a:r>
                <a:r>
                  <a:rPr lang="en-US" altLang="zh-CN" sz="2400" dirty="0">
                    <a:solidFill>
                      <a:srgbClr val="1B5FFF"/>
                    </a:solidFill>
                    <a:latin typeface="Magneto" panose="04030805050802020D02" pitchFamily="82" charset="0"/>
                    <a:ea typeface="Cambria" panose="02040503050406030204" pitchFamily="18" charset="0"/>
                  </a:rPr>
                  <a:t>CCESS</a:t>
                </a:r>
                <a:endParaRPr lang="zh-CN" altLang="en-US" sz="3200" dirty="0">
                  <a:solidFill>
                    <a:srgbClr val="1B5FFF"/>
                  </a:solidFill>
                  <a:latin typeface="Magneto" panose="04030805050802020D02" pitchFamily="82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DD41DE2-C260-E937-727E-CB522B339334}"/>
                </a:ext>
              </a:extLst>
            </p:cNvPr>
            <p:cNvSpPr txBox="1"/>
            <p:nvPr/>
          </p:nvSpPr>
          <p:spPr>
            <a:xfrm>
              <a:off x="3644583" y="3618918"/>
              <a:ext cx="287931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7200" b="1" dirty="0">
                  <a:gradFill flip="none" rotWithShape="1">
                    <a:gsLst>
                      <a:gs pos="0">
                        <a:srgbClr val="0B4CFC"/>
                      </a:gs>
                      <a:gs pos="100000">
                        <a:srgbClr val="002060"/>
                      </a:gs>
                      <a:gs pos="76000">
                        <a:srgbClr val="0B4CFC"/>
                      </a:gs>
                    </a:gsLst>
                    <a:lin ang="10800000" scaled="1"/>
                    <a:tileRect/>
                  </a:gradFill>
                  <a:latin typeface="Lucida Calligraphy" panose="03010101010101010101" pitchFamily="66" charset="0"/>
                  <a:ea typeface="Cambria" panose="02040503050406030204" pitchFamily="18" charset="0"/>
                </a:rPr>
                <a:t>Easy</a:t>
              </a:r>
              <a:endParaRPr lang="zh-CN" altLang="en-US" sz="7200" b="1" dirty="0">
                <a:gradFill flip="none" rotWithShape="1">
                  <a:gsLst>
                    <a:gs pos="0">
                      <a:srgbClr val="0B4CFC"/>
                    </a:gs>
                    <a:gs pos="100000">
                      <a:srgbClr val="002060"/>
                    </a:gs>
                    <a:gs pos="76000">
                      <a:srgbClr val="0B4CFC"/>
                    </a:gs>
                  </a:gsLst>
                  <a:lin ang="10800000" scaled="1"/>
                  <a:tileRect/>
                </a:gradFill>
                <a:latin typeface="Lucida Calligraphy" panose="03010101010101010101" pitchFamily="66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65F5F23-E3D5-1EE5-4AFE-A75D92ED1BD2}"/>
              </a:ext>
            </a:extLst>
          </p:cNvPr>
          <p:cNvGrpSpPr/>
          <p:nvPr/>
        </p:nvGrpSpPr>
        <p:grpSpPr>
          <a:xfrm>
            <a:off x="2038209" y="896603"/>
            <a:ext cx="2324943" cy="1422421"/>
            <a:chOff x="2949574" y="1778028"/>
            <a:chExt cx="2324943" cy="142242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611C3E-F63A-31CF-5043-C9646A295DA0}"/>
                </a:ext>
              </a:extLst>
            </p:cNvPr>
            <p:cNvGrpSpPr/>
            <p:nvPr/>
          </p:nvGrpSpPr>
          <p:grpSpPr>
            <a:xfrm>
              <a:off x="4102100" y="2143382"/>
              <a:ext cx="813901" cy="574658"/>
              <a:chOff x="6014722" y="1737858"/>
              <a:chExt cx="632994" cy="446928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B3820327-D8A8-B8B1-C88F-121C69CFAF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alphaModFix amt="85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11200"/>
                        </a14:imgEffect>
                        <a14:imgEffect>
                          <a14:brightnessContrast bright="40000" contrast="20000"/>
                        </a14:imgEffect>
                      </a14:imgLayer>
                    </a14:imgProps>
                  </a:ext>
                </a:extLst>
              </a:blip>
              <a:srcRect l="24537" t="1" b="28309"/>
              <a:stretch/>
            </p:blipFill>
            <p:spPr>
              <a:xfrm>
                <a:off x="6177279" y="1737859"/>
                <a:ext cx="470437" cy="4469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8553E87C-225B-D040-5E60-FE7B48EDB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alphaModFix amt="85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11200"/>
                        </a14:imgEffect>
                        <a14:imgEffect>
                          <a14:brightnessContrast bright="40000" contrast="20000"/>
                        </a14:imgEffect>
                      </a14:imgLayer>
                    </a14:imgProps>
                  </a:ext>
                </a:extLst>
              </a:blip>
              <a:srcRect l="-1537" t="1" r="15284" b="37878"/>
              <a:stretch/>
            </p:blipFill>
            <p:spPr>
              <a:xfrm>
                <a:off x="6014722" y="1737858"/>
                <a:ext cx="537703" cy="3872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9DCFC38-9F85-BEEF-2E2D-0EC2F85A8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76535" b="7291"/>
            <a:stretch/>
          </p:blipFill>
          <p:spPr>
            <a:xfrm>
              <a:off x="3500000" y="2908393"/>
              <a:ext cx="1606837" cy="25988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D1CDD6B-9572-DA7B-79A3-062207250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l="80343" t="2" b="40568"/>
            <a:stretch/>
          </p:blipFill>
          <p:spPr>
            <a:xfrm>
              <a:off x="4945589" y="1778715"/>
              <a:ext cx="315845" cy="95496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398AF76-6576-C15C-718F-05C6CEEDE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1" b="61642"/>
            <a:stretch/>
          </p:blipFill>
          <p:spPr>
            <a:xfrm>
              <a:off x="3654597" y="1778028"/>
              <a:ext cx="1606837" cy="61634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35D133-3C6E-88FE-5AD2-B85A1B0960C3}"/>
                </a:ext>
              </a:extLst>
            </p:cNvPr>
            <p:cNvSpPr txBox="1"/>
            <p:nvPr/>
          </p:nvSpPr>
          <p:spPr>
            <a:xfrm>
              <a:off x="2949574" y="2184786"/>
              <a:ext cx="2324943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rgbClr val="1B5FFF"/>
                  </a:solidFill>
                  <a:latin typeface="Magneto" panose="04030805050802020D02" pitchFamily="82" charset="0"/>
                  <a:ea typeface="Cambria" panose="02040503050406030204" pitchFamily="18" charset="0"/>
                </a:rPr>
                <a:t>A</a:t>
              </a:r>
              <a:r>
                <a:rPr lang="en-US" altLang="zh-CN" sz="2400" dirty="0">
                  <a:solidFill>
                    <a:srgbClr val="1B5FFF"/>
                  </a:solidFill>
                  <a:latin typeface="Magneto" panose="04030805050802020D02" pitchFamily="82" charset="0"/>
                  <a:ea typeface="Cambria" panose="02040503050406030204" pitchFamily="18" charset="0"/>
                </a:rPr>
                <a:t>CCESS</a:t>
              </a:r>
              <a:endParaRPr lang="zh-CN" altLang="en-US" sz="3200" dirty="0">
                <a:solidFill>
                  <a:srgbClr val="1B5FFF"/>
                </a:solidFill>
                <a:latin typeface="Magneto" panose="04030805050802020D02" pitchFamily="82" charset="0"/>
              </a:endParaRPr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F3E94607-B332-52D0-923A-8308BC7F26D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1640" b="21216"/>
          <a:stretch/>
        </p:blipFill>
        <p:spPr>
          <a:xfrm>
            <a:off x="5243652" y="581241"/>
            <a:ext cx="2451022" cy="144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2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Lucida Calligraphy</vt:lpstr>
      <vt:lpstr>Magneto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Li, Jiarui</dc:creator>
  <cp:lastModifiedBy>Li, Jiarui</cp:lastModifiedBy>
  <cp:revision>7</cp:revision>
  <dcterms:created xsi:type="dcterms:W3CDTF">2024-10-12T18:53:53Z</dcterms:created>
  <dcterms:modified xsi:type="dcterms:W3CDTF">2024-12-15T02:41:55Z</dcterms:modified>
</cp:coreProperties>
</file>