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Jost ExtraBold"/>
      <p:bold r:id="rId17"/>
      <p:boldItalic r:id="rId18"/>
    </p:embeddedFont>
    <p:embeddedFont>
      <p:font typeface="Darker Grotesque ExtraBold"/>
      <p:bold r:id="rId19"/>
    </p:embeddedFont>
    <p:embeddedFont>
      <p:font typeface="Jost"/>
      <p:regular r:id="rId20"/>
      <p:bold r:id="rId21"/>
      <p:italic r:id="rId22"/>
      <p:boldItalic r:id="rId23"/>
    </p:embeddedFont>
    <p:embeddedFont>
      <p:font typeface="Darker Grotesque"/>
      <p:regular r:id="rId24"/>
      <p:bold r:id="rId25"/>
    </p:embeddedFont>
    <p:embeddedFont>
      <p:font typeface="Jost Medium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-regular.fntdata"/><Relationship Id="rId22" Type="http://schemas.openxmlformats.org/officeDocument/2006/relationships/font" Target="fonts/Jost-italic.fntdata"/><Relationship Id="rId21" Type="http://schemas.openxmlformats.org/officeDocument/2006/relationships/font" Target="fonts/Jost-bold.fntdata"/><Relationship Id="rId24" Type="http://schemas.openxmlformats.org/officeDocument/2006/relationships/font" Target="fonts/DarkerGrotesque-regular.fntdata"/><Relationship Id="rId23" Type="http://schemas.openxmlformats.org/officeDocument/2006/relationships/font" Target="fonts/Jos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tMedium-regular.fntdata"/><Relationship Id="rId25" Type="http://schemas.openxmlformats.org/officeDocument/2006/relationships/font" Target="fonts/DarkerGrotesque-bold.fntdata"/><Relationship Id="rId28" Type="http://schemas.openxmlformats.org/officeDocument/2006/relationships/font" Target="fonts/JostMedium-italic.fntdata"/><Relationship Id="rId27" Type="http://schemas.openxmlformats.org/officeDocument/2006/relationships/font" Target="fonts/Jost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t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JostExtraBold-bold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DarkerGrotesqueExtraBold-bold.fntdata"/><Relationship Id="rId18" Type="http://schemas.openxmlformats.org/officeDocument/2006/relationships/font" Target="fonts/Jost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996665db7_0_3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996665db7_0_3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996665db7_0_18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996665db7_0_18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rPr>
              <a:t>Whether gender disparity exists in patents, articles and conference proceedings for faculty members in MIT and how the disparity has changed over time</a:t>
            </a:r>
            <a:endParaRPr sz="1800">
              <a:solidFill>
                <a:srgbClr val="5F63AF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e9c6d6876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e9c6d6876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The API that the website uses does not have any documentations. So lots of testing.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Only returns 100 entries per query, which limits the size of our dataset. Employ techniques to get around limitation and maximize our dataset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fc12a5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fc12a5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 if there is a Statistically significant disparity by gender in patents, articles, and conference proceedings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publications for each gender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faculty members for each gender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Disparity Index close to one means the genders are equally represented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disparity index to investigate how gender disparity has changed over time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linear regressions to quantify trends in gender disparity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Newer faculty members are experiencing similar gender gaps to older faculty members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636343b2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0636343b2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shows the total number of publications for each of the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Clearly see a large gender disparity across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t-tests using an alpha 0.05,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found s</a:t>
            </a:r>
            <a:r>
              <a:rPr lang="en">
                <a:solidFill>
                  <a:schemeClr val="dk1"/>
                </a:solidFill>
              </a:rPr>
              <a:t>tatistically </a:t>
            </a:r>
            <a:r>
              <a:rPr lang="en"/>
              <a:t>s</a:t>
            </a:r>
            <a:r>
              <a:rPr lang="en"/>
              <a:t>ignificant gender disparity in average article count (point)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or other types of publications, </a:t>
            </a:r>
            <a:r>
              <a:rPr lang="en"/>
              <a:t>n</a:t>
            </a:r>
            <a:r>
              <a:rPr lang="en"/>
              <a:t>ot enough evidence </a:t>
            </a:r>
            <a:r>
              <a:rPr lang="en"/>
              <a:t>to reject null, likely due to high variance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636343b2f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0636343b2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on, we want to e</a:t>
            </a:r>
            <a:r>
              <a:rPr lang="en"/>
              <a:t>xamine if the</a:t>
            </a:r>
            <a:r>
              <a:rPr lang="en"/>
              <a:t> gender disparity exists for all of the 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only present patents for the sake of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take a look at this graph, Plot total number of patents for each of the departments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large gender disparity across the board, except (Physics), same faculty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t-tests, we found statistically significant gender gaps in Biology, Material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cfce2d1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cfce2d1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want to answer: has the gender disparity changed over time?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disparity index for male and female faculty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Reminder disparity index close to one is equally represented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on patents and conference proceedings, both gender trending towards one =&gt; gender disparity has been improving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applying linear regression, we found statistical significance for trends in </a:t>
            </a:r>
            <a:r>
              <a:rPr lang="en">
                <a:solidFill>
                  <a:schemeClr val="dk1"/>
                </a:solidFill>
              </a:rPr>
              <a:t>patents </a:t>
            </a:r>
            <a:r>
              <a:rPr lang="en"/>
              <a:t>and </a:t>
            </a:r>
            <a:r>
              <a:rPr lang="en">
                <a:solidFill>
                  <a:schemeClr val="dk1"/>
                </a:solidFill>
              </a:rPr>
              <a:t>conference proceedings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636343b2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636343b2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r>
              <a:rPr lang="en"/>
              <a:t> showing the total number of publications for older and newer </a:t>
            </a:r>
            <a:r>
              <a:rPr lang="en">
                <a:solidFill>
                  <a:schemeClr val="dk1"/>
                </a:solidFill>
              </a:rPr>
              <a:t>faculty members</a:t>
            </a:r>
            <a:r>
              <a:rPr lang="en"/>
              <a:t> to see if n</a:t>
            </a:r>
            <a:r>
              <a:rPr lang="en"/>
              <a:t>ewer </a:t>
            </a:r>
            <a:r>
              <a:rPr lang="en">
                <a:solidFill>
                  <a:schemeClr val="dk1"/>
                </a:solidFill>
              </a:rPr>
              <a:t>faculty members </a:t>
            </a:r>
            <a:r>
              <a:rPr lang="en"/>
              <a:t>subjected to similar gender gaps as older faculty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found statistical significance for older faculty members in article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fc12a50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fc12a50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too limited for showing statistical significance.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race based on first names and last names is highly unreliable.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5328273" y="1018151"/>
            <a:ext cx="3854376" cy="4169174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285050" y="1895977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4500048">
            <a:off x="7188542" y="3466015"/>
            <a:ext cx="2362412" cy="1680276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59119" y="3705235"/>
            <a:ext cx="1311032" cy="42482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89366" y="-213912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705809" y="-213912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89375" y="-35751"/>
            <a:ext cx="3590384" cy="388355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3099" y="629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77500" y="432341"/>
            <a:ext cx="660826" cy="214104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100" y="1355725"/>
            <a:ext cx="3992700" cy="16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4500022">
            <a:off x="1989931" y="3774492"/>
            <a:ext cx="3272681" cy="3695042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260549" y="4276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74571" y="3563250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880425" y="-567233"/>
            <a:ext cx="5024565" cy="1856650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053335" y="394187"/>
            <a:ext cx="894761" cy="290421"/>
          </a:xfrm>
          <a:custGeom>
            <a:rect b="b" l="l" r="r" t="t"/>
            <a:pathLst>
              <a:path extrusionOk="0" h="3090" w="9520">
                <a:moveTo>
                  <a:pt x="3949" y="1"/>
                </a:moveTo>
                <a:cubicBezTo>
                  <a:pt x="3657" y="1"/>
                  <a:pt x="3366" y="73"/>
                  <a:pt x="3114" y="216"/>
                </a:cubicBezTo>
                <a:cubicBezTo>
                  <a:pt x="2633" y="504"/>
                  <a:pt x="2328" y="1067"/>
                  <a:pt x="2360" y="1613"/>
                </a:cubicBezTo>
                <a:cubicBezTo>
                  <a:pt x="2173" y="1414"/>
                  <a:pt x="1897" y="1311"/>
                  <a:pt x="1622" y="1311"/>
                </a:cubicBezTo>
                <a:cubicBezTo>
                  <a:pt x="1473" y="1311"/>
                  <a:pt x="1323" y="1342"/>
                  <a:pt x="1188" y="1403"/>
                </a:cubicBezTo>
                <a:cubicBezTo>
                  <a:pt x="803" y="1596"/>
                  <a:pt x="563" y="2030"/>
                  <a:pt x="610" y="2447"/>
                </a:cubicBezTo>
                <a:cubicBezTo>
                  <a:pt x="574" y="2436"/>
                  <a:pt x="535" y="2431"/>
                  <a:pt x="497" y="2431"/>
                </a:cubicBezTo>
                <a:cubicBezTo>
                  <a:pt x="366" y="2431"/>
                  <a:pt x="232" y="2492"/>
                  <a:pt x="145" y="2591"/>
                </a:cubicBezTo>
                <a:cubicBezTo>
                  <a:pt x="32" y="2736"/>
                  <a:pt x="0" y="2929"/>
                  <a:pt x="81" y="3089"/>
                </a:cubicBezTo>
                <a:lnTo>
                  <a:pt x="9438" y="3089"/>
                </a:lnTo>
                <a:cubicBezTo>
                  <a:pt x="9519" y="2736"/>
                  <a:pt x="9391" y="2351"/>
                  <a:pt x="9134" y="2094"/>
                </a:cubicBezTo>
                <a:cubicBezTo>
                  <a:pt x="8950" y="1921"/>
                  <a:pt x="8691" y="1822"/>
                  <a:pt x="8428" y="1822"/>
                </a:cubicBezTo>
                <a:cubicBezTo>
                  <a:pt x="8325" y="1822"/>
                  <a:pt x="8222" y="1838"/>
                  <a:pt x="8122" y="1869"/>
                </a:cubicBezTo>
                <a:cubicBezTo>
                  <a:pt x="8235" y="1484"/>
                  <a:pt x="8058" y="1050"/>
                  <a:pt x="7737" y="825"/>
                </a:cubicBezTo>
                <a:cubicBezTo>
                  <a:pt x="7538" y="693"/>
                  <a:pt x="7305" y="633"/>
                  <a:pt x="7071" y="633"/>
                </a:cubicBezTo>
                <a:cubicBezTo>
                  <a:pt x="6910" y="633"/>
                  <a:pt x="6748" y="661"/>
                  <a:pt x="6598" y="714"/>
                </a:cubicBezTo>
                <a:cubicBezTo>
                  <a:pt x="6228" y="858"/>
                  <a:pt x="5924" y="1131"/>
                  <a:pt x="5714" y="1468"/>
                </a:cubicBezTo>
                <a:cubicBezTo>
                  <a:pt x="5586" y="922"/>
                  <a:pt x="5217" y="440"/>
                  <a:pt x="4719" y="183"/>
                </a:cubicBezTo>
                <a:cubicBezTo>
                  <a:pt x="4482" y="61"/>
                  <a:pt x="4216" y="1"/>
                  <a:pt x="39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713100" y="3008078"/>
            <a:ext cx="39927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1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hasCustomPrompt="1" type="title"/>
          </p:nvPr>
        </p:nvSpPr>
        <p:spPr>
          <a:xfrm>
            <a:off x="1284000" y="1473088"/>
            <a:ext cx="6576000" cy="15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/>
          <p:nvPr>
            <p:ph idx="1" type="subTitle"/>
          </p:nvPr>
        </p:nvSpPr>
        <p:spPr>
          <a:xfrm>
            <a:off x="1284000" y="3173313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 flipH="1" rot="5081888">
            <a:off x="8345498" y="1454784"/>
            <a:ext cx="1978601" cy="22339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 flipH="1" rot="-5715905">
            <a:off x="-3234834" y="1132861"/>
            <a:ext cx="4854747" cy="548120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4036521" y="-209650"/>
            <a:ext cx="5183591" cy="191548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 flipH="1" rot="10800000">
            <a:off x="2129675" y="4408613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 flipH="1" rot="10800000">
            <a:off x="7415713" y="3928303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 flipH="1" rot="10800000">
            <a:off x="7548422" y="4176306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 flipH="1" rot="10800000">
            <a:off x="-56754" y="-66296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678150" y="816376"/>
            <a:ext cx="1786658" cy="57894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397680" y="707808"/>
            <a:ext cx="1534216" cy="497098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452100" y="3549924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 flipH="1" rot="10800000">
            <a:off x="8131197" y="1915006"/>
            <a:ext cx="355704" cy="470530"/>
            <a:chOff x="286275" y="729525"/>
            <a:chExt cx="240000" cy="317475"/>
          </a:xfrm>
        </p:grpSpPr>
        <p:sp>
          <p:nvSpPr>
            <p:cNvPr id="154" name="Google Shape;154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1"/>
          <p:cNvGrpSpPr/>
          <p:nvPr/>
        </p:nvGrpSpPr>
        <p:grpSpPr>
          <a:xfrm flipH="1" rot="5400000">
            <a:off x="1901335" y="4023969"/>
            <a:ext cx="355704" cy="470530"/>
            <a:chOff x="286275" y="729525"/>
            <a:chExt cx="240000" cy="317475"/>
          </a:xfrm>
        </p:grpSpPr>
        <p:sp>
          <p:nvSpPr>
            <p:cNvPr id="157" name="Google Shape;157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flipH="1">
            <a:off x="5096610" y="960481"/>
            <a:ext cx="355704" cy="470530"/>
            <a:chOff x="286275" y="729525"/>
            <a:chExt cx="240000" cy="317475"/>
          </a:xfrm>
        </p:grpSpPr>
        <p:sp>
          <p:nvSpPr>
            <p:cNvPr id="160" name="Google Shape;160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1"/>
          <p:cNvGrpSpPr/>
          <p:nvPr/>
        </p:nvGrpSpPr>
        <p:grpSpPr>
          <a:xfrm flipH="1" rot="10800000">
            <a:off x="6988197" y="4295881"/>
            <a:ext cx="355704" cy="470530"/>
            <a:chOff x="286275" y="729525"/>
            <a:chExt cx="240000" cy="317475"/>
          </a:xfrm>
        </p:grpSpPr>
        <p:sp>
          <p:nvSpPr>
            <p:cNvPr id="163" name="Google Shape;163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1"/>
          <p:cNvSpPr/>
          <p:nvPr/>
        </p:nvSpPr>
        <p:spPr>
          <a:xfrm>
            <a:off x="7343898" y="3320976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 flipH="1" rot="10800000">
            <a:off x="748222" y="1301219"/>
            <a:ext cx="355704" cy="470530"/>
            <a:chOff x="286275" y="729525"/>
            <a:chExt cx="240000" cy="317475"/>
          </a:xfrm>
        </p:grpSpPr>
        <p:sp>
          <p:nvSpPr>
            <p:cNvPr id="167" name="Google Shape;167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1"/>
          <p:cNvSpPr/>
          <p:nvPr/>
        </p:nvSpPr>
        <p:spPr>
          <a:xfrm rot="10800000">
            <a:off x="-277545" y="3681955"/>
            <a:ext cx="2407230" cy="1713010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110191" y="-327775"/>
            <a:ext cx="9457152" cy="5571324"/>
            <a:chOff x="-110191" y="-327775"/>
            <a:chExt cx="9457152" cy="5571324"/>
          </a:xfrm>
        </p:grpSpPr>
        <p:pic>
          <p:nvPicPr>
            <p:cNvPr id="173" name="Google Shape;173;p13"/>
            <p:cNvPicPr preferRelativeResize="0"/>
            <p:nvPr/>
          </p:nvPicPr>
          <p:blipFill rotWithShape="1">
            <a:blip r:embed="rId2">
              <a:alphaModFix/>
            </a:blip>
            <a:srcRect b="0" l="32308" r="0" t="0"/>
            <a:stretch/>
          </p:blipFill>
          <p:spPr>
            <a:xfrm>
              <a:off x="-11019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3"/>
            <p:cNvPicPr preferRelativeResize="0"/>
            <p:nvPr/>
          </p:nvPicPr>
          <p:blipFill rotWithShape="1">
            <a:blip r:embed="rId2">
              <a:alphaModFix/>
            </a:blip>
            <a:srcRect b="0" l="32308" r="0" t="0"/>
            <a:stretch/>
          </p:blipFill>
          <p:spPr>
            <a:xfrm>
              <a:off x="458217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3"/>
          <p:cNvSpPr/>
          <p:nvPr/>
        </p:nvSpPr>
        <p:spPr>
          <a:xfrm rot="1723082">
            <a:off x="7845523" y="3687578"/>
            <a:ext cx="1862329" cy="210266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 flipH="1" rot="-5400000">
            <a:off x="69350" y="-152398"/>
            <a:ext cx="1698903" cy="183762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-457504" y="4313305"/>
            <a:ext cx="3115694" cy="851221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167498" y="657009"/>
            <a:ext cx="1113235" cy="360719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6485729" y="446435"/>
            <a:ext cx="649814" cy="21056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 rot="4500022">
            <a:off x="4107038" y="-1722686"/>
            <a:ext cx="1993710" cy="2251024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1799986">
            <a:off x="-231450" y="2595100"/>
            <a:ext cx="649828" cy="738982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-3600034">
            <a:off x="8663028" y="1591811"/>
            <a:ext cx="745422" cy="84769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8106975" y="-381051"/>
            <a:ext cx="1113233" cy="5753003"/>
            <a:chOff x="74040" y="318198"/>
            <a:chExt cx="477025" cy="2465080"/>
          </a:xfrm>
        </p:grpSpPr>
        <p:sp>
          <p:nvSpPr>
            <p:cNvPr id="184" name="Google Shape;184;p13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3"/>
          <p:cNvSpPr/>
          <p:nvPr/>
        </p:nvSpPr>
        <p:spPr>
          <a:xfrm flipH="1" rot="-8996209">
            <a:off x="-657425" y="1723128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2" type="title"/>
          </p:nvPr>
        </p:nvSpPr>
        <p:spPr>
          <a:xfrm>
            <a:off x="1689100" y="16828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13"/>
          <p:cNvSpPr txBox="1"/>
          <p:nvPr>
            <p:ph idx="1" type="subTitle"/>
          </p:nvPr>
        </p:nvSpPr>
        <p:spPr>
          <a:xfrm>
            <a:off x="1689100" y="22693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3" type="title"/>
          </p:nvPr>
        </p:nvSpPr>
        <p:spPr>
          <a:xfrm>
            <a:off x="3627299" y="16828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627299" y="22693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5" type="title"/>
          </p:nvPr>
        </p:nvSpPr>
        <p:spPr>
          <a:xfrm>
            <a:off x="2658200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13"/>
          <p:cNvSpPr txBox="1"/>
          <p:nvPr>
            <p:ph idx="6" type="subTitle"/>
          </p:nvPr>
        </p:nvSpPr>
        <p:spPr>
          <a:xfrm>
            <a:off x="2658200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7" type="title"/>
          </p:nvPr>
        </p:nvSpPr>
        <p:spPr>
          <a:xfrm>
            <a:off x="4596399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4596399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idx="9" type="title"/>
          </p:nvPr>
        </p:nvSpPr>
        <p:spPr>
          <a:xfrm>
            <a:off x="5565499" y="16828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3"/>
          <p:cNvSpPr txBox="1"/>
          <p:nvPr>
            <p:ph idx="13" type="subTitle"/>
          </p:nvPr>
        </p:nvSpPr>
        <p:spPr>
          <a:xfrm>
            <a:off x="5565499" y="22693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3"/>
          <p:cNvSpPr txBox="1"/>
          <p:nvPr>
            <p:ph idx="14" type="title"/>
          </p:nvPr>
        </p:nvSpPr>
        <p:spPr>
          <a:xfrm>
            <a:off x="6534599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3"/>
          <p:cNvSpPr txBox="1"/>
          <p:nvPr>
            <p:ph idx="15" type="subTitle"/>
          </p:nvPr>
        </p:nvSpPr>
        <p:spPr>
          <a:xfrm>
            <a:off x="6534599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16" type="title"/>
          </p:nvPr>
        </p:nvSpPr>
        <p:spPr>
          <a:xfrm>
            <a:off x="720000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3"/>
          <p:cNvSpPr txBox="1"/>
          <p:nvPr>
            <p:ph idx="17" type="subTitle"/>
          </p:nvPr>
        </p:nvSpPr>
        <p:spPr>
          <a:xfrm>
            <a:off x="720000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 flipH="1" rot="10799901">
            <a:off x="2580008" y="192890"/>
            <a:ext cx="8068892" cy="5171719"/>
          </a:xfrm>
          <a:custGeom>
            <a:rect b="b" l="l" r="r" t="t"/>
            <a:pathLst>
              <a:path extrusionOk="0" h="59534" w="92882">
                <a:moveTo>
                  <a:pt x="33633" y="1"/>
                </a:moveTo>
                <a:cubicBezTo>
                  <a:pt x="29210" y="1"/>
                  <a:pt x="24402" y="1182"/>
                  <a:pt x="21107" y="5256"/>
                </a:cubicBezTo>
                <a:cubicBezTo>
                  <a:pt x="13427" y="14804"/>
                  <a:pt x="32133" y="27257"/>
                  <a:pt x="12825" y="36773"/>
                </a:cubicBezTo>
                <a:cubicBezTo>
                  <a:pt x="1" y="43079"/>
                  <a:pt x="5407" y="59534"/>
                  <a:pt x="18099" y="59534"/>
                </a:cubicBezTo>
                <a:cubicBezTo>
                  <a:pt x="18906" y="59534"/>
                  <a:pt x="19741" y="59467"/>
                  <a:pt x="20604" y="59328"/>
                </a:cubicBezTo>
                <a:cubicBezTo>
                  <a:pt x="33369" y="57257"/>
                  <a:pt x="29463" y="51189"/>
                  <a:pt x="44137" y="51189"/>
                </a:cubicBezTo>
                <a:cubicBezTo>
                  <a:pt x="48333" y="51189"/>
                  <a:pt x="54048" y="51685"/>
                  <a:pt x="62108" y="52913"/>
                </a:cubicBezTo>
                <a:cubicBezTo>
                  <a:pt x="62964" y="53044"/>
                  <a:pt x="63815" y="53107"/>
                  <a:pt x="64654" y="53107"/>
                </a:cubicBezTo>
                <a:cubicBezTo>
                  <a:pt x="81052" y="53107"/>
                  <a:pt x="92881" y="28801"/>
                  <a:pt x="47899" y="3762"/>
                </a:cubicBezTo>
                <a:cubicBezTo>
                  <a:pt x="44181" y="1699"/>
                  <a:pt x="40057" y="433"/>
                  <a:pt x="35818" y="92"/>
                </a:cubicBezTo>
                <a:cubicBezTo>
                  <a:pt x="35106" y="34"/>
                  <a:pt x="34375" y="1"/>
                  <a:pt x="336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/>
          <p:nvPr/>
        </p:nvSpPr>
        <p:spPr>
          <a:xfrm>
            <a:off x="19425" y="0"/>
            <a:ext cx="3223816" cy="348705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5861800" y="-746400"/>
            <a:ext cx="1138810" cy="1285792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-425700" y="4192925"/>
            <a:ext cx="1138810" cy="1285792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6527499" y="2029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7026069" y="1458235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-597931" y="764285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187194" y="4192935"/>
            <a:ext cx="1311032" cy="42482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>
            <p:ph type="title"/>
          </p:nvPr>
        </p:nvSpPr>
        <p:spPr>
          <a:xfrm>
            <a:off x="713100" y="1189100"/>
            <a:ext cx="48645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idx="1" type="subTitle"/>
          </p:nvPr>
        </p:nvSpPr>
        <p:spPr>
          <a:xfrm>
            <a:off x="713100" y="2966150"/>
            <a:ext cx="45204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5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>
            <p:ph type="title"/>
          </p:nvPr>
        </p:nvSpPr>
        <p:spPr>
          <a:xfrm>
            <a:off x="713100" y="3447575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9" name="Google Shape;219;p15"/>
          <p:cNvSpPr txBox="1"/>
          <p:nvPr>
            <p:ph idx="1" type="subTitle"/>
          </p:nvPr>
        </p:nvSpPr>
        <p:spPr>
          <a:xfrm>
            <a:off x="713100" y="1164013"/>
            <a:ext cx="7204500" cy="21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0" name="Google Shape;220;p15"/>
          <p:cNvSpPr/>
          <p:nvPr/>
        </p:nvSpPr>
        <p:spPr>
          <a:xfrm flipH="1" rot="10800000">
            <a:off x="4036521" y="3447565"/>
            <a:ext cx="5183591" cy="191548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-159850" y="-133450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7415713" y="-46379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7548422" y="-46379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-56754" y="4341450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8131197" y="2767866"/>
            <a:ext cx="355704" cy="470530"/>
            <a:chOff x="286275" y="729525"/>
            <a:chExt cx="240000" cy="317475"/>
          </a:xfrm>
        </p:grpSpPr>
        <p:sp>
          <p:nvSpPr>
            <p:cNvPr id="226" name="Google Shape;226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5"/>
          <p:cNvGrpSpPr/>
          <p:nvPr/>
        </p:nvGrpSpPr>
        <p:grpSpPr>
          <a:xfrm rot="5400000">
            <a:off x="986935" y="354103"/>
            <a:ext cx="355704" cy="470530"/>
            <a:chOff x="286275" y="729525"/>
            <a:chExt cx="240000" cy="317475"/>
          </a:xfrm>
        </p:grpSpPr>
        <p:sp>
          <p:nvSpPr>
            <p:cNvPr id="229" name="Google Shape;229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5"/>
          <p:cNvGrpSpPr/>
          <p:nvPr/>
        </p:nvGrpSpPr>
        <p:grpSpPr>
          <a:xfrm rot="10800000">
            <a:off x="5096610" y="3722391"/>
            <a:ext cx="355704" cy="470530"/>
            <a:chOff x="286275" y="729525"/>
            <a:chExt cx="240000" cy="317475"/>
          </a:xfrm>
        </p:grpSpPr>
        <p:sp>
          <p:nvSpPr>
            <p:cNvPr id="232" name="Google Shape;232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5"/>
          <p:cNvGrpSpPr/>
          <p:nvPr/>
        </p:nvGrpSpPr>
        <p:grpSpPr>
          <a:xfrm>
            <a:off x="6988197" y="386991"/>
            <a:ext cx="355704" cy="470530"/>
            <a:chOff x="286275" y="729525"/>
            <a:chExt cx="240000" cy="317475"/>
          </a:xfrm>
        </p:grpSpPr>
        <p:sp>
          <p:nvSpPr>
            <p:cNvPr id="235" name="Google Shape;235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4492050" y="1268650"/>
            <a:ext cx="3932100" cy="15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6"/>
          <p:cNvSpPr txBox="1"/>
          <p:nvPr>
            <p:ph idx="1" type="subTitle"/>
          </p:nvPr>
        </p:nvSpPr>
        <p:spPr>
          <a:xfrm>
            <a:off x="5017100" y="2870150"/>
            <a:ext cx="3406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0" name="Google Shape;240;p16"/>
          <p:cNvGrpSpPr/>
          <p:nvPr/>
        </p:nvGrpSpPr>
        <p:grpSpPr>
          <a:xfrm flipH="1" rot="-5400000">
            <a:off x="3485277" y="-4077401"/>
            <a:ext cx="2831191" cy="10128096"/>
            <a:chOff x="-94951" y="-1216381"/>
            <a:chExt cx="1213177" cy="4339745"/>
          </a:xfrm>
        </p:grpSpPr>
        <p:sp>
          <p:nvSpPr>
            <p:cNvPr id="241" name="Google Shape;241;p16"/>
            <p:cNvSpPr/>
            <p:nvPr/>
          </p:nvSpPr>
          <p:spPr>
            <a:xfrm>
              <a:off x="41388" y="-1216381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 rot="-5400000">
            <a:off x="4847519" y="1517875"/>
            <a:ext cx="1827994" cy="6917641"/>
            <a:chOff x="287125" y="-159790"/>
            <a:chExt cx="783303" cy="2964110"/>
          </a:xfrm>
        </p:grpSpPr>
        <p:sp>
          <p:nvSpPr>
            <p:cNvPr id="244" name="Google Shape;244;p16"/>
            <p:cNvSpPr/>
            <p:nvPr/>
          </p:nvSpPr>
          <p:spPr>
            <a:xfrm rot="-1594672">
              <a:off x="391357" y="-103717"/>
              <a:ext cx="382013" cy="556158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rot="252807">
              <a:off x="456322" y="1503618"/>
              <a:ext cx="567793" cy="12815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 rot="-5400000">
            <a:off x="-8868" y="346458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702150" y="1604625"/>
            <a:ext cx="351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9" name="Google Shape;249;p17"/>
          <p:cNvSpPr txBox="1"/>
          <p:nvPr>
            <p:ph idx="1" type="subTitle"/>
          </p:nvPr>
        </p:nvSpPr>
        <p:spPr>
          <a:xfrm>
            <a:off x="702138" y="2234179"/>
            <a:ext cx="2935800" cy="13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7"/>
          <p:cNvSpPr/>
          <p:nvPr/>
        </p:nvSpPr>
        <p:spPr>
          <a:xfrm rot="5715905">
            <a:off x="6003521" y="-1603239"/>
            <a:ext cx="4854747" cy="548120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 rot="10416767">
            <a:off x="1427315" y="4156135"/>
            <a:ext cx="4312027" cy="152748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-42414" y="-56319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7"/>
          <p:cNvGrpSpPr/>
          <p:nvPr/>
        </p:nvGrpSpPr>
        <p:grpSpPr>
          <a:xfrm rot="-5400000">
            <a:off x="3805849" y="-202077"/>
            <a:ext cx="1763187" cy="9779239"/>
            <a:chOff x="424913" y="-1233093"/>
            <a:chExt cx="755533" cy="4190265"/>
          </a:xfrm>
        </p:grpSpPr>
        <p:sp>
          <p:nvSpPr>
            <p:cNvPr id="254" name="Google Shape;254;p17"/>
            <p:cNvSpPr/>
            <p:nvPr/>
          </p:nvSpPr>
          <p:spPr>
            <a:xfrm rot="618721">
              <a:off x="611680" y="-1203393"/>
              <a:ext cx="382007" cy="556148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 rot="-523175">
              <a:off x="518776" y="1639935"/>
              <a:ext cx="567806" cy="1281604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7"/>
          <p:cNvSpPr/>
          <p:nvPr/>
        </p:nvSpPr>
        <p:spPr>
          <a:xfrm rot="3553563">
            <a:off x="2442390" y="-898483"/>
            <a:ext cx="1196506" cy="174197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5026675" y="1674105"/>
            <a:ext cx="340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1" type="subTitle"/>
          </p:nvPr>
        </p:nvSpPr>
        <p:spPr>
          <a:xfrm>
            <a:off x="5495100" y="2234179"/>
            <a:ext cx="2935800" cy="13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8"/>
          <p:cNvSpPr/>
          <p:nvPr/>
        </p:nvSpPr>
        <p:spPr>
          <a:xfrm rot="7142154">
            <a:off x="-457704" y="2593421"/>
            <a:ext cx="3561744" cy="4021334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 rot="-5400000">
            <a:off x="-1586827" y="-938748"/>
            <a:ext cx="4312068" cy="152745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5400000">
            <a:off x="6984345" y="-172877"/>
            <a:ext cx="2367778" cy="2561117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8"/>
          <p:cNvGrpSpPr/>
          <p:nvPr/>
        </p:nvGrpSpPr>
        <p:grpSpPr>
          <a:xfrm rot="-5400000">
            <a:off x="5853825" y="2204260"/>
            <a:ext cx="2121548" cy="5324927"/>
            <a:chOff x="271354" y="675517"/>
            <a:chExt cx="909092" cy="2281655"/>
          </a:xfrm>
        </p:grpSpPr>
        <p:sp>
          <p:nvSpPr>
            <p:cNvPr id="264" name="Google Shape;264;p18"/>
            <p:cNvSpPr/>
            <p:nvPr/>
          </p:nvSpPr>
          <p:spPr>
            <a:xfrm rot="-1952939">
              <a:off x="390964" y="734604"/>
              <a:ext cx="382011" cy="556154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-523175">
              <a:off x="518776" y="1639935"/>
              <a:ext cx="567806" cy="1281604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719900" y="1533450"/>
            <a:ext cx="37296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19"/>
          <p:cNvSpPr txBox="1"/>
          <p:nvPr>
            <p:ph idx="2" type="body"/>
          </p:nvPr>
        </p:nvSpPr>
        <p:spPr>
          <a:xfrm>
            <a:off x="4694500" y="1533450"/>
            <a:ext cx="37296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ExtraBold"/>
              <a:buChar char="●"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19"/>
          <p:cNvSpPr/>
          <p:nvPr/>
        </p:nvSpPr>
        <p:spPr>
          <a:xfrm rot="-2700000">
            <a:off x="8848478" y="22039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 rot="-5400000">
            <a:off x="-8886" y="3948952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 rot="2700000">
            <a:off x="-203260" y="30721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6001197" y="-275726"/>
            <a:ext cx="3500406" cy="129345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20"/>
          <p:cNvSpPr txBox="1"/>
          <p:nvPr>
            <p:ph idx="2" type="title"/>
          </p:nvPr>
        </p:nvSpPr>
        <p:spPr>
          <a:xfrm>
            <a:off x="5267400" y="2647725"/>
            <a:ext cx="2608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0"/>
          <p:cNvSpPr txBox="1"/>
          <p:nvPr>
            <p:ph idx="1" type="subTitle"/>
          </p:nvPr>
        </p:nvSpPr>
        <p:spPr>
          <a:xfrm>
            <a:off x="5267400" y="30030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0"/>
          <p:cNvSpPr txBox="1"/>
          <p:nvPr>
            <p:ph idx="3" type="title"/>
          </p:nvPr>
        </p:nvSpPr>
        <p:spPr>
          <a:xfrm>
            <a:off x="5267400" y="36681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20"/>
          <p:cNvSpPr txBox="1"/>
          <p:nvPr>
            <p:ph idx="4" type="subTitle"/>
          </p:nvPr>
        </p:nvSpPr>
        <p:spPr>
          <a:xfrm>
            <a:off x="5267400" y="40234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0"/>
          <p:cNvSpPr txBox="1"/>
          <p:nvPr>
            <p:ph idx="5" type="title"/>
          </p:nvPr>
        </p:nvSpPr>
        <p:spPr>
          <a:xfrm>
            <a:off x="5267400" y="16273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20"/>
          <p:cNvSpPr txBox="1"/>
          <p:nvPr>
            <p:ph idx="6" type="subTitle"/>
          </p:nvPr>
        </p:nvSpPr>
        <p:spPr>
          <a:xfrm>
            <a:off x="5267400" y="19826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0"/>
          <p:cNvSpPr/>
          <p:nvPr/>
        </p:nvSpPr>
        <p:spPr>
          <a:xfrm rot="-5400000">
            <a:off x="-1320485" y="1263221"/>
            <a:ext cx="4067178" cy="150288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 flipH="1" rot="5400000">
            <a:off x="8293177" y="4228476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rot="5400000">
            <a:off x="7160686" y="-336422"/>
            <a:ext cx="2947742" cy="1089233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rot="4500031">
            <a:off x="5886356" y="1497334"/>
            <a:ext cx="4536942" cy="5122459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50330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8727351" y="2083949"/>
            <a:ext cx="484829" cy="2291817"/>
          </a:xfrm>
          <a:custGeom>
            <a:rect b="b" l="l" r="r" t="t"/>
            <a:pathLst>
              <a:path extrusionOk="0" h="30707" w="6496">
                <a:moveTo>
                  <a:pt x="6496" y="1"/>
                </a:moveTo>
                <a:cubicBezTo>
                  <a:pt x="4141" y="2745"/>
                  <a:pt x="2387" y="6025"/>
                  <a:pt x="1462" y="9533"/>
                </a:cubicBezTo>
                <a:cubicBezTo>
                  <a:pt x="1" y="15086"/>
                  <a:pt x="763" y="21029"/>
                  <a:pt x="3394" y="26111"/>
                </a:cubicBezTo>
                <a:cubicBezTo>
                  <a:pt x="4255" y="27751"/>
                  <a:pt x="5294" y="29293"/>
                  <a:pt x="6496" y="30707"/>
                </a:cubicBezTo>
                <a:lnTo>
                  <a:pt x="6496" y="30317"/>
                </a:lnTo>
                <a:cubicBezTo>
                  <a:pt x="3816" y="27118"/>
                  <a:pt x="1998" y="23220"/>
                  <a:pt x="1283" y="19096"/>
                </a:cubicBezTo>
                <a:cubicBezTo>
                  <a:pt x="326" y="13543"/>
                  <a:pt x="1575" y="7812"/>
                  <a:pt x="4563" y="3053"/>
                </a:cubicBezTo>
                <a:cubicBezTo>
                  <a:pt x="5148" y="2111"/>
                  <a:pt x="5797" y="1235"/>
                  <a:pt x="6496" y="390"/>
                </a:cubicBezTo>
                <a:lnTo>
                  <a:pt x="649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6069960" y="1427041"/>
            <a:ext cx="355704" cy="470530"/>
            <a:chOff x="286275" y="729525"/>
            <a:chExt cx="240000" cy="317475"/>
          </a:xfrm>
        </p:grpSpPr>
        <p:sp>
          <p:nvSpPr>
            <p:cNvPr id="30" name="Google Shape;30;p3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7976972" y="2525766"/>
            <a:ext cx="355704" cy="470530"/>
            <a:chOff x="286275" y="729525"/>
            <a:chExt cx="240000" cy="317475"/>
          </a:xfrm>
        </p:grpSpPr>
        <p:sp>
          <p:nvSpPr>
            <p:cNvPr id="33" name="Google Shape;33;p3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5292672" y="2525766"/>
            <a:ext cx="355704" cy="470530"/>
            <a:chOff x="286275" y="729525"/>
            <a:chExt cx="240000" cy="317475"/>
          </a:xfrm>
        </p:grpSpPr>
        <p:sp>
          <p:nvSpPr>
            <p:cNvPr id="36" name="Google Shape;36;p3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/>
          <p:nvPr/>
        </p:nvSpPr>
        <p:spPr>
          <a:xfrm rot="7735829">
            <a:off x="-240072" y="-598439"/>
            <a:ext cx="2362519" cy="1680352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539094" y="555760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2705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/>
          <p:nvPr>
            <p:ph type="title"/>
          </p:nvPr>
        </p:nvSpPr>
        <p:spPr>
          <a:xfrm>
            <a:off x="720000" y="1508400"/>
            <a:ext cx="3033000" cy="15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7044973" y="1224225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720000" y="3207325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/>
          <p:nvPr/>
        </p:nvSpPr>
        <p:spPr>
          <a:xfrm rot="-7175431">
            <a:off x="-1847575" y="4199691"/>
            <a:ext cx="6745876" cy="249269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5093775" y="-30125"/>
            <a:ext cx="3570950" cy="1319518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0575" y="3478698"/>
            <a:ext cx="674000" cy="1688818"/>
          </a:xfrm>
          <a:custGeom>
            <a:rect b="b" l="l" r="r" t="t"/>
            <a:pathLst>
              <a:path extrusionOk="0" h="27427" w="10946">
                <a:moveTo>
                  <a:pt x="1" y="0"/>
                </a:moveTo>
                <a:lnTo>
                  <a:pt x="1" y="260"/>
                </a:lnTo>
                <a:cubicBezTo>
                  <a:pt x="1219" y="634"/>
                  <a:pt x="2339" y="1364"/>
                  <a:pt x="3233" y="2273"/>
                </a:cubicBezTo>
                <a:cubicBezTo>
                  <a:pt x="5132" y="4222"/>
                  <a:pt x="5863" y="6950"/>
                  <a:pt x="6123" y="9580"/>
                </a:cubicBezTo>
                <a:cubicBezTo>
                  <a:pt x="6626" y="14728"/>
                  <a:pt x="5311" y="20622"/>
                  <a:pt x="8396" y="25186"/>
                </a:cubicBezTo>
                <a:cubicBezTo>
                  <a:pt x="8981" y="26045"/>
                  <a:pt x="9695" y="26825"/>
                  <a:pt x="10523" y="27426"/>
                </a:cubicBezTo>
                <a:lnTo>
                  <a:pt x="10945" y="27426"/>
                </a:lnTo>
                <a:cubicBezTo>
                  <a:pt x="10003" y="26792"/>
                  <a:pt x="9176" y="25916"/>
                  <a:pt x="8542" y="24958"/>
                </a:cubicBezTo>
                <a:cubicBezTo>
                  <a:pt x="7015" y="22636"/>
                  <a:pt x="6643" y="19810"/>
                  <a:pt x="6545" y="17082"/>
                </a:cubicBezTo>
                <a:cubicBezTo>
                  <a:pt x="6383" y="12098"/>
                  <a:pt x="7243" y="6008"/>
                  <a:pt x="3411" y="2095"/>
                </a:cubicBezTo>
                <a:cubicBezTo>
                  <a:pt x="2469" y="1137"/>
                  <a:pt x="1284" y="374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3099" y="629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577500" y="432341"/>
            <a:ext cx="660826" cy="214104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292674" y="1076875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4274694" y="1427047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2" type="title"/>
          </p:nvPr>
        </p:nvSpPr>
        <p:spPr>
          <a:xfrm>
            <a:off x="3469401" y="3218500"/>
            <a:ext cx="2214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1"/>
          <p:cNvSpPr txBox="1"/>
          <p:nvPr>
            <p:ph idx="1" type="subTitle"/>
          </p:nvPr>
        </p:nvSpPr>
        <p:spPr>
          <a:xfrm>
            <a:off x="3469401" y="3638150"/>
            <a:ext cx="2214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3" type="title"/>
          </p:nvPr>
        </p:nvSpPr>
        <p:spPr>
          <a:xfrm>
            <a:off x="6194350" y="3218500"/>
            <a:ext cx="2214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21"/>
          <p:cNvSpPr txBox="1"/>
          <p:nvPr>
            <p:ph idx="4" type="subTitle"/>
          </p:nvPr>
        </p:nvSpPr>
        <p:spPr>
          <a:xfrm>
            <a:off x="6194350" y="3638150"/>
            <a:ext cx="2214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5" type="title"/>
          </p:nvPr>
        </p:nvSpPr>
        <p:spPr>
          <a:xfrm>
            <a:off x="744426" y="3218500"/>
            <a:ext cx="2214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2" name="Google Shape;292;p21"/>
          <p:cNvSpPr txBox="1"/>
          <p:nvPr>
            <p:ph idx="6" type="subTitle"/>
          </p:nvPr>
        </p:nvSpPr>
        <p:spPr>
          <a:xfrm>
            <a:off x="744426" y="3638150"/>
            <a:ext cx="2214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3" name="Google Shape;293;p21"/>
          <p:cNvGrpSpPr/>
          <p:nvPr/>
        </p:nvGrpSpPr>
        <p:grpSpPr>
          <a:xfrm rot="-5400000">
            <a:off x="5061484" y="1133940"/>
            <a:ext cx="5601059" cy="3127763"/>
            <a:chOff x="-159358" y="1411236"/>
            <a:chExt cx="2400077" cy="1340202"/>
          </a:xfrm>
        </p:grpSpPr>
        <p:sp>
          <p:nvSpPr>
            <p:cNvPr id="294" name="Google Shape;294;p21"/>
            <p:cNvSpPr/>
            <p:nvPr/>
          </p:nvSpPr>
          <p:spPr>
            <a:xfrm rot="-9900040">
              <a:off x="1793243" y="2144978"/>
              <a:ext cx="382014" cy="556158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 rot="-411169">
              <a:off x="-84926" y="1440533"/>
              <a:ext cx="567808" cy="128160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1"/>
          <p:cNvSpPr/>
          <p:nvPr/>
        </p:nvSpPr>
        <p:spPr>
          <a:xfrm>
            <a:off x="-705250" y="4226749"/>
            <a:ext cx="3664292" cy="1001074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 rot="899958">
            <a:off x="-294429" y="1227235"/>
            <a:ext cx="595517" cy="67723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 flipH="1">
            <a:off x="0" y="4552214"/>
            <a:ext cx="1892760" cy="665396"/>
          </a:xfrm>
          <a:custGeom>
            <a:rect b="b" l="l" r="r" t="t"/>
            <a:pathLst>
              <a:path extrusionOk="0" h="4727" w="13446">
                <a:moveTo>
                  <a:pt x="3038" y="1"/>
                </a:moveTo>
                <a:cubicBezTo>
                  <a:pt x="1" y="1"/>
                  <a:pt x="1" y="4727"/>
                  <a:pt x="1" y="4727"/>
                </a:cubicBezTo>
                <a:lnTo>
                  <a:pt x="13446" y="4727"/>
                </a:lnTo>
                <a:lnTo>
                  <a:pt x="13446" y="2388"/>
                </a:lnTo>
                <a:cubicBezTo>
                  <a:pt x="13332" y="2371"/>
                  <a:pt x="13218" y="2356"/>
                  <a:pt x="13104" y="2356"/>
                </a:cubicBezTo>
                <a:cubicBezTo>
                  <a:pt x="11204" y="2356"/>
                  <a:pt x="11861" y="3796"/>
                  <a:pt x="9216" y="3796"/>
                </a:cubicBezTo>
                <a:cubicBezTo>
                  <a:pt x="9081" y="3796"/>
                  <a:pt x="8938" y="3793"/>
                  <a:pt x="8785" y="3785"/>
                </a:cubicBezTo>
                <a:cubicBezTo>
                  <a:pt x="7194" y="3687"/>
                  <a:pt x="5554" y="18"/>
                  <a:pt x="3069" y="1"/>
                </a:cubicBezTo>
                <a:cubicBezTo>
                  <a:pt x="3059" y="1"/>
                  <a:pt x="3048" y="1"/>
                  <a:pt x="3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 rot="10800000">
            <a:off x="6611209" y="0"/>
            <a:ext cx="2633639" cy="719499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2"/>
          <p:cNvGrpSpPr/>
          <p:nvPr/>
        </p:nvGrpSpPr>
        <p:grpSpPr>
          <a:xfrm flipH="1" rot="5400000">
            <a:off x="1435194" y="-2629507"/>
            <a:ext cx="6092242" cy="9813258"/>
            <a:chOff x="74040" y="-1323288"/>
            <a:chExt cx="2610550" cy="4204841"/>
          </a:xfrm>
        </p:grpSpPr>
        <p:sp>
          <p:nvSpPr>
            <p:cNvPr id="302" name="Google Shape;302;p22"/>
            <p:cNvSpPr/>
            <p:nvPr/>
          </p:nvSpPr>
          <p:spPr>
            <a:xfrm>
              <a:off x="74040" y="-132328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 rot="-8240799">
              <a:off x="1940354" y="1834191"/>
              <a:ext cx="455884" cy="1029052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2"/>
          <p:cNvSpPr/>
          <p:nvPr/>
        </p:nvSpPr>
        <p:spPr>
          <a:xfrm rot="899958">
            <a:off x="-294429" y="1227235"/>
            <a:ext cx="595517" cy="67723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 rot="-2476983">
            <a:off x="8863544" y="3424657"/>
            <a:ext cx="595519" cy="677234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22"/>
          <p:cNvSpPr txBox="1"/>
          <p:nvPr>
            <p:ph idx="2" type="title"/>
          </p:nvPr>
        </p:nvSpPr>
        <p:spPr>
          <a:xfrm>
            <a:off x="720000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22"/>
          <p:cNvSpPr txBox="1"/>
          <p:nvPr>
            <p:ph idx="1" type="subTitle"/>
          </p:nvPr>
        </p:nvSpPr>
        <p:spPr>
          <a:xfrm>
            <a:off x="7200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2"/>
          <p:cNvSpPr txBox="1"/>
          <p:nvPr>
            <p:ph idx="3" type="title"/>
          </p:nvPr>
        </p:nvSpPr>
        <p:spPr>
          <a:xfrm>
            <a:off x="2630901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22"/>
          <p:cNvSpPr txBox="1"/>
          <p:nvPr>
            <p:ph idx="4" type="subTitle"/>
          </p:nvPr>
        </p:nvSpPr>
        <p:spPr>
          <a:xfrm>
            <a:off x="26309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2"/>
          <p:cNvSpPr txBox="1"/>
          <p:nvPr>
            <p:ph idx="5" type="title"/>
          </p:nvPr>
        </p:nvSpPr>
        <p:spPr>
          <a:xfrm>
            <a:off x="4541801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22"/>
          <p:cNvSpPr txBox="1"/>
          <p:nvPr>
            <p:ph idx="6" type="subTitle"/>
          </p:nvPr>
        </p:nvSpPr>
        <p:spPr>
          <a:xfrm>
            <a:off x="45418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2"/>
          <p:cNvSpPr txBox="1"/>
          <p:nvPr>
            <p:ph idx="7" type="title"/>
          </p:nvPr>
        </p:nvSpPr>
        <p:spPr>
          <a:xfrm>
            <a:off x="6452702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22"/>
          <p:cNvSpPr txBox="1"/>
          <p:nvPr>
            <p:ph idx="8" type="subTitle"/>
          </p:nvPr>
        </p:nvSpPr>
        <p:spPr>
          <a:xfrm>
            <a:off x="64527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idx="2" type="title"/>
          </p:nvPr>
        </p:nvSpPr>
        <p:spPr>
          <a:xfrm>
            <a:off x="3932238" y="1964975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23"/>
          <p:cNvSpPr txBox="1"/>
          <p:nvPr>
            <p:ph idx="1" type="subTitle"/>
          </p:nvPr>
        </p:nvSpPr>
        <p:spPr>
          <a:xfrm>
            <a:off x="3932237" y="233525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3"/>
          <p:cNvSpPr txBox="1"/>
          <p:nvPr>
            <p:ph idx="3" type="title"/>
          </p:nvPr>
        </p:nvSpPr>
        <p:spPr>
          <a:xfrm>
            <a:off x="6270001" y="1964975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23"/>
          <p:cNvSpPr txBox="1"/>
          <p:nvPr>
            <p:ph idx="4" type="subTitle"/>
          </p:nvPr>
        </p:nvSpPr>
        <p:spPr>
          <a:xfrm>
            <a:off x="6270000" y="233525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3"/>
          <p:cNvSpPr txBox="1"/>
          <p:nvPr>
            <p:ph idx="5" type="title"/>
          </p:nvPr>
        </p:nvSpPr>
        <p:spPr>
          <a:xfrm>
            <a:off x="3932238" y="3666228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23"/>
          <p:cNvSpPr txBox="1"/>
          <p:nvPr>
            <p:ph idx="6" type="subTitle"/>
          </p:nvPr>
        </p:nvSpPr>
        <p:spPr>
          <a:xfrm>
            <a:off x="3932237" y="403140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3"/>
          <p:cNvSpPr txBox="1"/>
          <p:nvPr>
            <p:ph idx="7" type="title"/>
          </p:nvPr>
        </p:nvSpPr>
        <p:spPr>
          <a:xfrm>
            <a:off x="6270001" y="3666228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23"/>
          <p:cNvSpPr txBox="1"/>
          <p:nvPr>
            <p:ph idx="8" type="subTitle"/>
          </p:nvPr>
        </p:nvSpPr>
        <p:spPr>
          <a:xfrm>
            <a:off x="6270000" y="403140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3"/>
          <p:cNvSpPr/>
          <p:nvPr/>
        </p:nvSpPr>
        <p:spPr>
          <a:xfrm flipH="1" rot="8999904">
            <a:off x="-19218" y="4188455"/>
            <a:ext cx="891527" cy="1297987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6859339" y="-64433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 flipH="1" rot="2017318">
            <a:off x="8715696" y="2709981"/>
            <a:ext cx="891535" cy="129798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 rot="5400000">
            <a:off x="-1002293" y="2101272"/>
            <a:ext cx="2554472" cy="697871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4"/>
          <p:cNvSpPr txBox="1"/>
          <p:nvPr>
            <p:ph idx="2" type="title"/>
          </p:nvPr>
        </p:nvSpPr>
        <p:spPr>
          <a:xfrm>
            <a:off x="5267400" y="2647725"/>
            <a:ext cx="2608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24"/>
          <p:cNvSpPr txBox="1"/>
          <p:nvPr>
            <p:ph idx="1" type="subTitle"/>
          </p:nvPr>
        </p:nvSpPr>
        <p:spPr>
          <a:xfrm>
            <a:off x="5267400" y="30030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4"/>
          <p:cNvSpPr txBox="1"/>
          <p:nvPr>
            <p:ph idx="3" type="title"/>
          </p:nvPr>
        </p:nvSpPr>
        <p:spPr>
          <a:xfrm>
            <a:off x="5267400" y="36681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4"/>
          <p:cNvSpPr txBox="1"/>
          <p:nvPr>
            <p:ph idx="4" type="subTitle"/>
          </p:nvPr>
        </p:nvSpPr>
        <p:spPr>
          <a:xfrm>
            <a:off x="5267400" y="40234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5" type="title"/>
          </p:nvPr>
        </p:nvSpPr>
        <p:spPr>
          <a:xfrm>
            <a:off x="5267400" y="16273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24"/>
          <p:cNvSpPr txBox="1"/>
          <p:nvPr>
            <p:ph idx="6" type="subTitle"/>
          </p:nvPr>
        </p:nvSpPr>
        <p:spPr>
          <a:xfrm>
            <a:off x="5267400" y="19826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7" type="title"/>
          </p:nvPr>
        </p:nvSpPr>
        <p:spPr>
          <a:xfrm>
            <a:off x="1268400" y="2647725"/>
            <a:ext cx="2608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24"/>
          <p:cNvSpPr txBox="1"/>
          <p:nvPr>
            <p:ph idx="8" type="subTitle"/>
          </p:nvPr>
        </p:nvSpPr>
        <p:spPr>
          <a:xfrm>
            <a:off x="720125" y="30030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4"/>
          <p:cNvSpPr txBox="1"/>
          <p:nvPr>
            <p:ph idx="9" type="title"/>
          </p:nvPr>
        </p:nvSpPr>
        <p:spPr>
          <a:xfrm>
            <a:off x="1701300" y="36681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0" name="Google Shape;340;p24"/>
          <p:cNvSpPr txBox="1"/>
          <p:nvPr>
            <p:ph idx="13" type="subTitle"/>
          </p:nvPr>
        </p:nvSpPr>
        <p:spPr>
          <a:xfrm>
            <a:off x="720125" y="40234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4"/>
          <p:cNvSpPr txBox="1"/>
          <p:nvPr>
            <p:ph idx="14" type="title"/>
          </p:nvPr>
        </p:nvSpPr>
        <p:spPr>
          <a:xfrm>
            <a:off x="1701300" y="16273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24"/>
          <p:cNvSpPr txBox="1"/>
          <p:nvPr>
            <p:ph idx="15" type="subTitle"/>
          </p:nvPr>
        </p:nvSpPr>
        <p:spPr>
          <a:xfrm>
            <a:off x="720125" y="19826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4"/>
          <p:cNvSpPr/>
          <p:nvPr/>
        </p:nvSpPr>
        <p:spPr>
          <a:xfrm flipH="1" rot="-5400000">
            <a:off x="6891415" y="1311198"/>
            <a:ext cx="3599046" cy="983249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4"/>
          <p:cNvGrpSpPr/>
          <p:nvPr/>
        </p:nvGrpSpPr>
        <p:grpSpPr>
          <a:xfrm>
            <a:off x="-496350" y="-228651"/>
            <a:ext cx="2518590" cy="6193539"/>
            <a:chOff x="-44260" y="318198"/>
            <a:chExt cx="1079226" cy="2653843"/>
          </a:xfrm>
        </p:grpSpPr>
        <p:sp>
          <p:nvSpPr>
            <p:cNvPr id="345" name="Google Shape;345;p24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 rot="-2162852">
              <a:off x="242813" y="1792549"/>
              <a:ext cx="505080" cy="1140024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4"/>
          <p:cNvSpPr/>
          <p:nvPr/>
        </p:nvSpPr>
        <p:spPr>
          <a:xfrm rot="899958">
            <a:off x="-294429" y="1227235"/>
            <a:ext cx="595517" cy="67723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/>
          <p:nvPr/>
        </p:nvSpPr>
        <p:spPr>
          <a:xfrm>
            <a:off x="-705250" y="4425925"/>
            <a:ext cx="2935264" cy="80190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5400000">
            <a:off x="7406742" y="-107800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flipH="1" rot="4169499">
            <a:off x="8404541" y="3955094"/>
            <a:ext cx="891535" cy="1297982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4943509">
            <a:off x="-652412" y="387722"/>
            <a:ext cx="2362480" cy="1680324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4" name="Google Shape;354;p25"/>
          <p:cNvSpPr txBox="1"/>
          <p:nvPr>
            <p:ph idx="2" type="title"/>
          </p:nvPr>
        </p:nvSpPr>
        <p:spPr>
          <a:xfrm>
            <a:off x="6319500" y="189866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" name="Google Shape;355;p25"/>
          <p:cNvSpPr txBox="1"/>
          <p:nvPr>
            <p:ph idx="1" type="subTitle"/>
          </p:nvPr>
        </p:nvSpPr>
        <p:spPr>
          <a:xfrm>
            <a:off x="6319500" y="225394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5"/>
          <p:cNvSpPr txBox="1"/>
          <p:nvPr>
            <p:ph idx="3" type="title"/>
          </p:nvPr>
        </p:nvSpPr>
        <p:spPr>
          <a:xfrm>
            <a:off x="6319500" y="367612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25"/>
          <p:cNvSpPr txBox="1"/>
          <p:nvPr>
            <p:ph idx="4" type="subTitle"/>
          </p:nvPr>
        </p:nvSpPr>
        <p:spPr>
          <a:xfrm>
            <a:off x="6319500" y="4031404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5"/>
          <p:cNvSpPr txBox="1"/>
          <p:nvPr>
            <p:ph idx="5" type="title"/>
          </p:nvPr>
        </p:nvSpPr>
        <p:spPr>
          <a:xfrm>
            <a:off x="3519750" y="189866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25"/>
          <p:cNvSpPr txBox="1"/>
          <p:nvPr>
            <p:ph idx="6" type="subTitle"/>
          </p:nvPr>
        </p:nvSpPr>
        <p:spPr>
          <a:xfrm>
            <a:off x="3519750" y="225394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5"/>
          <p:cNvSpPr txBox="1"/>
          <p:nvPr>
            <p:ph idx="7" type="title"/>
          </p:nvPr>
        </p:nvSpPr>
        <p:spPr>
          <a:xfrm>
            <a:off x="3519750" y="367612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25"/>
          <p:cNvSpPr txBox="1"/>
          <p:nvPr>
            <p:ph idx="8" type="subTitle"/>
          </p:nvPr>
        </p:nvSpPr>
        <p:spPr>
          <a:xfrm>
            <a:off x="3519750" y="403140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5"/>
          <p:cNvSpPr txBox="1"/>
          <p:nvPr>
            <p:ph idx="9" type="title"/>
          </p:nvPr>
        </p:nvSpPr>
        <p:spPr>
          <a:xfrm>
            <a:off x="720000" y="3676128"/>
            <a:ext cx="2111400" cy="35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25"/>
          <p:cNvSpPr txBox="1"/>
          <p:nvPr>
            <p:ph idx="13" type="subTitle"/>
          </p:nvPr>
        </p:nvSpPr>
        <p:spPr>
          <a:xfrm>
            <a:off x="720000" y="403140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5"/>
          <p:cNvSpPr txBox="1"/>
          <p:nvPr>
            <p:ph idx="14" type="title"/>
          </p:nvPr>
        </p:nvSpPr>
        <p:spPr>
          <a:xfrm>
            <a:off x="720000" y="1898665"/>
            <a:ext cx="2111400" cy="35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25"/>
          <p:cNvSpPr txBox="1"/>
          <p:nvPr>
            <p:ph idx="15" type="subTitle"/>
          </p:nvPr>
        </p:nvSpPr>
        <p:spPr>
          <a:xfrm>
            <a:off x="720000" y="2253927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5"/>
          <p:cNvSpPr/>
          <p:nvPr/>
        </p:nvSpPr>
        <p:spPr>
          <a:xfrm rot="-2476983">
            <a:off x="8863544" y="3424657"/>
            <a:ext cx="595519" cy="677234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"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 rot="-6707563">
            <a:off x="6779245" y="-1893768"/>
            <a:ext cx="3303317" cy="372961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 rot="-6707563">
            <a:off x="-2049655" y="3007957"/>
            <a:ext cx="3303317" cy="372961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 rot="4500031">
            <a:off x="-1256844" y="-3218316"/>
            <a:ext cx="4536942" cy="5122459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 flipH="1" rot="10800000">
            <a:off x="1946700" y="3095162"/>
            <a:ext cx="6220592" cy="229859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3501324" y="2646812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-597931" y="2268022"/>
            <a:ext cx="1311032" cy="42482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6"/>
          <p:cNvGrpSpPr/>
          <p:nvPr/>
        </p:nvGrpSpPr>
        <p:grpSpPr>
          <a:xfrm rot="10800000">
            <a:off x="927021" y="1543675"/>
            <a:ext cx="3072875" cy="1953013"/>
            <a:chOff x="584626" y="2985275"/>
            <a:chExt cx="2341774" cy="1488350"/>
          </a:xfrm>
        </p:grpSpPr>
        <p:sp>
          <p:nvSpPr>
            <p:cNvPr id="375" name="Google Shape;375;p26"/>
            <p:cNvSpPr/>
            <p:nvPr/>
          </p:nvSpPr>
          <p:spPr>
            <a:xfrm>
              <a:off x="604350" y="2985275"/>
              <a:ext cx="2322050" cy="1488350"/>
            </a:xfrm>
            <a:custGeom>
              <a:rect b="b" l="l" r="r" t="t"/>
              <a:pathLst>
                <a:path extrusionOk="0" h="59534" w="92882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 rot="2021213">
              <a:off x="613354" y="3846626"/>
              <a:ext cx="187357" cy="160309"/>
            </a:xfrm>
            <a:custGeom>
              <a:rect b="b" l="l" r="r" t="t"/>
              <a:pathLst>
                <a:path extrusionOk="0" h="6413" w="7495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 rot="2021213">
              <a:off x="803252" y="3777485"/>
              <a:ext cx="123413" cy="106115"/>
            </a:xfrm>
            <a:custGeom>
              <a:rect b="b" l="l" r="r" t="t"/>
              <a:pathLst>
                <a:path extrusionOk="0" h="4245" w="4937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401275" y="4226975"/>
              <a:ext cx="190150" cy="155875"/>
            </a:xfrm>
            <a:custGeom>
              <a:rect b="b" l="l" r="r" t="t"/>
              <a:pathLst>
                <a:path extrusionOk="0" h="6235" w="7606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26"/>
          <p:cNvGrpSpPr/>
          <p:nvPr/>
        </p:nvGrpSpPr>
        <p:grpSpPr>
          <a:xfrm>
            <a:off x="1544910" y="2245166"/>
            <a:ext cx="355704" cy="470530"/>
            <a:chOff x="286275" y="729525"/>
            <a:chExt cx="240000" cy="317475"/>
          </a:xfrm>
        </p:grpSpPr>
        <p:sp>
          <p:nvSpPr>
            <p:cNvPr id="380" name="Google Shape;380;p2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6"/>
          <p:cNvGrpSpPr/>
          <p:nvPr/>
        </p:nvGrpSpPr>
        <p:grpSpPr>
          <a:xfrm>
            <a:off x="3246460" y="3544516"/>
            <a:ext cx="355704" cy="470530"/>
            <a:chOff x="286275" y="729525"/>
            <a:chExt cx="240000" cy="317475"/>
          </a:xfrm>
        </p:grpSpPr>
        <p:sp>
          <p:nvSpPr>
            <p:cNvPr id="383" name="Google Shape;383;p2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6"/>
          <p:cNvGrpSpPr/>
          <p:nvPr/>
        </p:nvGrpSpPr>
        <p:grpSpPr>
          <a:xfrm flipH="1" rot="-5400000">
            <a:off x="5482459" y="-2300266"/>
            <a:ext cx="2556559" cy="5687565"/>
            <a:chOff x="-374824" y="510216"/>
            <a:chExt cx="1095496" cy="2437040"/>
          </a:xfrm>
        </p:grpSpPr>
        <p:sp>
          <p:nvSpPr>
            <p:cNvPr id="386" name="Google Shape;386;p26"/>
            <p:cNvSpPr/>
            <p:nvPr/>
          </p:nvSpPr>
          <p:spPr>
            <a:xfrm rot="-1854759">
              <a:off x="-259102" y="568839"/>
              <a:ext cx="382002" cy="556142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 rot="-1167903">
              <a:off x="-44383" y="1607704"/>
              <a:ext cx="567800" cy="128155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26"/>
          <p:cNvSpPr/>
          <p:nvPr/>
        </p:nvSpPr>
        <p:spPr>
          <a:xfrm flipH="1" rot="3655552">
            <a:off x="7029282" y="3542621"/>
            <a:ext cx="1325064" cy="2990832"/>
          </a:xfrm>
          <a:custGeom>
            <a:rect b="b" l="l" r="r" t="t"/>
            <a:pathLst>
              <a:path extrusionOk="0" h="41163" w="18237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6"/>
          <p:cNvGrpSpPr/>
          <p:nvPr/>
        </p:nvGrpSpPr>
        <p:grpSpPr>
          <a:xfrm>
            <a:off x="3667135" y="763316"/>
            <a:ext cx="355704" cy="470530"/>
            <a:chOff x="286275" y="729525"/>
            <a:chExt cx="240000" cy="317475"/>
          </a:xfrm>
        </p:grpSpPr>
        <p:sp>
          <p:nvSpPr>
            <p:cNvPr id="390" name="Google Shape;390;p2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6"/>
          <p:cNvSpPr/>
          <p:nvPr/>
        </p:nvSpPr>
        <p:spPr>
          <a:xfrm>
            <a:off x="3830957" y="1233860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>
            <a:off x="7976249" y="40150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449300" y="-175375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6"/>
          <p:cNvSpPr txBox="1"/>
          <p:nvPr>
            <p:ph type="title"/>
          </p:nvPr>
        </p:nvSpPr>
        <p:spPr>
          <a:xfrm>
            <a:off x="5397973" y="1508400"/>
            <a:ext cx="3033000" cy="15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96" name="Google Shape;396;p2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79700" y="-175375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 txBox="1"/>
          <p:nvPr>
            <p:ph idx="1" type="subTitle"/>
          </p:nvPr>
        </p:nvSpPr>
        <p:spPr>
          <a:xfrm>
            <a:off x="5611873" y="3207325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6"/>
          <p:cNvSpPr txBox="1"/>
          <p:nvPr>
            <p:ph hasCustomPrompt="1" idx="2" type="title"/>
          </p:nvPr>
        </p:nvSpPr>
        <p:spPr>
          <a:xfrm>
            <a:off x="713098" y="1224225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1"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/>
          <p:nvPr/>
        </p:nvSpPr>
        <p:spPr>
          <a:xfrm rot="5400000">
            <a:off x="4447145" y="3923477"/>
            <a:ext cx="6989726" cy="258280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/>
          <p:nvPr/>
        </p:nvSpPr>
        <p:spPr>
          <a:xfrm flipH="1">
            <a:off x="834345" y="-692073"/>
            <a:ext cx="6989726" cy="258280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 rot="-5400000">
            <a:off x="-871488" y="3899234"/>
            <a:ext cx="2314053" cy="855076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 flipH="1" rot="-5400000">
            <a:off x="-1129605" y="-279570"/>
            <a:ext cx="2690961" cy="99434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 rot="-8517181">
            <a:off x="4758031" y="4308971"/>
            <a:ext cx="1604786" cy="18118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760624" y="43272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3668992" y="791595"/>
            <a:ext cx="1320422" cy="427803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 rot="6299965">
            <a:off x="-200300" y="29876"/>
            <a:ext cx="2226016" cy="1583264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 flipH="1" rot="7287359">
            <a:off x="2437014" y="4565893"/>
            <a:ext cx="891513" cy="129799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27"/>
          <p:cNvPicPr preferRelativeResize="0"/>
          <p:nvPr/>
        </p:nvPicPr>
        <p:blipFill rotWithShape="1">
          <a:blip r:embed="rId2">
            <a:alphaModFix/>
          </a:blip>
          <a:srcRect b="0" l="29955" r="5092" t="0"/>
          <a:stretch/>
        </p:blipFill>
        <p:spPr>
          <a:xfrm>
            <a:off x="4559004" y="-458443"/>
            <a:ext cx="4740869" cy="57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 rotWithShape="1">
          <a:blip r:embed="rId2">
            <a:alphaModFix/>
          </a:blip>
          <a:srcRect b="0" l="29955" r="5092" t="0"/>
          <a:stretch/>
        </p:blipFill>
        <p:spPr>
          <a:xfrm>
            <a:off x="-74875" y="-183918"/>
            <a:ext cx="4740869" cy="577708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>
            <p:ph type="title"/>
          </p:nvPr>
        </p:nvSpPr>
        <p:spPr>
          <a:xfrm>
            <a:off x="708400" y="2187613"/>
            <a:ext cx="3957600" cy="11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2" name="Google Shape;412;p27"/>
          <p:cNvSpPr txBox="1"/>
          <p:nvPr>
            <p:ph hasCustomPrompt="1" idx="2" type="title"/>
          </p:nvPr>
        </p:nvSpPr>
        <p:spPr>
          <a:xfrm>
            <a:off x="1994250" y="1200275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3" name="Google Shape;413;p27"/>
          <p:cNvSpPr txBox="1"/>
          <p:nvPr>
            <p:ph idx="1" type="subTitle"/>
          </p:nvPr>
        </p:nvSpPr>
        <p:spPr>
          <a:xfrm>
            <a:off x="1277700" y="3515425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1_1">
    <p:bg>
      <p:bgPr>
        <a:solidFill>
          <a:schemeClr val="dk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4259829" y="-71975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 rot="-6707563">
            <a:off x="-1398430" y="-859293"/>
            <a:ext cx="3303317" cy="372961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 rot="-9485597">
            <a:off x="7041159" y="2517851"/>
            <a:ext cx="3303322" cy="372960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 rot="10800000">
            <a:off x="-820695" y="3410028"/>
            <a:ext cx="5016906" cy="185381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4864655" y="8"/>
            <a:ext cx="5718317" cy="211300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-50575" y="3478698"/>
            <a:ext cx="674000" cy="1688818"/>
          </a:xfrm>
          <a:custGeom>
            <a:rect b="b" l="l" r="r" t="t"/>
            <a:pathLst>
              <a:path extrusionOk="0" h="27427" w="10946">
                <a:moveTo>
                  <a:pt x="1" y="0"/>
                </a:moveTo>
                <a:lnTo>
                  <a:pt x="1" y="260"/>
                </a:lnTo>
                <a:cubicBezTo>
                  <a:pt x="1219" y="634"/>
                  <a:pt x="2339" y="1364"/>
                  <a:pt x="3233" y="2273"/>
                </a:cubicBezTo>
                <a:cubicBezTo>
                  <a:pt x="5132" y="4222"/>
                  <a:pt x="5863" y="6950"/>
                  <a:pt x="6123" y="9580"/>
                </a:cubicBezTo>
                <a:cubicBezTo>
                  <a:pt x="6626" y="14728"/>
                  <a:pt x="5311" y="20622"/>
                  <a:pt x="8396" y="25186"/>
                </a:cubicBezTo>
                <a:cubicBezTo>
                  <a:pt x="8981" y="26045"/>
                  <a:pt x="9695" y="26825"/>
                  <a:pt x="10523" y="27426"/>
                </a:cubicBezTo>
                <a:lnTo>
                  <a:pt x="10945" y="27426"/>
                </a:lnTo>
                <a:cubicBezTo>
                  <a:pt x="10003" y="26792"/>
                  <a:pt x="9176" y="25916"/>
                  <a:pt x="8542" y="24958"/>
                </a:cubicBezTo>
                <a:cubicBezTo>
                  <a:pt x="7015" y="22636"/>
                  <a:pt x="6643" y="19810"/>
                  <a:pt x="6545" y="17082"/>
                </a:cubicBezTo>
                <a:cubicBezTo>
                  <a:pt x="6383" y="12098"/>
                  <a:pt x="7243" y="6008"/>
                  <a:pt x="3411" y="2095"/>
                </a:cubicBezTo>
                <a:cubicBezTo>
                  <a:pt x="2469" y="1137"/>
                  <a:pt x="1284" y="374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8"/>
          <p:cNvGrpSpPr/>
          <p:nvPr/>
        </p:nvGrpSpPr>
        <p:grpSpPr>
          <a:xfrm rot="10800000">
            <a:off x="8075195" y="1565719"/>
            <a:ext cx="355704" cy="470530"/>
            <a:chOff x="286275" y="729525"/>
            <a:chExt cx="240000" cy="317475"/>
          </a:xfrm>
        </p:grpSpPr>
        <p:sp>
          <p:nvSpPr>
            <p:cNvPr id="422" name="Google Shape;422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8"/>
          <p:cNvGrpSpPr/>
          <p:nvPr/>
        </p:nvGrpSpPr>
        <p:grpSpPr>
          <a:xfrm rot="1800142">
            <a:off x="619287" y="1879758"/>
            <a:ext cx="355702" cy="470528"/>
            <a:chOff x="286275" y="729525"/>
            <a:chExt cx="240000" cy="317475"/>
          </a:xfrm>
        </p:grpSpPr>
        <p:sp>
          <p:nvSpPr>
            <p:cNvPr id="425" name="Google Shape;425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8"/>
          <p:cNvGrpSpPr/>
          <p:nvPr/>
        </p:nvGrpSpPr>
        <p:grpSpPr>
          <a:xfrm rot="1800142">
            <a:off x="2047012" y="2465108"/>
            <a:ext cx="355702" cy="470528"/>
            <a:chOff x="286275" y="729525"/>
            <a:chExt cx="240000" cy="317475"/>
          </a:xfrm>
        </p:grpSpPr>
        <p:sp>
          <p:nvSpPr>
            <p:cNvPr id="428" name="Google Shape;428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8"/>
          <p:cNvGrpSpPr/>
          <p:nvPr/>
        </p:nvGrpSpPr>
        <p:grpSpPr>
          <a:xfrm rot="8100000">
            <a:off x="6660335" y="2169819"/>
            <a:ext cx="355703" cy="470528"/>
            <a:chOff x="286275" y="729525"/>
            <a:chExt cx="240000" cy="317475"/>
          </a:xfrm>
        </p:grpSpPr>
        <p:sp>
          <p:nvSpPr>
            <p:cNvPr id="431" name="Google Shape;431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8"/>
          <p:cNvGrpSpPr/>
          <p:nvPr/>
        </p:nvGrpSpPr>
        <p:grpSpPr>
          <a:xfrm rot="4896251">
            <a:off x="7308016" y="770195"/>
            <a:ext cx="355700" cy="470524"/>
            <a:chOff x="286275" y="729525"/>
            <a:chExt cx="240000" cy="317475"/>
          </a:xfrm>
        </p:grpSpPr>
        <p:sp>
          <p:nvSpPr>
            <p:cNvPr id="434" name="Google Shape;434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8"/>
          <p:cNvGrpSpPr/>
          <p:nvPr/>
        </p:nvGrpSpPr>
        <p:grpSpPr>
          <a:xfrm rot="6475876">
            <a:off x="1509905" y="947565"/>
            <a:ext cx="355702" cy="470527"/>
            <a:chOff x="286275" y="729525"/>
            <a:chExt cx="240000" cy="317475"/>
          </a:xfrm>
        </p:grpSpPr>
        <p:sp>
          <p:nvSpPr>
            <p:cNvPr id="437" name="Google Shape;437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8"/>
          <p:cNvSpPr/>
          <p:nvPr/>
        </p:nvSpPr>
        <p:spPr>
          <a:xfrm>
            <a:off x="1953192" y="791595"/>
            <a:ext cx="1320422" cy="427803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 flipH="1" rot="7486041">
            <a:off x="5097299" y="4542062"/>
            <a:ext cx="891544" cy="1297995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8"/>
          <p:cNvSpPr txBox="1"/>
          <p:nvPr>
            <p:ph type="title"/>
          </p:nvPr>
        </p:nvSpPr>
        <p:spPr>
          <a:xfrm>
            <a:off x="2425650" y="2169313"/>
            <a:ext cx="42927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2" name="Google Shape;442;p28"/>
          <p:cNvSpPr txBox="1"/>
          <p:nvPr>
            <p:ph hasCustomPrompt="1" idx="2" type="title"/>
          </p:nvPr>
        </p:nvSpPr>
        <p:spPr>
          <a:xfrm>
            <a:off x="3878973" y="1249000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28"/>
          <p:cNvSpPr txBox="1"/>
          <p:nvPr>
            <p:ph idx="1" type="subTitle"/>
          </p:nvPr>
        </p:nvSpPr>
        <p:spPr>
          <a:xfrm>
            <a:off x="3269373" y="3466700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8"/>
          <p:cNvSpPr/>
          <p:nvPr/>
        </p:nvSpPr>
        <p:spPr>
          <a:xfrm>
            <a:off x="6173474" y="220425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2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7970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45065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49" name="Google Shape;449;p29"/>
          <p:cNvSpPr/>
          <p:nvPr/>
        </p:nvSpPr>
        <p:spPr>
          <a:xfrm rot="-2700000">
            <a:off x="5348178" y="4701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 rot="10800000">
            <a:off x="7976928" y="3889240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>
            <a:off x="-166749" y="-381051"/>
            <a:ext cx="1759703" cy="6232220"/>
            <a:chOff x="31672" y="318198"/>
            <a:chExt cx="754040" cy="2670417"/>
          </a:xfrm>
        </p:grpSpPr>
        <p:sp>
          <p:nvSpPr>
            <p:cNvPr id="452" name="Google Shape;452;p29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 rot="-1090116">
              <a:off x="180740" y="1914160"/>
              <a:ext cx="455904" cy="1029028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9"/>
          <p:cNvSpPr/>
          <p:nvPr/>
        </p:nvSpPr>
        <p:spPr>
          <a:xfrm rot="6615849">
            <a:off x="8507200" y="-454068"/>
            <a:ext cx="1364750" cy="1986919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 rot="2700000">
            <a:off x="-86585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58" name="Google Shape;458;p30"/>
          <p:cNvSpPr/>
          <p:nvPr/>
        </p:nvSpPr>
        <p:spPr>
          <a:xfrm rot="-2700000">
            <a:off x="8848478" y="22039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 rot="-5400000">
            <a:off x="-8886" y="3948952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 rot="9709789">
            <a:off x="8050685" y="-351173"/>
            <a:ext cx="1063930" cy="2401479"/>
          </a:xfrm>
          <a:custGeom>
            <a:rect b="b" l="l" r="r" t="t"/>
            <a:pathLst>
              <a:path extrusionOk="0" h="41163" w="18237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 rot="1558570">
            <a:off x="-275545" y="-993207"/>
            <a:ext cx="1364745" cy="1986928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 rot="2700000">
            <a:off x="-203260" y="30721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 rot="10800000">
            <a:off x="7233847" y="3916324"/>
            <a:ext cx="3500406" cy="129345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544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rabicPeriod"/>
              <a:defRPr sz="125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lpha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roman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rabi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lpha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roman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rabi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lpha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 Medium"/>
              <a:buAutoNum type="roman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 rot="5400000">
            <a:off x="7467300" y="-152398"/>
            <a:ext cx="1698903" cy="183762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9A9B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>
            <a:off x="7135542" y="-300750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-143700" y="-304851"/>
            <a:ext cx="1113233" cy="5753003"/>
            <a:chOff x="74040" y="318198"/>
            <a:chExt cx="477025" cy="2465080"/>
          </a:xfrm>
        </p:grpSpPr>
        <p:sp>
          <p:nvSpPr>
            <p:cNvPr id="57" name="Google Shape;57;p4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rgbClr val="5F63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rgbClr val="5F63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4"/>
          <p:cNvSpPr/>
          <p:nvPr/>
        </p:nvSpPr>
        <p:spPr>
          <a:xfrm flipH="1">
            <a:off x="6467646" y="4313305"/>
            <a:ext cx="3115694" cy="851221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7167498" y="657009"/>
            <a:ext cx="1113235" cy="360719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rgbClr val="F9E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6485729" y="446435"/>
            <a:ext cx="649814" cy="21056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rgbClr val="5F63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6" name="Google Shape;466;p31"/>
          <p:cNvSpPr/>
          <p:nvPr/>
        </p:nvSpPr>
        <p:spPr>
          <a:xfrm rot="-2700000">
            <a:off x="5635090" y="4701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 rot="5400000">
            <a:off x="7500495" y="-18144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1"/>
          <p:cNvGrpSpPr/>
          <p:nvPr/>
        </p:nvGrpSpPr>
        <p:grpSpPr>
          <a:xfrm>
            <a:off x="-67875" y="-381051"/>
            <a:ext cx="1113233" cy="5753003"/>
            <a:chOff x="74040" y="318198"/>
            <a:chExt cx="477025" cy="2465080"/>
          </a:xfrm>
        </p:grpSpPr>
        <p:sp>
          <p:nvSpPr>
            <p:cNvPr id="469" name="Google Shape;469;p31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1"/>
          <p:cNvSpPr/>
          <p:nvPr/>
        </p:nvSpPr>
        <p:spPr>
          <a:xfrm rot="8996209">
            <a:off x="8468300" y="2827253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 rot="2700000">
            <a:off x="-86585" y="111501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/>
          <p:nvPr/>
        </p:nvSpPr>
        <p:spPr>
          <a:xfrm flipH="1" rot="2700000">
            <a:off x="-136550" y="469781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/>
          <p:nvPr/>
        </p:nvSpPr>
        <p:spPr>
          <a:xfrm flipH="1" rot="-5400000">
            <a:off x="122" y="-18144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2"/>
          <p:cNvGrpSpPr/>
          <p:nvPr/>
        </p:nvGrpSpPr>
        <p:grpSpPr>
          <a:xfrm flipH="1">
            <a:off x="8143061" y="-381051"/>
            <a:ext cx="1113233" cy="5753003"/>
            <a:chOff x="74040" y="318198"/>
            <a:chExt cx="477025" cy="2465080"/>
          </a:xfrm>
        </p:grpSpPr>
        <p:sp>
          <p:nvSpPr>
            <p:cNvPr id="477" name="Google Shape;477;p32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32"/>
          <p:cNvSpPr/>
          <p:nvPr/>
        </p:nvSpPr>
        <p:spPr>
          <a:xfrm flipH="1" rot="-2700000">
            <a:off x="8754850" y="111501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3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83" name="Google Shape;483;p33"/>
          <p:cNvSpPr/>
          <p:nvPr/>
        </p:nvSpPr>
        <p:spPr>
          <a:xfrm flipH="1" rot="2700000">
            <a:off x="314239" y="39909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/>
          <p:nvPr/>
        </p:nvSpPr>
        <p:spPr>
          <a:xfrm flipH="1" rot="10800000">
            <a:off x="-74140" y="337390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3"/>
          <p:cNvSpPr/>
          <p:nvPr/>
        </p:nvSpPr>
        <p:spPr>
          <a:xfrm flipH="1">
            <a:off x="6228220" y="4420848"/>
            <a:ext cx="2953813" cy="80698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3"/>
          <p:cNvSpPr/>
          <p:nvPr/>
        </p:nvSpPr>
        <p:spPr>
          <a:xfrm flipH="1">
            <a:off x="8290501" y="-381051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 flipH="1" rot="-8996209">
            <a:off x="-686055" y="27078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/>
          <p:nvPr/>
        </p:nvSpPr>
        <p:spPr>
          <a:xfrm flipH="1" rot="-2700000">
            <a:off x="8680589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 txBox="1"/>
          <p:nvPr>
            <p:ph hasCustomPrompt="1" type="title"/>
          </p:nvPr>
        </p:nvSpPr>
        <p:spPr>
          <a:xfrm>
            <a:off x="713100" y="704188"/>
            <a:ext cx="355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1" name="Google Shape;491;p34"/>
          <p:cNvSpPr txBox="1"/>
          <p:nvPr>
            <p:ph idx="1" type="subTitle"/>
          </p:nvPr>
        </p:nvSpPr>
        <p:spPr>
          <a:xfrm>
            <a:off x="713100" y="1371913"/>
            <a:ext cx="355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2" name="Google Shape;492;p34"/>
          <p:cNvSpPr txBox="1"/>
          <p:nvPr>
            <p:ph hasCustomPrompt="1" idx="2" type="title"/>
          </p:nvPr>
        </p:nvSpPr>
        <p:spPr>
          <a:xfrm>
            <a:off x="713100" y="2001900"/>
            <a:ext cx="355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3" name="Google Shape;493;p34"/>
          <p:cNvSpPr txBox="1"/>
          <p:nvPr>
            <p:ph idx="3" type="subTitle"/>
          </p:nvPr>
        </p:nvSpPr>
        <p:spPr>
          <a:xfrm>
            <a:off x="713100" y="2682338"/>
            <a:ext cx="355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4" name="Google Shape;494;p34"/>
          <p:cNvSpPr txBox="1"/>
          <p:nvPr>
            <p:ph hasCustomPrompt="1" idx="4" type="title"/>
          </p:nvPr>
        </p:nvSpPr>
        <p:spPr>
          <a:xfrm>
            <a:off x="713100" y="3299612"/>
            <a:ext cx="355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5" name="Google Shape;495;p34"/>
          <p:cNvSpPr txBox="1"/>
          <p:nvPr>
            <p:ph idx="5" type="subTitle"/>
          </p:nvPr>
        </p:nvSpPr>
        <p:spPr>
          <a:xfrm>
            <a:off x="713100" y="3992762"/>
            <a:ext cx="355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96" name="Google Shape;496;p34"/>
          <p:cNvGrpSpPr/>
          <p:nvPr/>
        </p:nvGrpSpPr>
        <p:grpSpPr>
          <a:xfrm flipH="1">
            <a:off x="6747502" y="-381051"/>
            <a:ext cx="2831191" cy="6546696"/>
            <a:chOff x="-94951" y="318198"/>
            <a:chExt cx="1213177" cy="2805166"/>
          </a:xfrm>
        </p:grpSpPr>
        <p:sp>
          <p:nvSpPr>
            <p:cNvPr id="497" name="Google Shape;497;p34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34"/>
          <p:cNvSpPr/>
          <p:nvPr/>
        </p:nvSpPr>
        <p:spPr>
          <a:xfrm flipH="1" rot="10800000">
            <a:off x="-972652" y="-132155"/>
            <a:ext cx="3619152" cy="988754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"/>
          <p:cNvSpPr/>
          <p:nvPr/>
        </p:nvSpPr>
        <p:spPr>
          <a:xfrm flipH="1" rot="-2700000">
            <a:off x="8680589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"/>
          <p:cNvSpPr/>
          <p:nvPr/>
        </p:nvSpPr>
        <p:spPr>
          <a:xfrm rot="10800000">
            <a:off x="6833352" y="3621751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/>
          <p:nvPr/>
        </p:nvSpPr>
        <p:spPr>
          <a:xfrm rot="-5400000">
            <a:off x="9102" y="4228476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7071633" y="-104201"/>
            <a:ext cx="2130783" cy="151632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7548422" y="-104194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/>
          <p:nvPr/>
        </p:nvSpPr>
        <p:spPr>
          <a:xfrm>
            <a:off x="-2475748" y="-647999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 txBox="1"/>
          <p:nvPr>
            <p:ph hasCustomPrompt="1" type="title"/>
          </p:nvPr>
        </p:nvSpPr>
        <p:spPr>
          <a:xfrm>
            <a:off x="985925" y="2862816"/>
            <a:ext cx="226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8" name="Google Shape;508;p35"/>
          <p:cNvSpPr txBox="1"/>
          <p:nvPr>
            <p:ph idx="1" type="subTitle"/>
          </p:nvPr>
        </p:nvSpPr>
        <p:spPr>
          <a:xfrm>
            <a:off x="985925" y="3815895"/>
            <a:ext cx="226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9" name="Google Shape;509;p35"/>
          <p:cNvSpPr txBox="1"/>
          <p:nvPr>
            <p:ph hasCustomPrompt="1" idx="2" type="title"/>
          </p:nvPr>
        </p:nvSpPr>
        <p:spPr>
          <a:xfrm>
            <a:off x="3441000" y="1527540"/>
            <a:ext cx="226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0" name="Google Shape;510;p35"/>
          <p:cNvSpPr txBox="1"/>
          <p:nvPr>
            <p:ph idx="3" type="subTitle"/>
          </p:nvPr>
        </p:nvSpPr>
        <p:spPr>
          <a:xfrm>
            <a:off x="3441000" y="2493331"/>
            <a:ext cx="226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1" name="Google Shape;511;p35"/>
          <p:cNvSpPr txBox="1"/>
          <p:nvPr>
            <p:ph hasCustomPrompt="1" idx="4" type="title"/>
          </p:nvPr>
        </p:nvSpPr>
        <p:spPr>
          <a:xfrm>
            <a:off x="5896075" y="2837395"/>
            <a:ext cx="226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2" name="Google Shape;512;p35"/>
          <p:cNvSpPr txBox="1"/>
          <p:nvPr>
            <p:ph idx="5" type="subTitle"/>
          </p:nvPr>
        </p:nvSpPr>
        <p:spPr>
          <a:xfrm>
            <a:off x="5896075" y="3815899"/>
            <a:ext cx="226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3" name="Google Shape;513;p3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4" name="Google Shape;514;p35"/>
          <p:cNvSpPr txBox="1"/>
          <p:nvPr>
            <p:ph idx="7" type="title"/>
          </p:nvPr>
        </p:nvSpPr>
        <p:spPr>
          <a:xfrm>
            <a:off x="985925" y="3395288"/>
            <a:ext cx="22620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35"/>
          <p:cNvSpPr txBox="1"/>
          <p:nvPr>
            <p:ph idx="8" type="title"/>
          </p:nvPr>
        </p:nvSpPr>
        <p:spPr>
          <a:xfrm>
            <a:off x="5896075" y="3395288"/>
            <a:ext cx="22620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6" name="Google Shape;516;p35"/>
          <p:cNvSpPr txBox="1"/>
          <p:nvPr>
            <p:ph idx="9" type="title"/>
          </p:nvPr>
        </p:nvSpPr>
        <p:spPr>
          <a:xfrm>
            <a:off x="3441000" y="2066350"/>
            <a:ext cx="22620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/>
          <p:nvPr/>
        </p:nvSpPr>
        <p:spPr>
          <a:xfrm rot="4849730">
            <a:off x="1896267" y="-2056677"/>
            <a:ext cx="2827171" cy="4227791"/>
          </a:xfrm>
          <a:custGeom>
            <a:rect b="b" l="l" r="r" t="t"/>
            <a:pathLst>
              <a:path extrusionOk="0" h="15488" w="10357">
                <a:moveTo>
                  <a:pt x="3410" y="1"/>
                </a:moveTo>
                <a:cubicBezTo>
                  <a:pt x="3396" y="1"/>
                  <a:pt x="3383" y="1"/>
                  <a:pt x="3369" y="1"/>
                </a:cubicBezTo>
                <a:cubicBezTo>
                  <a:pt x="2019" y="34"/>
                  <a:pt x="868" y="1152"/>
                  <a:pt x="434" y="2420"/>
                </a:cubicBezTo>
                <a:cubicBezTo>
                  <a:pt x="1" y="3703"/>
                  <a:pt x="251" y="4637"/>
                  <a:pt x="34" y="5404"/>
                </a:cubicBezTo>
                <a:cubicBezTo>
                  <a:pt x="285" y="8389"/>
                  <a:pt x="1352" y="11307"/>
                  <a:pt x="3102" y="13725"/>
                </a:cubicBezTo>
                <a:cubicBezTo>
                  <a:pt x="3686" y="14541"/>
                  <a:pt x="4453" y="15359"/>
                  <a:pt x="5437" y="15475"/>
                </a:cubicBezTo>
                <a:cubicBezTo>
                  <a:pt x="5512" y="15483"/>
                  <a:pt x="5587" y="15487"/>
                  <a:pt x="5661" y="15487"/>
                </a:cubicBezTo>
                <a:cubicBezTo>
                  <a:pt x="6960" y="15487"/>
                  <a:pt x="8020" y="14272"/>
                  <a:pt x="8571" y="13058"/>
                </a:cubicBezTo>
                <a:cubicBezTo>
                  <a:pt x="10356" y="9139"/>
                  <a:pt x="9305" y="4103"/>
                  <a:pt x="6088" y="1252"/>
                </a:cubicBezTo>
                <a:cubicBezTo>
                  <a:pt x="5331" y="577"/>
                  <a:pt x="4412" y="1"/>
                  <a:pt x="34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"/>
          <p:cNvSpPr/>
          <p:nvPr/>
        </p:nvSpPr>
        <p:spPr>
          <a:xfrm rot="5400000">
            <a:off x="6180175" y="-275626"/>
            <a:ext cx="3590384" cy="388355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/>
          <p:nvPr/>
        </p:nvSpPr>
        <p:spPr>
          <a:xfrm rot="-5400000">
            <a:off x="102286" y="1162426"/>
            <a:ext cx="3854376" cy="4169174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6"/>
          <p:cNvSpPr/>
          <p:nvPr/>
        </p:nvSpPr>
        <p:spPr>
          <a:xfrm flipH="1">
            <a:off x="3765989" y="996408"/>
            <a:ext cx="1534216" cy="497098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6"/>
          <p:cNvGrpSpPr/>
          <p:nvPr/>
        </p:nvGrpSpPr>
        <p:grpSpPr>
          <a:xfrm flipH="1" rot="10800000">
            <a:off x="4362690" y="-123119"/>
            <a:ext cx="4900297" cy="5966315"/>
            <a:chOff x="163262" y="76124"/>
            <a:chExt cx="2099797" cy="2556481"/>
          </a:xfrm>
        </p:grpSpPr>
        <p:sp>
          <p:nvSpPr>
            <p:cNvPr id="523" name="Google Shape;523;p36"/>
            <p:cNvSpPr/>
            <p:nvPr/>
          </p:nvSpPr>
          <p:spPr>
            <a:xfrm rot="3483685">
              <a:off x="309312" y="107220"/>
              <a:ext cx="382018" cy="556212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 rot="-5400276">
              <a:off x="1338350" y="1707918"/>
              <a:ext cx="567763" cy="1281610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6"/>
          <p:cNvSpPr/>
          <p:nvPr/>
        </p:nvSpPr>
        <p:spPr>
          <a:xfrm flipH="1">
            <a:off x="3807280" y="2889477"/>
            <a:ext cx="767090" cy="24855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6"/>
          <p:cNvSpPr txBox="1"/>
          <p:nvPr>
            <p:ph type="title"/>
          </p:nvPr>
        </p:nvSpPr>
        <p:spPr>
          <a:xfrm>
            <a:off x="4989300" y="1057292"/>
            <a:ext cx="34347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36"/>
          <p:cNvSpPr txBox="1"/>
          <p:nvPr>
            <p:ph idx="1" type="subTitle"/>
          </p:nvPr>
        </p:nvSpPr>
        <p:spPr>
          <a:xfrm>
            <a:off x="4989300" y="1789642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pic>
        <p:nvPicPr>
          <p:cNvPr id="528" name="Google Shape;528;p3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5512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6"/>
          <p:cNvSpPr txBox="1"/>
          <p:nvPr/>
        </p:nvSpPr>
        <p:spPr>
          <a:xfrm>
            <a:off x="4989300" y="3734700"/>
            <a:ext cx="3434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CREDITS: This presentation template was created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Jost Medium"/>
                <a:ea typeface="Jost Medium"/>
                <a:cs typeface="Jost Medium"/>
                <a:sym typeface="Jos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, including icons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Jost Medium"/>
                <a:ea typeface="Jost Medium"/>
                <a:cs typeface="Jost Medium"/>
                <a:sym typeface="Jos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, </a:t>
            </a: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and infographics &amp; images by Freepik</a:t>
            </a:r>
            <a:endParaRPr sz="1000">
              <a:solidFill>
                <a:schemeClr val="accent3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530" name="Google Shape;530;p3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54627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36"/>
          <p:cNvGrpSpPr/>
          <p:nvPr/>
        </p:nvGrpSpPr>
        <p:grpSpPr>
          <a:xfrm>
            <a:off x="230563" y="681364"/>
            <a:ext cx="3597813" cy="3582811"/>
            <a:chOff x="230563" y="681364"/>
            <a:chExt cx="3597813" cy="3582811"/>
          </a:xfrm>
        </p:grpSpPr>
        <p:sp>
          <p:nvSpPr>
            <p:cNvPr id="532" name="Google Shape;532;p36"/>
            <p:cNvSpPr/>
            <p:nvPr/>
          </p:nvSpPr>
          <p:spPr>
            <a:xfrm>
              <a:off x="716104" y="2425968"/>
              <a:ext cx="362586" cy="361934"/>
            </a:xfrm>
            <a:custGeom>
              <a:rect b="b" l="l" r="r" t="t"/>
              <a:pathLst>
                <a:path extrusionOk="0" h="8878" w="8894">
                  <a:moveTo>
                    <a:pt x="4447" y="0"/>
                  </a:moveTo>
                  <a:cubicBezTo>
                    <a:pt x="1991" y="0"/>
                    <a:pt x="0" y="1991"/>
                    <a:pt x="0" y="4431"/>
                  </a:cubicBezTo>
                  <a:cubicBezTo>
                    <a:pt x="0" y="6887"/>
                    <a:pt x="1991" y="8878"/>
                    <a:pt x="4447" y="8878"/>
                  </a:cubicBezTo>
                  <a:cubicBezTo>
                    <a:pt x="6903" y="8878"/>
                    <a:pt x="8893" y="6887"/>
                    <a:pt x="8893" y="4431"/>
                  </a:cubicBezTo>
                  <a:cubicBezTo>
                    <a:pt x="8893" y="1991"/>
                    <a:pt x="6903" y="0"/>
                    <a:pt x="4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085856" y="2421710"/>
              <a:ext cx="107341" cy="102123"/>
            </a:xfrm>
            <a:custGeom>
              <a:rect b="b" l="l" r="r" t="t"/>
              <a:pathLst>
                <a:path extrusionOk="0" h="2505" w="2633">
                  <a:moveTo>
                    <a:pt x="2134" y="0"/>
                  </a:moveTo>
                  <a:lnTo>
                    <a:pt x="1316" y="707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914" y="995"/>
                  </a:lnTo>
                  <a:lnTo>
                    <a:pt x="0" y="1541"/>
                  </a:lnTo>
                  <a:lnTo>
                    <a:pt x="0" y="1541"/>
                  </a:lnTo>
                  <a:lnTo>
                    <a:pt x="1075" y="1462"/>
                  </a:lnTo>
                  <a:lnTo>
                    <a:pt x="1316" y="2504"/>
                  </a:lnTo>
                  <a:lnTo>
                    <a:pt x="1556" y="1462"/>
                  </a:lnTo>
                  <a:lnTo>
                    <a:pt x="2632" y="1541"/>
                  </a:lnTo>
                  <a:lnTo>
                    <a:pt x="1701" y="99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13910" y="2283975"/>
              <a:ext cx="107382" cy="102775"/>
            </a:xfrm>
            <a:custGeom>
              <a:rect b="b" l="l" r="r" t="t"/>
              <a:pathLst>
                <a:path extrusionOk="0" h="2521" w="2634">
                  <a:moveTo>
                    <a:pt x="2104" y="1"/>
                  </a:moveTo>
                  <a:lnTo>
                    <a:pt x="1302" y="723"/>
                  </a:lnTo>
                  <a:lnTo>
                    <a:pt x="482" y="33"/>
                  </a:lnTo>
                  <a:lnTo>
                    <a:pt x="482" y="33"/>
                  </a:lnTo>
                  <a:lnTo>
                    <a:pt x="916" y="1011"/>
                  </a:lnTo>
                  <a:lnTo>
                    <a:pt x="1" y="1589"/>
                  </a:lnTo>
                  <a:lnTo>
                    <a:pt x="1077" y="1478"/>
                  </a:lnTo>
                  <a:lnTo>
                    <a:pt x="1349" y="2520"/>
                  </a:lnTo>
                  <a:lnTo>
                    <a:pt x="1558" y="1461"/>
                  </a:lnTo>
                  <a:lnTo>
                    <a:pt x="2633" y="1542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236438" y="3952882"/>
              <a:ext cx="107341" cy="102775"/>
            </a:xfrm>
            <a:custGeom>
              <a:rect b="b" l="l" r="r" t="t"/>
              <a:pathLst>
                <a:path extrusionOk="0" h="2521" w="2633">
                  <a:moveTo>
                    <a:pt x="2103" y="1"/>
                  </a:moveTo>
                  <a:lnTo>
                    <a:pt x="1301" y="722"/>
                  </a:lnTo>
                  <a:lnTo>
                    <a:pt x="466" y="33"/>
                  </a:lnTo>
                  <a:lnTo>
                    <a:pt x="916" y="1028"/>
                  </a:lnTo>
                  <a:lnTo>
                    <a:pt x="0" y="1589"/>
                  </a:lnTo>
                  <a:lnTo>
                    <a:pt x="1076" y="1477"/>
                  </a:lnTo>
                  <a:lnTo>
                    <a:pt x="1333" y="2520"/>
                  </a:lnTo>
                  <a:lnTo>
                    <a:pt x="1558" y="1477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2842511" y="3110505"/>
              <a:ext cx="107382" cy="102123"/>
            </a:xfrm>
            <a:custGeom>
              <a:rect b="b" l="l" r="r" t="t"/>
              <a:pathLst>
                <a:path extrusionOk="0" h="2505" w="2634">
                  <a:moveTo>
                    <a:pt x="2104" y="1"/>
                  </a:moveTo>
                  <a:lnTo>
                    <a:pt x="1302" y="724"/>
                  </a:lnTo>
                  <a:lnTo>
                    <a:pt x="467" y="33"/>
                  </a:lnTo>
                  <a:lnTo>
                    <a:pt x="467" y="33"/>
                  </a:lnTo>
                  <a:lnTo>
                    <a:pt x="916" y="1013"/>
                  </a:lnTo>
                  <a:lnTo>
                    <a:pt x="1" y="1590"/>
                  </a:lnTo>
                  <a:lnTo>
                    <a:pt x="1077" y="1477"/>
                  </a:lnTo>
                  <a:lnTo>
                    <a:pt x="1334" y="2505"/>
                  </a:lnTo>
                  <a:lnTo>
                    <a:pt x="1558" y="1462"/>
                  </a:lnTo>
                  <a:lnTo>
                    <a:pt x="2633" y="1526"/>
                  </a:lnTo>
                  <a:lnTo>
                    <a:pt x="2633" y="1526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296456" y="860700"/>
              <a:ext cx="106689" cy="102775"/>
            </a:xfrm>
            <a:custGeom>
              <a:rect b="b" l="l" r="r" t="t"/>
              <a:pathLst>
                <a:path extrusionOk="0" h="2521" w="2617">
                  <a:moveTo>
                    <a:pt x="2087" y="0"/>
                  </a:moveTo>
                  <a:lnTo>
                    <a:pt x="1285" y="723"/>
                  </a:lnTo>
                  <a:lnTo>
                    <a:pt x="465" y="32"/>
                  </a:lnTo>
                  <a:lnTo>
                    <a:pt x="900" y="1012"/>
                  </a:lnTo>
                  <a:lnTo>
                    <a:pt x="1" y="1590"/>
                  </a:lnTo>
                  <a:lnTo>
                    <a:pt x="1060" y="1477"/>
                  </a:lnTo>
                  <a:lnTo>
                    <a:pt x="1332" y="2521"/>
                  </a:lnTo>
                  <a:lnTo>
                    <a:pt x="1557" y="1461"/>
                  </a:lnTo>
                  <a:lnTo>
                    <a:pt x="2616" y="1541"/>
                  </a:lnTo>
                  <a:lnTo>
                    <a:pt x="1685" y="995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600840" y="913972"/>
              <a:ext cx="229643" cy="223854"/>
            </a:xfrm>
            <a:custGeom>
              <a:rect b="b" l="l" r="r" t="t"/>
              <a:pathLst>
                <a:path extrusionOk="0" h="5491" w="5633">
                  <a:moveTo>
                    <a:pt x="3351" y="0"/>
                  </a:moveTo>
                  <a:cubicBezTo>
                    <a:pt x="3239" y="0"/>
                    <a:pt x="3123" y="9"/>
                    <a:pt x="3002" y="27"/>
                  </a:cubicBezTo>
                  <a:cubicBezTo>
                    <a:pt x="2932" y="21"/>
                    <a:pt x="2860" y="19"/>
                    <a:pt x="2789" y="19"/>
                  </a:cubicBezTo>
                  <a:cubicBezTo>
                    <a:pt x="2086" y="19"/>
                    <a:pt x="1378" y="302"/>
                    <a:pt x="867" y="798"/>
                  </a:cubicBezTo>
                  <a:cubicBezTo>
                    <a:pt x="321" y="1328"/>
                    <a:pt x="0" y="2114"/>
                    <a:pt x="49" y="2885"/>
                  </a:cubicBezTo>
                  <a:cubicBezTo>
                    <a:pt x="81" y="3704"/>
                    <a:pt x="498" y="4490"/>
                    <a:pt x="1156" y="4971"/>
                  </a:cubicBezTo>
                  <a:cubicBezTo>
                    <a:pt x="1637" y="5317"/>
                    <a:pt x="2229" y="5491"/>
                    <a:pt x="2820" y="5491"/>
                  </a:cubicBezTo>
                  <a:cubicBezTo>
                    <a:pt x="3353" y="5491"/>
                    <a:pt x="3885" y="5350"/>
                    <a:pt x="4334" y="5068"/>
                  </a:cubicBezTo>
                  <a:cubicBezTo>
                    <a:pt x="5282" y="4458"/>
                    <a:pt x="5571" y="3575"/>
                    <a:pt x="5603" y="2452"/>
                  </a:cubicBezTo>
                  <a:cubicBezTo>
                    <a:pt x="5633" y="1658"/>
                    <a:pt x="4895" y="0"/>
                    <a:pt x="3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475529" y="2412840"/>
              <a:ext cx="83043" cy="81250"/>
            </a:xfrm>
            <a:custGeom>
              <a:rect b="b" l="l" r="r" t="t"/>
              <a:pathLst>
                <a:path extrusionOk="0" h="1993" w="2037">
                  <a:moveTo>
                    <a:pt x="1214" y="0"/>
                  </a:moveTo>
                  <a:cubicBezTo>
                    <a:pt x="1174" y="0"/>
                    <a:pt x="1134" y="3"/>
                    <a:pt x="1092" y="10"/>
                  </a:cubicBezTo>
                  <a:cubicBezTo>
                    <a:pt x="1072" y="9"/>
                    <a:pt x="1052" y="8"/>
                    <a:pt x="1032" y="8"/>
                  </a:cubicBezTo>
                  <a:cubicBezTo>
                    <a:pt x="763" y="8"/>
                    <a:pt x="500" y="105"/>
                    <a:pt x="321" y="299"/>
                  </a:cubicBezTo>
                  <a:cubicBezTo>
                    <a:pt x="112" y="491"/>
                    <a:pt x="0" y="765"/>
                    <a:pt x="15" y="1054"/>
                  </a:cubicBezTo>
                  <a:cubicBezTo>
                    <a:pt x="32" y="1343"/>
                    <a:pt x="176" y="1632"/>
                    <a:pt x="417" y="1808"/>
                  </a:cubicBezTo>
                  <a:cubicBezTo>
                    <a:pt x="592" y="1933"/>
                    <a:pt x="801" y="1993"/>
                    <a:pt x="1011" y="1993"/>
                  </a:cubicBezTo>
                  <a:cubicBezTo>
                    <a:pt x="1206" y="1993"/>
                    <a:pt x="1403" y="1941"/>
                    <a:pt x="1573" y="1840"/>
                  </a:cubicBezTo>
                  <a:cubicBezTo>
                    <a:pt x="1910" y="1615"/>
                    <a:pt x="2023" y="1294"/>
                    <a:pt x="2023" y="893"/>
                  </a:cubicBezTo>
                  <a:cubicBezTo>
                    <a:pt x="2037" y="608"/>
                    <a:pt x="1772" y="0"/>
                    <a:pt x="1214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2342279" y="2795730"/>
              <a:ext cx="1345" cy="652"/>
            </a:xfrm>
            <a:custGeom>
              <a:rect b="b" l="l" r="r" t="t"/>
              <a:pathLst>
                <a:path extrusionOk="0" h="16" w="33">
                  <a:moveTo>
                    <a:pt x="0" y="0"/>
                  </a:moveTo>
                  <a:cubicBezTo>
                    <a:pt x="0" y="0"/>
                    <a:pt x="7" y="0"/>
                    <a:pt x="16" y="5"/>
                  </a:cubicBezTo>
                  <a:lnTo>
                    <a:pt x="16" y="5"/>
                  </a:lnTo>
                  <a:cubicBezTo>
                    <a:pt x="16" y="2"/>
                    <a:pt x="16" y="0"/>
                    <a:pt x="16" y="0"/>
                  </a:cubicBezTo>
                  <a:close/>
                  <a:moveTo>
                    <a:pt x="16" y="5"/>
                  </a:moveTo>
                  <a:cubicBezTo>
                    <a:pt x="18" y="9"/>
                    <a:pt x="22" y="16"/>
                    <a:pt x="32" y="16"/>
                  </a:cubicBezTo>
                  <a:cubicBezTo>
                    <a:pt x="27" y="10"/>
                    <a:pt x="21" y="7"/>
                    <a:pt x="16" y="5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310847" y="2820598"/>
              <a:ext cx="693" cy="1957"/>
            </a:xfrm>
            <a:custGeom>
              <a:rect b="b" l="l" r="r" t="t"/>
              <a:pathLst>
                <a:path extrusionOk="0" h="48" w="17">
                  <a:moveTo>
                    <a:pt x="1" y="0"/>
                  </a:moveTo>
                  <a:cubicBezTo>
                    <a:pt x="16" y="16"/>
                    <a:pt x="16" y="32"/>
                    <a:pt x="16" y="48"/>
                  </a:cubicBezTo>
                  <a:lnTo>
                    <a:pt x="16" y="48"/>
                  </a:lnTo>
                  <a:cubicBezTo>
                    <a:pt x="16" y="32"/>
                    <a:pt x="16" y="16"/>
                    <a:pt x="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310195" y="2811425"/>
              <a:ext cx="41" cy="1345"/>
            </a:xfrm>
            <a:custGeom>
              <a:rect b="b" l="l" r="r" t="t"/>
              <a:pathLst>
                <a:path extrusionOk="0" h="33" w="1">
                  <a:moveTo>
                    <a:pt x="0" y="0"/>
                  </a:move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332413" y="2833684"/>
              <a:ext cx="2650" cy="652"/>
            </a:xfrm>
            <a:custGeom>
              <a:rect b="b" l="l" r="r" t="t"/>
              <a:pathLst>
                <a:path extrusionOk="0" h="16" w="65">
                  <a:moveTo>
                    <a:pt x="65" y="0"/>
                  </a:moveTo>
                  <a:lnTo>
                    <a:pt x="65" y="0"/>
                  </a:lnTo>
                  <a:cubicBezTo>
                    <a:pt x="49" y="0"/>
                    <a:pt x="33" y="0"/>
                    <a:pt x="1" y="16"/>
                  </a:cubicBezTo>
                  <a:lnTo>
                    <a:pt x="18" y="16"/>
                  </a:lnTo>
                  <a:cubicBezTo>
                    <a:pt x="33" y="0"/>
                    <a:pt x="49" y="0"/>
                    <a:pt x="65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343584" y="2796341"/>
              <a:ext cx="1345" cy="1345"/>
            </a:xfrm>
            <a:custGeom>
              <a:rect b="b" l="l" r="r" t="t"/>
              <a:pathLst>
                <a:path extrusionOk="0" h="33" w="33">
                  <a:moveTo>
                    <a:pt x="0" y="1"/>
                  </a:moveTo>
                  <a:cubicBezTo>
                    <a:pt x="0" y="17"/>
                    <a:pt x="16" y="17"/>
                    <a:pt x="32" y="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453881" y="2392620"/>
              <a:ext cx="125075" cy="121895"/>
            </a:xfrm>
            <a:custGeom>
              <a:rect b="b" l="l" r="r" t="t"/>
              <a:pathLst>
                <a:path extrusionOk="0" h="2990" w="3068">
                  <a:moveTo>
                    <a:pt x="1766" y="1004"/>
                  </a:moveTo>
                  <a:cubicBezTo>
                    <a:pt x="1766" y="1004"/>
                    <a:pt x="1783" y="1004"/>
                    <a:pt x="1783" y="1019"/>
                  </a:cubicBezTo>
                  <a:cubicBezTo>
                    <a:pt x="1783" y="1012"/>
                    <a:pt x="1783" y="1008"/>
                    <a:pt x="1785" y="1008"/>
                  </a:cubicBezTo>
                  <a:cubicBezTo>
                    <a:pt x="1787" y="1008"/>
                    <a:pt x="1791" y="1012"/>
                    <a:pt x="1798" y="1019"/>
                  </a:cubicBezTo>
                  <a:lnTo>
                    <a:pt x="1831" y="1019"/>
                  </a:lnTo>
                  <a:cubicBezTo>
                    <a:pt x="1847" y="1019"/>
                    <a:pt x="1847" y="1036"/>
                    <a:pt x="1863" y="1036"/>
                  </a:cubicBezTo>
                  <a:cubicBezTo>
                    <a:pt x="1863" y="1036"/>
                    <a:pt x="1863" y="1052"/>
                    <a:pt x="1879" y="1052"/>
                  </a:cubicBezTo>
                  <a:lnTo>
                    <a:pt x="1895" y="1052"/>
                  </a:lnTo>
                  <a:cubicBezTo>
                    <a:pt x="1918" y="1075"/>
                    <a:pt x="1933" y="1090"/>
                    <a:pt x="1927" y="1090"/>
                  </a:cubicBezTo>
                  <a:cubicBezTo>
                    <a:pt x="1925" y="1090"/>
                    <a:pt x="1920" y="1088"/>
                    <a:pt x="1911" y="1084"/>
                  </a:cubicBezTo>
                  <a:lnTo>
                    <a:pt x="1911" y="1084"/>
                  </a:lnTo>
                  <a:cubicBezTo>
                    <a:pt x="1927" y="1100"/>
                    <a:pt x="1944" y="1100"/>
                    <a:pt x="1944" y="1116"/>
                  </a:cubicBezTo>
                  <a:cubicBezTo>
                    <a:pt x="1976" y="1148"/>
                    <a:pt x="1991" y="1197"/>
                    <a:pt x="2008" y="1229"/>
                  </a:cubicBezTo>
                  <a:lnTo>
                    <a:pt x="2023" y="1244"/>
                  </a:lnTo>
                  <a:cubicBezTo>
                    <a:pt x="2023" y="1261"/>
                    <a:pt x="2040" y="1293"/>
                    <a:pt x="2040" y="1325"/>
                  </a:cubicBezTo>
                  <a:cubicBezTo>
                    <a:pt x="2055" y="1340"/>
                    <a:pt x="2055" y="1340"/>
                    <a:pt x="2055" y="1357"/>
                  </a:cubicBezTo>
                  <a:lnTo>
                    <a:pt x="2055" y="1389"/>
                  </a:lnTo>
                  <a:cubicBezTo>
                    <a:pt x="2055" y="1437"/>
                    <a:pt x="2055" y="1486"/>
                    <a:pt x="2040" y="1533"/>
                  </a:cubicBezTo>
                  <a:lnTo>
                    <a:pt x="2040" y="1565"/>
                  </a:lnTo>
                  <a:cubicBezTo>
                    <a:pt x="2023" y="1614"/>
                    <a:pt x="2023" y="1662"/>
                    <a:pt x="2008" y="1694"/>
                  </a:cubicBezTo>
                  <a:cubicBezTo>
                    <a:pt x="2008" y="1710"/>
                    <a:pt x="1991" y="1710"/>
                    <a:pt x="1991" y="1726"/>
                  </a:cubicBezTo>
                  <a:cubicBezTo>
                    <a:pt x="1976" y="1758"/>
                    <a:pt x="1959" y="1790"/>
                    <a:pt x="1944" y="1807"/>
                  </a:cubicBezTo>
                  <a:lnTo>
                    <a:pt x="1895" y="1854"/>
                  </a:lnTo>
                  <a:cubicBezTo>
                    <a:pt x="1895" y="1854"/>
                    <a:pt x="1879" y="1871"/>
                    <a:pt x="1863" y="1871"/>
                  </a:cubicBezTo>
                  <a:lnTo>
                    <a:pt x="1815" y="1918"/>
                  </a:lnTo>
                  <a:cubicBezTo>
                    <a:pt x="1798" y="1918"/>
                    <a:pt x="1719" y="1950"/>
                    <a:pt x="1751" y="1950"/>
                  </a:cubicBezTo>
                  <a:cubicBezTo>
                    <a:pt x="1719" y="1950"/>
                    <a:pt x="1702" y="1967"/>
                    <a:pt x="1670" y="1967"/>
                  </a:cubicBezTo>
                  <a:cubicBezTo>
                    <a:pt x="1670" y="1967"/>
                    <a:pt x="1670" y="1983"/>
                    <a:pt x="1638" y="1983"/>
                  </a:cubicBezTo>
                  <a:lnTo>
                    <a:pt x="1494" y="1983"/>
                  </a:lnTo>
                  <a:cubicBezTo>
                    <a:pt x="1477" y="1983"/>
                    <a:pt x="1430" y="1967"/>
                    <a:pt x="1413" y="1967"/>
                  </a:cubicBezTo>
                  <a:cubicBezTo>
                    <a:pt x="1398" y="1967"/>
                    <a:pt x="1381" y="1950"/>
                    <a:pt x="1366" y="1950"/>
                  </a:cubicBezTo>
                  <a:lnTo>
                    <a:pt x="1317" y="1935"/>
                  </a:lnTo>
                  <a:cubicBezTo>
                    <a:pt x="1285" y="1918"/>
                    <a:pt x="1269" y="1903"/>
                    <a:pt x="1253" y="1903"/>
                  </a:cubicBezTo>
                  <a:lnTo>
                    <a:pt x="1253" y="1886"/>
                  </a:lnTo>
                  <a:cubicBezTo>
                    <a:pt x="1237" y="1886"/>
                    <a:pt x="1221" y="1871"/>
                    <a:pt x="1221" y="1871"/>
                  </a:cubicBezTo>
                  <a:lnTo>
                    <a:pt x="1156" y="1807"/>
                  </a:lnTo>
                  <a:cubicBezTo>
                    <a:pt x="1141" y="1775"/>
                    <a:pt x="1109" y="1726"/>
                    <a:pt x="1092" y="1694"/>
                  </a:cubicBezTo>
                  <a:cubicBezTo>
                    <a:pt x="1092" y="1678"/>
                    <a:pt x="1092" y="1678"/>
                    <a:pt x="1077" y="1678"/>
                  </a:cubicBezTo>
                  <a:cubicBezTo>
                    <a:pt x="1060" y="1646"/>
                    <a:pt x="1077" y="1646"/>
                    <a:pt x="1077" y="1646"/>
                  </a:cubicBezTo>
                  <a:lnTo>
                    <a:pt x="1077" y="1629"/>
                  </a:lnTo>
                  <a:cubicBezTo>
                    <a:pt x="1077" y="1614"/>
                    <a:pt x="1060" y="1597"/>
                    <a:pt x="1060" y="1582"/>
                  </a:cubicBezTo>
                  <a:lnTo>
                    <a:pt x="1060" y="1453"/>
                  </a:lnTo>
                  <a:cubicBezTo>
                    <a:pt x="1060" y="1469"/>
                    <a:pt x="1056" y="1481"/>
                    <a:pt x="1054" y="1481"/>
                  </a:cubicBezTo>
                  <a:cubicBezTo>
                    <a:pt x="1052" y="1481"/>
                    <a:pt x="1052" y="1469"/>
                    <a:pt x="1060" y="1437"/>
                  </a:cubicBezTo>
                  <a:lnTo>
                    <a:pt x="1060" y="1421"/>
                  </a:lnTo>
                  <a:cubicBezTo>
                    <a:pt x="1060" y="1405"/>
                    <a:pt x="1077" y="1389"/>
                    <a:pt x="1077" y="1357"/>
                  </a:cubicBezTo>
                  <a:cubicBezTo>
                    <a:pt x="1077" y="1340"/>
                    <a:pt x="1092" y="1325"/>
                    <a:pt x="1092" y="1308"/>
                  </a:cubicBezTo>
                  <a:cubicBezTo>
                    <a:pt x="1124" y="1261"/>
                    <a:pt x="1141" y="1229"/>
                    <a:pt x="1156" y="1197"/>
                  </a:cubicBezTo>
                  <a:lnTo>
                    <a:pt x="1237" y="1116"/>
                  </a:lnTo>
                  <a:cubicBezTo>
                    <a:pt x="1253" y="1116"/>
                    <a:pt x="1269" y="1100"/>
                    <a:pt x="1285" y="1084"/>
                  </a:cubicBezTo>
                  <a:cubicBezTo>
                    <a:pt x="1301" y="1084"/>
                    <a:pt x="1317" y="1068"/>
                    <a:pt x="1334" y="1052"/>
                  </a:cubicBezTo>
                  <a:lnTo>
                    <a:pt x="1349" y="1052"/>
                  </a:lnTo>
                  <a:cubicBezTo>
                    <a:pt x="1381" y="1052"/>
                    <a:pt x="1430" y="1036"/>
                    <a:pt x="1462" y="1019"/>
                  </a:cubicBezTo>
                  <a:lnTo>
                    <a:pt x="1494" y="1019"/>
                  </a:lnTo>
                  <a:cubicBezTo>
                    <a:pt x="1510" y="1014"/>
                    <a:pt x="1519" y="1013"/>
                    <a:pt x="1523" y="1013"/>
                  </a:cubicBezTo>
                  <a:cubicBezTo>
                    <a:pt x="1531" y="1013"/>
                    <a:pt x="1521" y="1019"/>
                    <a:pt x="1510" y="1019"/>
                  </a:cubicBezTo>
                  <a:lnTo>
                    <a:pt x="1558" y="1019"/>
                  </a:lnTo>
                  <a:cubicBezTo>
                    <a:pt x="1606" y="1019"/>
                    <a:pt x="1638" y="1019"/>
                    <a:pt x="1687" y="1004"/>
                  </a:cubicBezTo>
                  <a:close/>
                  <a:moveTo>
                    <a:pt x="1776" y="1"/>
                  </a:moveTo>
                  <a:cubicBezTo>
                    <a:pt x="1730" y="1"/>
                    <a:pt x="1684" y="4"/>
                    <a:pt x="1638" y="9"/>
                  </a:cubicBezTo>
                  <a:cubicBezTo>
                    <a:pt x="1623" y="9"/>
                    <a:pt x="1604" y="9"/>
                    <a:pt x="1583" y="11"/>
                  </a:cubicBezTo>
                  <a:lnTo>
                    <a:pt x="1583" y="11"/>
                  </a:lnTo>
                  <a:cubicBezTo>
                    <a:pt x="1589" y="9"/>
                    <a:pt x="1581" y="9"/>
                    <a:pt x="1558" y="9"/>
                  </a:cubicBezTo>
                  <a:cubicBezTo>
                    <a:pt x="1548" y="3"/>
                    <a:pt x="1537" y="1"/>
                    <a:pt x="1526" y="1"/>
                  </a:cubicBezTo>
                  <a:cubicBezTo>
                    <a:pt x="1505" y="1"/>
                    <a:pt x="1483" y="9"/>
                    <a:pt x="1462" y="9"/>
                  </a:cubicBezTo>
                  <a:cubicBezTo>
                    <a:pt x="1366" y="9"/>
                    <a:pt x="1253" y="24"/>
                    <a:pt x="1156" y="56"/>
                  </a:cubicBezTo>
                  <a:cubicBezTo>
                    <a:pt x="996" y="88"/>
                    <a:pt x="835" y="169"/>
                    <a:pt x="692" y="266"/>
                  </a:cubicBezTo>
                  <a:cubicBezTo>
                    <a:pt x="386" y="474"/>
                    <a:pt x="161" y="795"/>
                    <a:pt x="82" y="1148"/>
                  </a:cubicBezTo>
                  <a:cubicBezTo>
                    <a:pt x="1" y="1518"/>
                    <a:pt x="49" y="1854"/>
                    <a:pt x="210" y="2175"/>
                  </a:cubicBezTo>
                  <a:cubicBezTo>
                    <a:pt x="459" y="2700"/>
                    <a:pt x="998" y="2989"/>
                    <a:pt x="1555" y="2989"/>
                  </a:cubicBezTo>
                  <a:cubicBezTo>
                    <a:pt x="1679" y="2989"/>
                    <a:pt x="1804" y="2975"/>
                    <a:pt x="1927" y="2946"/>
                  </a:cubicBezTo>
                  <a:cubicBezTo>
                    <a:pt x="2297" y="2866"/>
                    <a:pt x="2618" y="2625"/>
                    <a:pt x="2810" y="2320"/>
                  </a:cubicBezTo>
                  <a:cubicBezTo>
                    <a:pt x="3003" y="2047"/>
                    <a:pt x="3050" y="1710"/>
                    <a:pt x="3067" y="1389"/>
                  </a:cubicBezTo>
                  <a:cubicBezTo>
                    <a:pt x="3067" y="908"/>
                    <a:pt x="2794" y="458"/>
                    <a:pt x="2425" y="201"/>
                  </a:cubicBezTo>
                  <a:cubicBezTo>
                    <a:pt x="2238" y="68"/>
                    <a:pt x="2006" y="1"/>
                    <a:pt x="1776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2326584" y="2795037"/>
              <a:ext cx="1957" cy="41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2342891" y="2795730"/>
              <a:ext cx="41" cy="4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2338325" y="2794425"/>
              <a:ext cx="3995" cy="1345"/>
            </a:xfrm>
            <a:custGeom>
              <a:rect b="b" l="l" r="r" t="t"/>
              <a:pathLst>
                <a:path extrusionOk="0" h="33" w="98">
                  <a:moveTo>
                    <a:pt x="1" y="0"/>
                  </a:moveTo>
                  <a:cubicBezTo>
                    <a:pt x="16" y="15"/>
                    <a:pt x="16" y="15"/>
                    <a:pt x="33" y="15"/>
                  </a:cubicBezTo>
                  <a:cubicBezTo>
                    <a:pt x="16" y="0"/>
                    <a:pt x="16" y="0"/>
                    <a:pt x="1" y="0"/>
                  </a:cubicBezTo>
                  <a:close/>
                  <a:moveTo>
                    <a:pt x="33" y="15"/>
                  </a:moveTo>
                  <a:cubicBezTo>
                    <a:pt x="46" y="15"/>
                    <a:pt x="60" y="15"/>
                    <a:pt x="84" y="26"/>
                  </a:cubicBezTo>
                  <a:lnTo>
                    <a:pt x="84" y="26"/>
                  </a:lnTo>
                  <a:cubicBezTo>
                    <a:pt x="81" y="21"/>
                    <a:pt x="81" y="15"/>
                    <a:pt x="81" y="15"/>
                  </a:cubicBezTo>
                  <a:close/>
                  <a:moveTo>
                    <a:pt x="84" y="26"/>
                  </a:moveTo>
                  <a:cubicBezTo>
                    <a:pt x="86" y="29"/>
                    <a:pt x="90" y="32"/>
                    <a:pt x="97" y="32"/>
                  </a:cubicBezTo>
                  <a:cubicBezTo>
                    <a:pt x="92" y="30"/>
                    <a:pt x="88" y="28"/>
                    <a:pt x="84" y="26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323838" y="2041368"/>
              <a:ext cx="83084" cy="80964"/>
            </a:xfrm>
            <a:custGeom>
              <a:rect b="b" l="l" r="r" t="t"/>
              <a:pathLst>
                <a:path extrusionOk="0" h="1986" w="2038">
                  <a:moveTo>
                    <a:pt x="1220" y="0"/>
                  </a:moveTo>
                  <a:cubicBezTo>
                    <a:pt x="1174" y="0"/>
                    <a:pt x="1125" y="4"/>
                    <a:pt x="1075" y="13"/>
                  </a:cubicBezTo>
                  <a:cubicBezTo>
                    <a:pt x="1044" y="9"/>
                    <a:pt x="1013" y="7"/>
                    <a:pt x="981" y="7"/>
                  </a:cubicBezTo>
                  <a:cubicBezTo>
                    <a:pt x="738" y="7"/>
                    <a:pt x="490" y="114"/>
                    <a:pt x="305" y="285"/>
                  </a:cubicBezTo>
                  <a:cubicBezTo>
                    <a:pt x="112" y="478"/>
                    <a:pt x="1" y="767"/>
                    <a:pt x="16" y="1040"/>
                  </a:cubicBezTo>
                  <a:cubicBezTo>
                    <a:pt x="33" y="1329"/>
                    <a:pt x="177" y="1618"/>
                    <a:pt x="418" y="1794"/>
                  </a:cubicBezTo>
                  <a:cubicBezTo>
                    <a:pt x="587" y="1921"/>
                    <a:pt x="800" y="1985"/>
                    <a:pt x="1013" y="1985"/>
                  </a:cubicBezTo>
                  <a:cubicBezTo>
                    <a:pt x="1205" y="1985"/>
                    <a:pt x="1397" y="1933"/>
                    <a:pt x="1557" y="1826"/>
                  </a:cubicBezTo>
                  <a:cubicBezTo>
                    <a:pt x="1910" y="1618"/>
                    <a:pt x="2006" y="1297"/>
                    <a:pt x="2023" y="880"/>
                  </a:cubicBezTo>
                  <a:cubicBezTo>
                    <a:pt x="2037" y="597"/>
                    <a:pt x="1779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869131" y="1015991"/>
              <a:ext cx="53079" cy="41297"/>
            </a:xfrm>
            <a:custGeom>
              <a:rect b="b" l="l" r="r" t="t"/>
              <a:pathLst>
                <a:path extrusionOk="0" h="1013" w="1302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97232" y="2062119"/>
              <a:ext cx="53732" cy="41297"/>
            </a:xfrm>
            <a:custGeom>
              <a:rect b="b" l="l" r="r" t="t"/>
              <a:pathLst>
                <a:path extrusionOk="0" h="1013" w="1318">
                  <a:moveTo>
                    <a:pt x="660" y="1"/>
                  </a:moveTo>
                  <a:cubicBezTo>
                    <a:pt x="1" y="1"/>
                    <a:pt x="1" y="1013"/>
                    <a:pt x="660" y="1013"/>
                  </a:cubicBezTo>
                  <a:cubicBezTo>
                    <a:pt x="1317" y="1013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706836" y="3536475"/>
              <a:ext cx="53691" cy="41257"/>
            </a:xfrm>
            <a:custGeom>
              <a:rect b="b" l="l" r="r" t="t"/>
              <a:pathLst>
                <a:path extrusionOk="0" h="1012" w="1317">
                  <a:moveTo>
                    <a:pt x="659" y="1"/>
                  </a:moveTo>
                  <a:cubicBezTo>
                    <a:pt x="1" y="1"/>
                    <a:pt x="1" y="1011"/>
                    <a:pt x="659" y="1011"/>
                  </a:cubicBezTo>
                  <a:cubicBezTo>
                    <a:pt x="1317" y="1011"/>
                    <a:pt x="1317" y="1"/>
                    <a:pt x="659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 rot="3467364">
              <a:off x="1267486" y="3704451"/>
              <a:ext cx="53731" cy="41908"/>
            </a:xfrm>
            <a:custGeom>
              <a:rect b="b" l="l" r="r" t="t"/>
              <a:pathLst>
                <a:path extrusionOk="0" h="1028" w="1318">
                  <a:moveTo>
                    <a:pt x="660" y="0"/>
                  </a:moveTo>
                  <a:cubicBezTo>
                    <a:pt x="1" y="0"/>
                    <a:pt x="1" y="1028"/>
                    <a:pt x="660" y="1028"/>
                  </a:cubicBezTo>
                  <a:cubicBezTo>
                    <a:pt x="1317" y="1028"/>
                    <a:pt x="1317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084425" y="4222878"/>
              <a:ext cx="53732" cy="41297"/>
            </a:xfrm>
            <a:custGeom>
              <a:rect b="b" l="l" r="r" t="t"/>
              <a:pathLst>
                <a:path extrusionOk="0" h="1013" w="1318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2202563" y="815169"/>
              <a:ext cx="53079" cy="41297"/>
            </a:xfrm>
            <a:custGeom>
              <a:rect b="b" l="l" r="r" t="t"/>
              <a:pathLst>
                <a:path extrusionOk="0" h="1013" w="1302">
                  <a:moveTo>
                    <a:pt x="659" y="0"/>
                  </a:moveTo>
                  <a:cubicBezTo>
                    <a:pt x="1" y="0"/>
                    <a:pt x="1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489586" y="3038139"/>
              <a:ext cx="53691" cy="41216"/>
            </a:xfrm>
            <a:custGeom>
              <a:rect b="b" l="l" r="r" t="t"/>
              <a:pathLst>
                <a:path extrusionOk="0" h="1011" w="1317">
                  <a:moveTo>
                    <a:pt x="659" y="0"/>
                  </a:moveTo>
                  <a:cubicBezTo>
                    <a:pt x="0" y="0"/>
                    <a:pt x="0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 rot="3467364">
              <a:off x="1414810" y="3946237"/>
              <a:ext cx="53690" cy="41256"/>
            </a:xfrm>
            <a:custGeom>
              <a:rect b="b" l="l" r="r" t="t"/>
              <a:pathLst>
                <a:path extrusionOk="0" h="1012" w="1317">
                  <a:moveTo>
                    <a:pt x="658" y="1"/>
                  </a:moveTo>
                  <a:cubicBezTo>
                    <a:pt x="0" y="1"/>
                    <a:pt x="0" y="1011"/>
                    <a:pt x="658" y="1011"/>
                  </a:cubicBezTo>
                  <a:cubicBezTo>
                    <a:pt x="1316" y="1011"/>
                    <a:pt x="1316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223809" y="4084187"/>
              <a:ext cx="53079" cy="41257"/>
            </a:xfrm>
            <a:custGeom>
              <a:rect b="b" l="l" r="r" t="t"/>
              <a:pathLst>
                <a:path extrusionOk="0" h="1012" w="1302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639772" y="3275070"/>
              <a:ext cx="53732" cy="41257"/>
            </a:xfrm>
            <a:custGeom>
              <a:rect b="b" l="l" r="r" t="t"/>
              <a:pathLst>
                <a:path extrusionOk="0" h="1012" w="1318">
                  <a:moveTo>
                    <a:pt x="660" y="1"/>
                  </a:moveTo>
                  <a:cubicBezTo>
                    <a:pt x="18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19754" y="1450932"/>
              <a:ext cx="53039" cy="41297"/>
            </a:xfrm>
            <a:custGeom>
              <a:rect b="b" l="l" r="r" t="t"/>
              <a:pathLst>
                <a:path extrusionOk="0" h="1013" w="1301">
                  <a:moveTo>
                    <a:pt x="659" y="1"/>
                  </a:moveTo>
                  <a:cubicBezTo>
                    <a:pt x="0" y="1"/>
                    <a:pt x="0" y="1012"/>
                    <a:pt x="659" y="1012"/>
                  </a:cubicBezTo>
                  <a:cubicBezTo>
                    <a:pt x="1301" y="1012"/>
                    <a:pt x="1301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2025265" y="781128"/>
              <a:ext cx="52998" cy="41297"/>
            </a:xfrm>
            <a:custGeom>
              <a:rect b="b" l="l" r="r" t="t"/>
              <a:pathLst>
                <a:path extrusionOk="0" h="1013" w="1300">
                  <a:moveTo>
                    <a:pt x="658" y="1"/>
                  </a:moveTo>
                  <a:cubicBezTo>
                    <a:pt x="0" y="1"/>
                    <a:pt x="0" y="1013"/>
                    <a:pt x="658" y="1013"/>
                  </a:cubicBezTo>
                  <a:cubicBezTo>
                    <a:pt x="1300" y="1013"/>
                    <a:pt x="1300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490047" y="2319973"/>
              <a:ext cx="53691" cy="41257"/>
            </a:xfrm>
            <a:custGeom>
              <a:rect b="b" l="l" r="r" t="t"/>
              <a:pathLst>
                <a:path extrusionOk="0" h="1012" w="1317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852784" y="2621943"/>
              <a:ext cx="53039" cy="41909"/>
            </a:xfrm>
            <a:custGeom>
              <a:rect b="b" l="l" r="r" t="t"/>
              <a:pathLst>
                <a:path extrusionOk="0" h="1028" w="1301">
                  <a:moveTo>
                    <a:pt x="643" y="0"/>
                  </a:moveTo>
                  <a:cubicBezTo>
                    <a:pt x="1" y="0"/>
                    <a:pt x="1" y="1028"/>
                    <a:pt x="643" y="1028"/>
                  </a:cubicBezTo>
                  <a:cubicBezTo>
                    <a:pt x="1300" y="1028"/>
                    <a:pt x="1300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822697" y="2872250"/>
              <a:ext cx="40604" cy="30820"/>
            </a:xfrm>
            <a:custGeom>
              <a:rect b="b" l="l" r="r" t="t"/>
              <a:pathLst>
                <a:path extrusionOk="0" h="756" w="996">
                  <a:moveTo>
                    <a:pt x="497" y="1"/>
                  </a:moveTo>
                  <a:cubicBezTo>
                    <a:pt x="16" y="1"/>
                    <a:pt x="0" y="756"/>
                    <a:pt x="497" y="756"/>
                  </a:cubicBezTo>
                  <a:cubicBezTo>
                    <a:pt x="979" y="756"/>
                    <a:pt x="995" y="1"/>
                    <a:pt x="497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362843" y="2392621"/>
              <a:ext cx="39911" cy="31432"/>
            </a:xfrm>
            <a:custGeom>
              <a:rect b="b" l="l" r="r" t="t"/>
              <a:pathLst>
                <a:path extrusionOk="0" h="771" w="979">
                  <a:moveTo>
                    <a:pt x="497" y="0"/>
                  </a:moveTo>
                  <a:cubicBezTo>
                    <a:pt x="0" y="0"/>
                    <a:pt x="0" y="771"/>
                    <a:pt x="497" y="771"/>
                  </a:cubicBezTo>
                  <a:cubicBezTo>
                    <a:pt x="979" y="771"/>
                    <a:pt x="979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992916" y="1135514"/>
              <a:ext cx="26214" cy="20995"/>
            </a:xfrm>
            <a:custGeom>
              <a:rect b="b" l="l" r="r" t="t"/>
              <a:pathLst>
                <a:path extrusionOk="0" h="515" w="643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43" y="514"/>
                    <a:pt x="643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128250" y="1089943"/>
              <a:ext cx="26907" cy="20995"/>
            </a:xfrm>
            <a:custGeom>
              <a:rect b="b" l="l" r="r" t="t"/>
              <a:pathLst>
                <a:path extrusionOk="0" h="515" w="66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59" y="514"/>
                    <a:pt x="659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757129" y="851237"/>
              <a:ext cx="26866" cy="20954"/>
            </a:xfrm>
            <a:custGeom>
              <a:rect b="b" l="l" r="r" t="t"/>
              <a:pathLst>
                <a:path extrusionOk="0" h="514" w="659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8" y="514"/>
                    <a:pt x="658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485672" y="2113159"/>
              <a:ext cx="26866" cy="20343"/>
            </a:xfrm>
            <a:custGeom>
              <a:rect b="b" l="l" r="r" t="t"/>
              <a:pathLst>
                <a:path extrusionOk="0" h="499" w="659">
                  <a:moveTo>
                    <a:pt x="338" y="1"/>
                  </a:moveTo>
                  <a:cubicBezTo>
                    <a:pt x="0" y="1"/>
                    <a:pt x="0" y="499"/>
                    <a:pt x="338" y="499"/>
                  </a:cubicBezTo>
                  <a:cubicBezTo>
                    <a:pt x="659" y="499"/>
                    <a:pt x="659" y="1"/>
                    <a:pt x="33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2633441" y="2633434"/>
              <a:ext cx="24909" cy="24909"/>
            </a:xfrm>
            <a:custGeom>
              <a:rect b="b" l="l" r="r" t="t"/>
              <a:pathLst>
                <a:path extrusionOk="0" h="611" w="611">
                  <a:moveTo>
                    <a:pt x="289" y="0"/>
                  </a:moveTo>
                  <a:cubicBezTo>
                    <a:pt x="257" y="16"/>
                    <a:pt x="210" y="32"/>
                    <a:pt x="178" y="65"/>
                  </a:cubicBezTo>
                  <a:cubicBezTo>
                    <a:pt x="146" y="112"/>
                    <a:pt x="114" y="144"/>
                    <a:pt x="81" y="176"/>
                  </a:cubicBezTo>
                  <a:cubicBezTo>
                    <a:pt x="49" y="208"/>
                    <a:pt x="33" y="225"/>
                    <a:pt x="17" y="257"/>
                  </a:cubicBezTo>
                  <a:cubicBezTo>
                    <a:pt x="1" y="289"/>
                    <a:pt x="1" y="321"/>
                    <a:pt x="1" y="354"/>
                  </a:cubicBezTo>
                  <a:cubicBezTo>
                    <a:pt x="1" y="401"/>
                    <a:pt x="1" y="433"/>
                    <a:pt x="17" y="450"/>
                  </a:cubicBezTo>
                  <a:cubicBezTo>
                    <a:pt x="33" y="482"/>
                    <a:pt x="49" y="514"/>
                    <a:pt x="81" y="546"/>
                  </a:cubicBezTo>
                  <a:cubicBezTo>
                    <a:pt x="97" y="546"/>
                    <a:pt x="114" y="562"/>
                    <a:pt x="129" y="578"/>
                  </a:cubicBezTo>
                  <a:cubicBezTo>
                    <a:pt x="161" y="594"/>
                    <a:pt x="210" y="610"/>
                    <a:pt x="257" y="610"/>
                  </a:cubicBezTo>
                  <a:lnTo>
                    <a:pt x="322" y="610"/>
                  </a:lnTo>
                  <a:cubicBezTo>
                    <a:pt x="370" y="594"/>
                    <a:pt x="402" y="578"/>
                    <a:pt x="435" y="546"/>
                  </a:cubicBezTo>
                  <a:cubicBezTo>
                    <a:pt x="467" y="497"/>
                    <a:pt x="499" y="465"/>
                    <a:pt x="546" y="433"/>
                  </a:cubicBezTo>
                  <a:cubicBezTo>
                    <a:pt x="563" y="401"/>
                    <a:pt x="578" y="386"/>
                    <a:pt x="595" y="354"/>
                  </a:cubicBezTo>
                  <a:cubicBezTo>
                    <a:pt x="611" y="321"/>
                    <a:pt x="611" y="289"/>
                    <a:pt x="611" y="241"/>
                  </a:cubicBezTo>
                  <a:cubicBezTo>
                    <a:pt x="611" y="208"/>
                    <a:pt x="611" y="176"/>
                    <a:pt x="595" y="144"/>
                  </a:cubicBezTo>
                  <a:cubicBezTo>
                    <a:pt x="578" y="112"/>
                    <a:pt x="563" y="97"/>
                    <a:pt x="546" y="65"/>
                  </a:cubicBezTo>
                  <a:cubicBezTo>
                    <a:pt x="531" y="65"/>
                    <a:pt x="514" y="48"/>
                    <a:pt x="499" y="32"/>
                  </a:cubicBezTo>
                  <a:cubicBezTo>
                    <a:pt x="450" y="0"/>
                    <a:pt x="402" y="0"/>
                    <a:pt x="370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960736" y="4126055"/>
              <a:ext cx="26907" cy="20954"/>
            </a:xfrm>
            <a:custGeom>
              <a:rect b="b" l="l" r="r" t="t"/>
              <a:pathLst>
                <a:path extrusionOk="0" h="514" w="66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9" y="514"/>
                    <a:pt x="659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616997" y="2551614"/>
              <a:ext cx="26214" cy="20954"/>
            </a:xfrm>
            <a:custGeom>
              <a:rect b="b" l="l" r="r" t="t"/>
              <a:pathLst>
                <a:path extrusionOk="0" h="514" w="643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43" y="514"/>
                    <a:pt x="64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2572615" y="2126939"/>
              <a:ext cx="26214" cy="20995"/>
            </a:xfrm>
            <a:custGeom>
              <a:rect b="b" l="l" r="r" t="t"/>
              <a:pathLst>
                <a:path extrusionOk="0" h="515" w="643">
                  <a:moveTo>
                    <a:pt x="321" y="0"/>
                  </a:moveTo>
                  <a:cubicBezTo>
                    <a:pt x="0" y="0"/>
                    <a:pt x="0" y="514"/>
                    <a:pt x="321" y="514"/>
                  </a:cubicBezTo>
                  <a:cubicBezTo>
                    <a:pt x="642" y="514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736215" y="2151114"/>
              <a:ext cx="52998" cy="41297"/>
            </a:xfrm>
            <a:custGeom>
              <a:rect b="b" l="l" r="r" t="t"/>
              <a:pathLst>
                <a:path extrusionOk="0" h="1013" w="1300">
                  <a:moveTo>
                    <a:pt x="642" y="1"/>
                  </a:moveTo>
                  <a:cubicBezTo>
                    <a:pt x="0" y="1"/>
                    <a:pt x="0" y="1013"/>
                    <a:pt x="642" y="1013"/>
                  </a:cubicBezTo>
                  <a:cubicBezTo>
                    <a:pt x="1300" y="1013"/>
                    <a:pt x="1300" y="1"/>
                    <a:pt x="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031500" y="3070840"/>
              <a:ext cx="53691" cy="41216"/>
            </a:xfrm>
            <a:custGeom>
              <a:rect b="b" l="l" r="r" t="t"/>
              <a:pathLst>
                <a:path extrusionOk="0" h="1011" w="1317">
                  <a:moveTo>
                    <a:pt x="658" y="0"/>
                  </a:moveTo>
                  <a:cubicBezTo>
                    <a:pt x="0" y="0"/>
                    <a:pt x="0" y="1011"/>
                    <a:pt x="658" y="1011"/>
                  </a:cubicBezTo>
                  <a:cubicBezTo>
                    <a:pt x="1317" y="1011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842502" y="3611691"/>
              <a:ext cx="53039" cy="41297"/>
            </a:xfrm>
            <a:custGeom>
              <a:rect b="b" l="l" r="r" t="t"/>
              <a:pathLst>
                <a:path extrusionOk="0" h="1013" w="1301">
                  <a:moveTo>
                    <a:pt x="643" y="1"/>
                  </a:moveTo>
                  <a:cubicBezTo>
                    <a:pt x="1" y="1"/>
                    <a:pt x="1" y="1013"/>
                    <a:pt x="643" y="1013"/>
                  </a:cubicBezTo>
                  <a:cubicBezTo>
                    <a:pt x="1300" y="1013"/>
                    <a:pt x="1300" y="1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122284" y="1306691"/>
              <a:ext cx="53691" cy="41297"/>
            </a:xfrm>
            <a:custGeom>
              <a:rect b="b" l="l" r="r" t="t"/>
              <a:pathLst>
                <a:path extrusionOk="0" h="1013" w="1317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640100" y="4162705"/>
              <a:ext cx="53079" cy="41297"/>
            </a:xfrm>
            <a:custGeom>
              <a:rect b="b" l="l" r="r" t="t"/>
              <a:pathLst>
                <a:path extrusionOk="0" h="1013" w="1302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25804" y="2181241"/>
              <a:ext cx="53691" cy="41257"/>
            </a:xfrm>
            <a:custGeom>
              <a:rect b="b" l="l" r="r" t="t"/>
              <a:pathLst>
                <a:path extrusionOk="0" h="1012" w="1317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17" y="1012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183802" y="2874859"/>
              <a:ext cx="53691" cy="41297"/>
            </a:xfrm>
            <a:custGeom>
              <a:rect b="b" l="l" r="r" t="t"/>
              <a:pathLst>
                <a:path extrusionOk="0" h="1013" w="1317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230563" y="1096948"/>
              <a:ext cx="106729" cy="102123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3739340" y="3395746"/>
              <a:ext cx="89036" cy="84511"/>
            </a:xfrm>
            <a:custGeom>
              <a:rect b="b" l="l" r="r" t="t"/>
              <a:pathLst>
                <a:path extrusionOk="0" h="2073" w="2184">
                  <a:moveTo>
                    <a:pt x="418" y="1"/>
                  </a:moveTo>
                  <a:lnTo>
                    <a:pt x="756" y="820"/>
                  </a:lnTo>
                  <a:lnTo>
                    <a:pt x="1" y="1285"/>
                  </a:lnTo>
                  <a:lnTo>
                    <a:pt x="1" y="1285"/>
                  </a:lnTo>
                  <a:lnTo>
                    <a:pt x="884" y="1205"/>
                  </a:lnTo>
                  <a:lnTo>
                    <a:pt x="1092" y="2072"/>
                  </a:lnTo>
                  <a:lnTo>
                    <a:pt x="1302" y="1205"/>
                  </a:lnTo>
                  <a:lnTo>
                    <a:pt x="2184" y="1285"/>
                  </a:lnTo>
                  <a:lnTo>
                    <a:pt x="2184" y="1285"/>
                  </a:lnTo>
                  <a:lnTo>
                    <a:pt x="1413" y="820"/>
                  </a:lnTo>
                  <a:lnTo>
                    <a:pt x="1766" y="1"/>
                  </a:lnTo>
                  <a:lnTo>
                    <a:pt x="1766" y="1"/>
                  </a:lnTo>
                  <a:lnTo>
                    <a:pt x="1092" y="57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891947" y="4111664"/>
              <a:ext cx="74645" cy="71384"/>
            </a:xfrm>
            <a:custGeom>
              <a:rect b="b" l="l" r="r" t="t"/>
              <a:pathLst>
                <a:path extrusionOk="0" h="1751" w="1831">
                  <a:moveTo>
                    <a:pt x="354" y="0"/>
                  </a:moveTo>
                  <a:lnTo>
                    <a:pt x="643" y="691"/>
                  </a:lnTo>
                  <a:lnTo>
                    <a:pt x="1" y="1076"/>
                  </a:lnTo>
                  <a:lnTo>
                    <a:pt x="754" y="1012"/>
                  </a:lnTo>
                  <a:lnTo>
                    <a:pt x="915" y="1750"/>
                  </a:lnTo>
                  <a:lnTo>
                    <a:pt x="1092" y="1012"/>
                  </a:lnTo>
                  <a:lnTo>
                    <a:pt x="1830" y="1076"/>
                  </a:lnTo>
                  <a:lnTo>
                    <a:pt x="1188" y="691"/>
                  </a:lnTo>
                  <a:lnTo>
                    <a:pt x="1493" y="0"/>
                  </a:lnTo>
                  <a:lnTo>
                    <a:pt x="915" y="4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3598693" y="3817200"/>
              <a:ext cx="147904" cy="144684"/>
            </a:xfrm>
            <a:custGeom>
              <a:rect b="b" l="l" r="r" t="t"/>
              <a:pathLst>
                <a:path extrusionOk="0" h="3549" w="3628">
                  <a:moveTo>
                    <a:pt x="1959" y="0"/>
                  </a:moveTo>
                  <a:lnTo>
                    <a:pt x="1460" y="139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188" y="2007"/>
                  </a:lnTo>
                  <a:lnTo>
                    <a:pt x="465" y="3307"/>
                  </a:lnTo>
                  <a:lnTo>
                    <a:pt x="1685" y="2472"/>
                  </a:lnTo>
                  <a:lnTo>
                    <a:pt x="2697" y="3548"/>
                  </a:lnTo>
                  <a:lnTo>
                    <a:pt x="2263" y="2136"/>
                  </a:lnTo>
                  <a:lnTo>
                    <a:pt x="3628" y="1509"/>
                  </a:lnTo>
                  <a:lnTo>
                    <a:pt x="2134" y="1477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3725" y="681364"/>
              <a:ext cx="168207" cy="173506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/>
          <p:nvPr/>
        </p:nvSpPr>
        <p:spPr>
          <a:xfrm>
            <a:off x="-79350" y="-47025"/>
            <a:ext cx="2793724" cy="302184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 rot="-2700000">
            <a:off x="8848478" y="22039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 rot="-5400000">
            <a:off x="-8886" y="3948952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 rot="9709789">
            <a:off x="8050685" y="-351173"/>
            <a:ext cx="1063930" cy="2401479"/>
          </a:xfrm>
          <a:custGeom>
            <a:rect b="b" l="l" r="r" t="t"/>
            <a:pathLst>
              <a:path extrusionOk="0" h="41163" w="18237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 rot="3592891">
            <a:off x="3497001" y="-1109922"/>
            <a:ext cx="1364751" cy="1986935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 rot="2700000">
            <a:off x="-203260" y="30721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 rot="10800000">
            <a:off x="5731142" y="3039650"/>
            <a:ext cx="5872708" cy="217012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3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362750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54627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8"/>
          <p:cNvSpPr/>
          <p:nvPr/>
        </p:nvSpPr>
        <p:spPr>
          <a:xfrm rot="10800000">
            <a:off x="-159792" y="2817706"/>
            <a:ext cx="6888142" cy="2545343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8"/>
          <p:cNvSpPr/>
          <p:nvPr/>
        </p:nvSpPr>
        <p:spPr>
          <a:xfrm flipH="1">
            <a:off x="2590918" y="-111025"/>
            <a:ext cx="4608757" cy="170307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8"/>
          <p:cNvSpPr/>
          <p:nvPr/>
        </p:nvSpPr>
        <p:spPr>
          <a:xfrm rot="-5400000">
            <a:off x="-331555" y="180983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8"/>
          <p:cNvSpPr/>
          <p:nvPr/>
        </p:nvSpPr>
        <p:spPr>
          <a:xfrm rot="-5400000">
            <a:off x="-389201" y="238631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 flipH="1" rot="-5400000">
            <a:off x="5909302" y="1733012"/>
            <a:ext cx="5120118" cy="1501677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38"/>
          <p:cNvGrpSpPr/>
          <p:nvPr/>
        </p:nvGrpSpPr>
        <p:grpSpPr>
          <a:xfrm flipH="1">
            <a:off x="573361" y="2767866"/>
            <a:ext cx="355704" cy="470530"/>
            <a:chOff x="286275" y="729525"/>
            <a:chExt cx="240000" cy="317475"/>
          </a:xfrm>
        </p:grpSpPr>
        <p:sp>
          <p:nvSpPr>
            <p:cNvPr id="603" name="Google Shape;603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 flipH="1" rot="-5400000">
            <a:off x="7717623" y="354103"/>
            <a:ext cx="355704" cy="470530"/>
            <a:chOff x="286275" y="729525"/>
            <a:chExt cx="240000" cy="317475"/>
          </a:xfrm>
        </p:grpSpPr>
        <p:sp>
          <p:nvSpPr>
            <p:cNvPr id="606" name="Google Shape;606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 flipH="1" rot="10800000">
            <a:off x="8169311" y="4133566"/>
            <a:ext cx="355704" cy="470530"/>
            <a:chOff x="286275" y="729525"/>
            <a:chExt cx="240000" cy="317475"/>
          </a:xfrm>
        </p:grpSpPr>
        <p:sp>
          <p:nvSpPr>
            <p:cNvPr id="609" name="Google Shape;609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 flipH="1">
            <a:off x="1716361" y="386991"/>
            <a:ext cx="355704" cy="470530"/>
            <a:chOff x="286275" y="729525"/>
            <a:chExt cx="240000" cy="317475"/>
          </a:xfrm>
        </p:grpSpPr>
        <p:sp>
          <p:nvSpPr>
            <p:cNvPr id="612" name="Google Shape;612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8"/>
          <p:cNvSpPr/>
          <p:nvPr/>
        </p:nvSpPr>
        <p:spPr>
          <a:xfrm rot="-2700000">
            <a:off x="7007078" y="4701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8"/>
          <p:cNvSpPr/>
          <p:nvPr/>
        </p:nvSpPr>
        <p:spPr>
          <a:xfrm rot="2700000">
            <a:off x="-203260" y="36526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9"/>
          <p:cNvSpPr/>
          <p:nvPr/>
        </p:nvSpPr>
        <p:spPr>
          <a:xfrm flipH="1" rot="10800000">
            <a:off x="4036521" y="3447565"/>
            <a:ext cx="5183591" cy="191548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9"/>
          <p:cNvSpPr/>
          <p:nvPr/>
        </p:nvSpPr>
        <p:spPr>
          <a:xfrm>
            <a:off x="-159850" y="-133450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9"/>
          <p:cNvSpPr/>
          <p:nvPr/>
        </p:nvSpPr>
        <p:spPr>
          <a:xfrm>
            <a:off x="7415713" y="-46379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7548422" y="-46379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-56754" y="4341450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8131197" y="2767866"/>
            <a:ext cx="355704" cy="470530"/>
            <a:chOff x="286275" y="729525"/>
            <a:chExt cx="240000" cy="317475"/>
          </a:xfrm>
        </p:grpSpPr>
        <p:sp>
          <p:nvSpPr>
            <p:cNvPr id="623" name="Google Shape;623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 rot="5400000">
            <a:off x="986935" y="354103"/>
            <a:ext cx="355704" cy="470530"/>
            <a:chOff x="286275" y="729525"/>
            <a:chExt cx="240000" cy="317475"/>
          </a:xfrm>
        </p:grpSpPr>
        <p:sp>
          <p:nvSpPr>
            <p:cNvPr id="626" name="Google Shape;626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 rot="10800000">
            <a:off x="535247" y="4133566"/>
            <a:ext cx="355704" cy="470530"/>
            <a:chOff x="286275" y="729525"/>
            <a:chExt cx="240000" cy="317475"/>
          </a:xfrm>
        </p:grpSpPr>
        <p:sp>
          <p:nvSpPr>
            <p:cNvPr id="629" name="Google Shape;629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6988197" y="386991"/>
            <a:ext cx="355704" cy="470530"/>
            <a:chOff x="286275" y="729525"/>
            <a:chExt cx="240000" cy="317475"/>
          </a:xfrm>
        </p:grpSpPr>
        <p:sp>
          <p:nvSpPr>
            <p:cNvPr id="632" name="Google Shape;632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9"/>
          <p:cNvSpPr/>
          <p:nvPr/>
        </p:nvSpPr>
        <p:spPr>
          <a:xfrm rot="-2700000">
            <a:off x="8848478" y="14844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9"/>
          <p:cNvSpPr/>
          <p:nvPr/>
        </p:nvSpPr>
        <p:spPr>
          <a:xfrm rot="2700000">
            <a:off x="-203260" y="36526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4" name="Google Shape;64;p5"/>
          <p:cNvSpPr txBox="1"/>
          <p:nvPr>
            <p:ph idx="2" type="title"/>
          </p:nvPr>
        </p:nvSpPr>
        <p:spPr>
          <a:xfrm>
            <a:off x="822523" y="2267050"/>
            <a:ext cx="25056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3" type="title"/>
          </p:nvPr>
        </p:nvSpPr>
        <p:spPr>
          <a:xfrm>
            <a:off x="5823098" y="2267050"/>
            <a:ext cx="25056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5964548" y="2632875"/>
            <a:ext cx="22227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5"/>
          <p:cNvSpPr txBox="1"/>
          <p:nvPr>
            <p:ph idx="4" type="subTitle"/>
          </p:nvPr>
        </p:nvSpPr>
        <p:spPr>
          <a:xfrm>
            <a:off x="963973" y="2632875"/>
            <a:ext cx="22227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 rot="10800000">
            <a:off x="6756123" y="3998898"/>
            <a:ext cx="3549585" cy="1311623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 flipH="1" rot="-5400000">
            <a:off x="3360253" y="-3905699"/>
            <a:ext cx="2831191" cy="10479343"/>
            <a:chOff x="-94951" y="-1366885"/>
            <a:chExt cx="1213177" cy="4490249"/>
          </a:xfrm>
        </p:grpSpPr>
        <p:sp>
          <p:nvSpPr>
            <p:cNvPr id="70" name="Google Shape;70;p5"/>
            <p:cNvSpPr/>
            <p:nvPr/>
          </p:nvSpPr>
          <p:spPr>
            <a:xfrm rot="1381443">
              <a:off x="-343" y="-1314332"/>
              <a:ext cx="382008" cy="556150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/>
          <p:nvPr/>
        </p:nvSpPr>
        <p:spPr>
          <a:xfrm rot="10800000">
            <a:off x="-69740" y="3705036"/>
            <a:ext cx="2130783" cy="151632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10800000">
            <a:off x="-69689" y="4197882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 rot="-2700000">
            <a:off x="8279765" y="39909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 rot="10800000">
            <a:off x="7500495" y="337390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-67875" y="4420848"/>
            <a:ext cx="2953813" cy="80698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6"/>
          <p:cNvGrpSpPr/>
          <p:nvPr/>
        </p:nvGrpSpPr>
        <p:grpSpPr>
          <a:xfrm>
            <a:off x="-67875" y="-381051"/>
            <a:ext cx="1113233" cy="5753003"/>
            <a:chOff x="74040" y="318198"/>
            <a:chExt cx="477025" cy="2465080"/>
          </a:xfrm>
        </p:grpSpPr>
        <p:sp>
          <p:nvSpPr>
            <p:cNvPr id="79" name="Google Shape;79;p6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6"/>
          <p:cNvSpPr/>
          <p:nvPr/>
        </p:nvSpPr>
        <p:spPr>
          <a:xfrm rot="8996209">
            <a:off x="8468300" y="1089353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 rot="2700000">
            <a:off x="-86585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1" type="body"/>
          </p:nvPr>
        </p:nvSpPr>
        <p:spPr>
          <a:xfrm>
            <a:off x="720000" y="1536475"/>
            <a:ext cx="409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720000" y="519953"/>
            <a:ext cx="42948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 rot="5400000">
            <a:off x="7406742" y="-107800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 flipH="1">
            <a:off x="5124225" y="3897046"/>
            <a:ext cx="4871094" cy="133077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-462248" y="-381051"/>
            <a:ext cx="2831191" cy="6546696"/>
            <a:chOff x="-94951" y="318198"/>
            <a:chExt cx="1213177" cy="2805166"/>
          </a:xfrm>
        </p:grpSpPr>
        <p:sp>
          <p:nvSpPr>
            <p:cNvPr id="90" name="Google Shape;90;p7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7970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450650" y="-251575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/>
          <p:nvPr/>
        </p:nvSpPr>
        <p:spPr>
          <a:xfrm rot="-5081888">
            <a:off x="-1195152" y="1454784"/>
            <a:ext cx="1978601" cy="22339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rot="5715905">
            <a:off x="7509033" y="1132861"/>
            <a:ext cx="4854747" cy="548120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 flipH="1">
            <a:off x="-91260" y="-209650"/>
            <a:ext cx="4836111" cy="171305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 rot="10800000">
            <a:off x="4622535" y="4408613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 rot="10800000">
            <a:off x="-73421" y="3928303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 rot="10800000">
            <a:off x="-73418" y="4176306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 rot="10800000">
            <a:off x="6191226" y="-66296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-335861" y="816376"/>
            <a:ext cx="1786658" cy="57894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6054051" y="707808"/>
            <a:ext cx="1534216" cy="497098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 flipH="1">
            <a:off x="7728907" y="3549924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>
            <a:off x="642045" y="1915006"/>
            <a:ext cx="355704" cy="470530"/>
            <a:chOff x="286275" y="729525"/>
            <a:chExt cx="240000" cy="317475"/>
          </a:xfrm>
        </p:grpSpPr>
        <p:sp>
          <p:nvSpPr>
            <p:cNvPr id="106" name="Google Shape;106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 rot="-5400000">
            <a:off x="6871908" y="4023969"/>
            <a:ext cx="355704" cy="470530"/>
            <a:chOff x="286275" y="729525"/>
            <a:chExt cx="240000" cy="317475"/>
          </a:xfrm>
        </p:grpSpPr>
        <p:sp>
          <p:nvSpPr>
            <p:cNvPr id="109" name="Google Shape;109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3676633" y="960481"/>
            <a:ext cx="355704" cy="470530"/>
            <a:chOff x="286275" y="729525"/>
            <a:chExt cx="240000" cy="317475"/>
          </a:xfrm>
        </p:grpSpPr>
        <p:sp>
          <p:nvSpPr>
            <p:cNvPr id="112" name="Google Shape;112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 rot="10800000">
            <a:off x="1785045" y="4295881"/>
            <a:ext cx="355704" cy="470530"/>
            <a:chOff x="286275" y="729525"/>
            <a:chExt cx="240000" cy="317475"/>
          </a:xfrm>
        </p:grpSpPr>
        <p:sp>
          <p:nvSpPr>
            <p:cNvPr id="115" name="Google Shape;115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8"/>
          <p:cNvSpPr/>
          <p:nvPr/>
        </p:nvSpPr>
        <p:spPr>
          <a:xfrm flipH="1">
            <a:off x="837109" y="3320976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8"/>
          <p:cNvGrpSpPr/>
          <p:nvPr/>
        </p:nvGrpSpPr>
        <p:grpSpPr>
          <a:xfrm rot="10800000">
            <a:off x="8025020" y="1301219"/>
            <a:ext cx="355704" cy="470530"/>
            <a:chOff x="286275" y="729525"/>
            <a:chExt cx="240000" cy="317475"/>
          </a:xfrm>
        </p:grpSpPr>
        <p:sp>
          <p:nvSpPr>
            <p:cNvPr id="119" name="Google Shape;119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8"/>
          <p:cNvSpPr/>
          <p:nvPr/>
        </p:nvSpPr>
        <p:spPr>
          <a:xfrm flipH="1" rot="10800000">
            <a:off x="6999262" y="3681955"/>
            <a:ext cx="2407230" cy="1713010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2036250" y="1307100"/>
            <a:ext cx="5071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112800" y="1326175"/>
            <a:ext cx="4318200" cy="6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4112850" y="2135525"/>
            <a:ext cx="43182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>
            <a:off x="-1489598" y="-228599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>
            <a:off x="6833352" y="3621751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rot="-5400000">
            <a:off x="9102" y="4228476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rot="-5081888">
            <a:off x="1866123" y="4575409"/>
            <a:ext cx="1978601" cy="22339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7415713" y="-104194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7548422" y="-104194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 flipH="1" rot="10800000">
            <a:off x="2378274" y="1841272"/>
            <a:ext cx="11236087" cy="3980078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 flipH="1">
            <a:off x="-91260" y="-209650"/>
            <a:ext cx="4836111" cy="171305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 rot="10800000">
            <a:off x="-73446" y="3210091"/>
            <a:ext cx="2795893" cy="1989680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 rot="10800000">
            <a:off x="-73418" y="4176306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4917450" y="2524825"/>
            <a:ext cx="35067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"/>
          <p:cNvSpPr txBox="1"/>
          <p:nvPr>
            <p:ph type="title"/>
          </p:nvPr>
        </p:nvSpPr>
        <p:spPr>
          <a:xfrm>
            <a:off x="1742400" y="1533275"/>
            <a:ext cx="56592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F67"/>
                </a:solidFill>
                <a:latin typeface="Roboto Black"/>
                <a:ea typeface="Roboto Black"/>
                <a:cs typeface="Roboto Black"/>
                <a:sym typeface="Roboto Black"/>
              </a:rPr>
              <a:t>Patent Equity</a:t>
            </a:r>
            <a:endParaRPr sz="6000">
              <a:solidFill>
                <a:srgbClr val="FFBF6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41" name="Google Shape;641;p40"/>
          <p:cNvSpPr txBox="1"/>
          <p:nvPr>
            <p:ph idx="1" type="subTitle"/>
          </p:nvPr>
        </p:nvSpPr>
        <p:spPr>
          <a:xfrm>
            <a:off x="2321825" y="3181550"/>
            <a:ext cx="50469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Sponsor: Professor Jordi Goodman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Collection: </a:t>
            </a:r>
            <a:r>
              <a:rPr lang="en">
                <a:solidFill>
                  <a:schemeClr val="accent2"/>
                </a:solidFill>
              </a:rPr>
              <a:t>Yuxin Liang, Zihua Xin, </a:t>
            </a:r>
            <a:r>
              <a:rPr lang="en">
                <a:solidFill>
                  <a:schemeClr val="accent2"/>
                </a:solidFill>
              </a:rPr>
              <a:t>Wanyi Chen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Analysis: Weirun Huang, </a:t>
            </a:r>
            <a:r>
              <a:rPr lang="en">
                <a:solidFill>
                  <a:schemeClr val="accent2"/>
                </a:solidFill>
              </a:rPr>
              <a:t>Jiarui Fu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2" name="Google Shape;642;p40"/>
          <p:cNvSpPr txBox="1"/>
          <p:nvPr>
            <p:ph type="title"/>
          </p:nvPr>
        </p:nvSpPr>
        <p:spPr>
          <a:xfrm>
            <a:off x="1742400" y="2102425"/>
            <a:ext cx="56592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F67"/>
                </a:solidFill>
                <a:latin typeface="Roboto Black"/>
                <a:ea typeface="Roboto Black"/>
                <a:cs typeface="Roboto Black"/>
                <a:sym typeface="Roboto Black"/>
              </a:rPr>
              <a:t>MIT Collaboration Data Analysis</a:t>
            </a:r>
            <a:endParaRPr sz="2800">
              <a:solidFill>
                <a:srgbClr val="FFBF6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9"/>
          <p:cNvSpPr txBox="1"/>
          <p:nvPr>
            <p:ph type="title"/>
          </p:nvPr>
        </p:nvSpPr>
        <p:spPr>
          <a:xfrm>
            <a:off x="2593188" y="1980588"/>
            <a:ext cx="3957600" cy="11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00" name="Google Shape;700;p49"/>
          <p:cNvSpPr/>
          <p:nvPr/>
        </p:nvSpPr>
        <p:spPr>
          <a:xfrm rot="972593">
            <a:off x="8116648" y="-484744"/>
            <a:ext cx="1244186" cy="140469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49"/>
          <p:cNvGrpSpPr/>
          <p:nvPr/>
        </p:nvGrpSpPr>
        <p:grpSpPr>
          <a:xfrm rot="10800000">
            <a:off x="5774945" y="770244"/>
            <a:ext cx="355704" cy="470530"/>
            <a:chOff x="286275" y="729525"/>
            <a:chExt cx="240000" cy="317475"/>
          </a:xfrm>
        </p:grpSpPr>
        <p:sp>
          <p:nvSpPr>
            <p:cNvPr id="702" name="Google Shape;702;p4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49"/>
          <p:cNvGrpSpPr/>
          <p:nvPr/>
        </p:nvGrpSpPr>
        <p:grpSpPr>
          <a:xfrm rot="900009">
            <a:off x="8436067" y="2792646"/>
            <a:ext cx="355705" cy="470530"/>
            <a:chOff x="286275" y="729525"/>
            <a:chExt cx="240000" cy="317475"/>
          </a:xfrm>
        </p:grpSpPr>
        <p:sp>
          <p:nvSpPr>
            <p:cNvPr id="705" name="Google Shape;705;p4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rot="8999858">
            <a:off x="4862065" y="2792652"/>
            <a:ext cx="355702" cy="470528"/>
            <a:chOff x="286275" y="729525"/>
            <a:chExt cx="240000" cy="317475"/>
          </a:xfrm>
        </p:grpSpPr>
        <p:sp>
          <p:nvSpPr>
            <p:cNvPr id="708" name="Google Shape;708;p4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9"/>
          <p:cNvGrpSpPr/>
          <p:nvPr/>
        </p:nvGrpSpPr>
        <p:grpSpPr>
          <a:xfrm rot="1137491">
            <a:off x="6683588" y="1166189"/>
            <a:ext cx="355703" cy="470528"/>
            <a:chOff x="286275" y="729525"/>
            <a:chExt cx="240000" cy="317475"/>
          </a:xfrm>
        </p:grpSpPr>
        <p:sp>
          <p:nvSpPr>
            <p:cNvPr id="711" name="Google Shape;711;p4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49"/>
          <p:cNvSpPr/>
          <p:nvPr/>
        </p:nvSpPr>
        <p:spPr>
          <a:xfrm>
            <a:off x="7106063" y="385425"/>
            <a:ext cx="980748" cy="427796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/>
          <p:cNvSpPr txBox="1"/>
          <p:nvPr>
            <p:ph type="title"/>
          </p:nvPr>
        </p:nvSpPr>
        <p:spPr>
          <a:xfrm>
            <a:off x="881250" y="539825"/>
            <a:ext cx="66009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Project Goal</a:t>
            </a:r>
            <a:endParaRPr sz="4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48" name="Google Shape;648;p41"/>
          <p:cNvSpPr txBox="1"/>
          <p:nvPr/>
        </p:nvSpPr>
        <p:spPr>
          <a:xfrm>
            <a:off x="881250" y="1526075"/>
            <a:ext cx="73815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To investigate </a:t>
            </a: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gender disparity in patents, articles and conference proceedings and how the disparity has changed over time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To determine if newer faculty members are experiencing the same disparity as older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/>
          <p:nvPr>
            <p:ph type="title"/>
          </p:nvPr>
        </p:nvSpPr>
        <p:spPr>
          <a:xfrm>
            <a:off x="720000" y="4487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54" name="Google Shape;654;p42"/>
          <p:cNvSpPr txBox="1"/>
          <p:nvPr/>
        </p:nvSpPr>
        <p:spPr>
          <a:xfrm>
            <a:off x="720000" y="1146250"/>
            <a:ext cx="70626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Scraped information for 1401 faculty members from the MIT collaboration website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Names, departments and work years of the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Publishing dates for articles and conference proceedings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USPTO numbers for patents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Filing dates for ~4000 patents from USPTO database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Gender Classification: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Used an online tool, gender-api (based on first names)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Validation accuracy of 0.90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Challenges: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Limitations in API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Data Analyses</a:t>
            </a:r>
            <a:endParaRPr/>
          </a:p>
        </p:txBody>
      </p:sp>
      <p:sp>
        <p:nvSpPr>
          <p:cNvPr id="660" name="Google Shape;660;p43"/>
          <p:cNvSpPr txBox="1"/>
          <p:nvPr/>
        </p:nvSpPr>
        <p:spPr>
          <a:xfrm>
            <a:off x="720000" y="1280900"/>
            <a:ext cx="77040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Performed Student’s T-test/Welch’s T-test between the average number of publications for male and female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Calculated Disparity Index for male and female faculty members at a given year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Applied linear regressions for Disparity Index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Performed Student’s T-test/Welch’s T-test between the two genders for older and newer faculty members.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661" name="Google Shape;6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138" y="3823850"/>
            <a:ext cx="1125718" cy="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67" name="Google Shape;667;p44"/>
          <p:cNvSpPr txBox="1"/>
          <p:nvPr/>
        </p:nvSpPr>
        <p:spPr>
          <a:xfrm>
            <a:off x="6444500" y="3411825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8" name="Google Shape;6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50" y="1392150"/>
            <a:ext cx="6139701" cy="300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74" name="Google Shape;674;p45"/>
          <p:cNvSpPr txBox="1"/>
          <p:nvPr/>
        </p:nvSpPr>
        <p:spPr>
          <a:xfrm>
            <a:off x="6444500" y="3411825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5" name="Google Shape;6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50" y="1239750"/>
            <a:ext cx="6139699" cy="311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681" name="Google Shape;6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38" y="1700625"/>
            <a:ext cx="7418524" cy="21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87" name="Google Shape;687;p47"/>
          <p:cNvSpPr txBox="1"/>
          <p:nvPr/>
        </p:nvSpPr>
        <p:spPr>
          <a:xfrm>
            <a:off x="6444500" y="3411825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8" name="Google Shape;6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50" y="1362550"/>
            <a:ext cx="6139700" cy="312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Conclusion</a:t>
            </a:r>
            <a:endParaRPr/>
          </a:p>
        </p:txBody>
      </p:sp>
      <p:sp>
        <p:nvSpPr>
          <p:cNvPr id="694" name="Google Shape;694;p48"/>
          <p:cNvSpPr txBox="1"/>
          <p:nvPr/>
        </p:nvSpPr>
        <p:spPr>
          <a:xfrm>
            <a:off x="720000" y="1251300"/>
            <a:ext cx="77040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Conclusions</a:t>
            </a: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: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</a:t>
            </a: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tatistically significant gender disparity in mean article counts overall in MIT and for older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Gender disparity improving over the time period for patents and conference proceedings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Possible Next Steps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Additional work can be done in terms of race disparity instead of only gender disparity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■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Too few black and hispanic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■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Name-based race predictions can be highly unreliable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S Electives Health Subject for High School - 9th Grade: Healthy Living by Slidesgo">
  <a:themeElements>
    <a:clrScheme name="Simple Light">
      <a:dk1>
        <a:srgbClr val="5F63AF"/>
      </a:dk1>
      <a:lt1>
        <a:srgbClr val="FFFFFF"/>
      </a:lt1>
      <a:dk2>
        <a:srgbClr val="9A9BC9"/>
      </a:dk2>
      <a:lt2>
        <a:srgbClr val="525593"/>
      </a:lt2>
      <a:accent1>
        <a:srgbClr val="424476"/>
      </a:accent1>
      <a:accent2>
        <a:srgbClr val="FAE9CB"/>
      </a:accent2>
      <a:accent3>
        <a:srgbClr val="F9E8E0"/>
      </a:accent3>
      <a:accent4>
        <a:srgbClr val="F7D9CB"/>
      </a:accent4>
      <a:accent5>
        <a:srgbClr val="EA8C6B"/>
      </a:accent5>
      <a:accent6>
        <a:srgbClr val="DD7B59"/>
      </a:accent6>
      <a:hlink>
        <a:srgbClr val="5F63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