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2"/>
    <p:restoredTop sz="94628"/>
  </p:normalViewPr>
  <p:slideViewPr>
    <p:cSldViewPr snapToGrid="0">
      <p:cViewPr varScale="1">
        <p:scale>
          <a:sx n="88" d="100"/>
          <a:sy n="88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8F69-A844-7A92-D219-FE6070D2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EDBEF-03C4-F364-259B-975BE323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3090-A2EB-3FBB-C64C-E2880AD7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F0D7-4790-496F-98BD-D5A25B1A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193A-F8A2-9546-ACA0-0A1E7030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194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0636-1428-93C9-94E0-26C6112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F9AAC-7C93-CB4E-BCA6-D211F26E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B48C-89C5-5621-7D91-68114132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B003-048D-00BB-2B34-65A27B3D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D67C-CB58-7867-5BAA-1DF4A02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37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6F5EF-7320-AB7B-7843-1F4D016D4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719E3-5025-0A72-04FB-320F7AF6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0D9C-4840-67EF-30AA-4E4DFAB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1523-40E1-6B3F-640F-1C919467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D1F1-79D9-7528-68B5-72C43234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55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D1ED-0DC3-B0F4-E08A-24CFA714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FD38-3DA5-A5D2-1869-2444059B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399C-F0F9-6D2E-15C5-79B6DD63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28E1-118E-944A-B58B-BD7FDBF0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271A-1FA4-4030-5415-ED6E1491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80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6AC5-5781-380A-9024-65ADA50D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F4A84-6A71-FD02-0F85-41253800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EA0-9B64-99D8-05C1-83FA545F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C4CB-BF58-8DFE-AD5D-325EC780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1B8A-8C71-9BCC-B459-A06C576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01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A15B-C8F6-8A09-FDDE-ADE42F43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8E10-C1EB-7906-0C5E-B9244D9C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282A-CAEF-4F64-82C0-ECE3AB5D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07AE-6741-E5B1-D80F-D6998D11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A2642-75F8-DAB5-0D58-852C802F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1B92-BE79-ECCB-BD1A-6CD5A37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35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91EE-5F47-FF48-C74B-8CA343BD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3514-3689-F237-8C57-74ED311E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3C9C-1C18-E0AA-22A0-9E7124A1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7B12C-045B-B347-F246-CDEAF232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EAC6-6552-AD13-FACE-9C6434248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3AD3B-9675-D340-3892-C8A92244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63FB5-222C-F811-B31E-FF460D44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485C9-6D69-8986-B102-EBFF5A39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844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5D24-9E10-EDA2-E978-12BD33FE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9FDA-EF9A-2730-957F-64A8A4E9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DD0C6-281E-EC27-8BA7-FA26A0A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28E71-26DC-BE81-75CB-E987236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199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E2B2-E016-38FF-A7FA-260E15BC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75721-CF5F-BE14-B063-BC275513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CF2D-4E0C-0C96-E894-C6BE6598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14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F075-BBAA-7370-9DFC-1757DCEF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E98D-DE8D-42D0-3B63-7A462692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53D8-D7BB-BF71-6996-9385B6B5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877C-195C-26F4-CB0B-57DC6C60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34CC6-A4C5-838C-3212-D9B0137D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670CF-DEEB-5B85-70B7-5332A0BE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71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192B-D774-078E-A8F1-4D2FB497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F8ED-99E7-115C-CE5A-DCA0A9D9D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5AF8-030A-7982-694E-25CD2F4B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C0A9-0155-94D8-15C2-A27411E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E072-B6B2-C572-F18B-3DC28C17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B93C8-9A87-25AC-27C6-58D17B3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68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FB782-58E3-83C1-7850-00BEF91F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C2F9-7CFC-02AA-7379-F9CEA812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3980-8C14-1548-B8E4-C20F0379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8A4F-A4EA-6843-B5BE-41EEAB4838AB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3D51-204A-DFC6-F500-E46CAD443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C026-D31E-3C6D-4391-04160096B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61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77733C-0C7D-CD20-D85F-C0BB84B8A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91073"/>
              </p:ext>
            </p:extLst>
          </p:nvPr>
        </p:nvGraphicFramePr>
        <p:xfrm>
          <a:off x="2592729" y="557619"/>
          <a:ext cx="258115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585">
                  <a:extLst>
                    <a:ext uri="{9D8B030D-6E8A-4147-A177-3AD203B41FA5}">
                      <a16:colId xmlns:a16="http://schemas.microsoft.com/office/drawing/2014/main" val="1335556105"/>
                    </a:ext>
                  </a:extLst>
                </a:gridCol>
                <a:gridCol w="578734">
                  <a:extLst>
                    <a:ext uri="{9D8B030D-6E8A-4147-A177-3AD203B41FA5}">
                      <a16:colId xmlns:a16="http://schemas.microsoft.com/office/drawing/2014/main" val="3431049621"/>
                    </a:ext>
                  </a:extLst>
                </a:gridCol>
                <a:gridCol w="578734">
                  <a:extLst>
                    <a:ext uri="{9D8B030D-6E8A-4147-A177-3AD203B41FA5}">
                      <a16:colId xmlns:a16="http://schemas.microsoft.com/office/drawing/2014/main" val="1610067103"/>
                    </a:ext>
                  </a:extLst>
                </a:gridCol>
                <a:gridCol w="868101">
                  <a:extLst>
                    <a:ext uri="{9D8B030D-6E8A-4147-A177-3AD203B41FA5}">
                      <a16:colId xmlns:a16="http://schemas.microsoft.com/office/drawing/2014/main" val="2952496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#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1" u="sng" dirty="0"/>
                        <a:t>C</a:t>
                      </a:r>
                      <a:r>
                        <a:rPr lang="en-CN" sz="1200" b="0" dirty="0"/>
                        <a:t>ovid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1" u="sng" dirty="0"/>
                        <a:t>M</a:t>
                      </a:r>
                      <a:r>
                        <a:rPr lang="en-CN" sz="1200" b="0" dirty="0"/>
                        <a:t>ask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Social </a:t>
                      </a:r>
                      <a:r>
                        <a:rPr lang="en-CN" sz="1200" b="1" u="sng" dirty="0"/>
                        <a:t>D</a:t>
                      </a:r>
                      <a:r>
                        <a:rPr lang="en-CN" sz="1200" b="0" dirty="0"/>
                        <a:t>istancing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3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0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7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0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7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7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0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1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4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1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15C05-B41C-FA10-6D65-B8E7F92F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97FF64-F803-239F-08B2-0B89F1CFBFB7}"/>
              </a:ext>
            </a:extLst>
          </p:cNvPr>
          <p:cNvGrpSpPr/>
          <p:nvPr/>
        </p:nvGrpSpPr>
        <p:grpSpPr>
          <a:xfrm>
            <a:off x="887383" y="719882"/>
            <a:ext cx="6697897" cy="567160"/>
            <a:chOff x="887385" y="2708474"/>
            <a:chExt cx="6697897" cy="56716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812AB9-2E2B-7C69-166B-B2DC33EDC9C1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A6C947D-596D-BB5C-B515-220965181B81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32E6436-F6F9-1F5E-4775-D1EA8EC223D6}"/>
                    </a:ext>
                  </a:extLst>
                </p:cNvPr>
                <p:cNvSpPr/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32E6436-F6F9-1F5E-4775-D1EA8EC22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130C29-2968-A030-618F-EFDB37FD7074}"/>
                </a:ext>
              </a:extLst>
            </p:cNvPr>
            <p:cNvSpPr/>
            <p:nvPr/>
          </p:nvSpPr>
          <p:spPr>
            <a:xfrm>
              <a:off x="2523283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FA0486-6D04-6D75-BE20-0895DEECFF7B}"/>
                </a:ext>
              </a:extLst>
            </p:cNvPr>
            <p:cNvSpPr/>
            <p:nvPr/>
          </p:nvSpPr>
          <p:spPr>
            <a:xfrm>
              <a:off x="3865946" y="2708475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F49E01-7901-4AED-DE43-CF3AFBDE1973}"/>
                </a:ext>
              </a:extLst>
            </p:cNvPr>
            <p:cNvSpPr/>
            <p:nvPr/>
          </p:nvSpPr>
          <p:spPr>
            <a:xfrm>
              <a:off x="5208610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39D11B-1452-18DC-A99F-F7568C2572EA}"/>
                </a:ext>
              </a:extLst>
            </p:cNvPr>
            <p:cNvCxnSpPr>
              <a:stCxn id="2" idx="6"/>
              <a:endCxn id="6" idx="2"/>
            </p:cNvCxnSpPr>
            <p:nvPr/>
          </p:nvCxnSpPr>
          <p:spPr>
            <a:xfrm>
              <a:off x="1628159" y="2992055"/>
              <a:ext cx="895124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0F96AFC-2516-FDEB-52CF-E026D1CC0E7C}"/>
                    </a:ext>
                  </a:extLst>
                </p:cNvPr>
                <p:cNvSpPr/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0F96AFC-2516-FDEB-52CF-E026D1CC0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B518A9-1308-289C-DD49-4AE814F1395D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5949384" y="2992054"/>
              <a:ext cx="895124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B98BB7-83A2-99F4-64A2-ACE21058FE07}"/>
              </a:ext>
            </a:extLst>
          </p:cNvPr>
          <p:cNvGrpSpPr/>
          <p:nvPr/>
        </p:nvGrpSpPr>
        <p:grpSpPr>
          <a:xfrm>
            <a:off x="887382" y="2164053"/>
            <a:ext cx="6697897" cy="567160"/>
            <a:chOff x="887385" y="2708474"/>
            <a:chExt cx="6697897" cy="56716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F1E3459-5EE1-BBE7-3D1C-DE2C2B8CD9C6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19A04B-6633-B71A-9E36-4DC34E6C05AE}"/>
                </a:ext>
              </a:extLst>
            </p:cNvPr>
            <p:cNvCxnSpPr>
              <a:cxnSpLocks/>
              <a:stCxn id="26" idx="2"/>
              <a:endCxn id="25" idx="6"/>
            </p:cNvCxnSpPr>
            <p:nvPr/>
          </p:nvCxnSpPr>
          <p:spPr>
            <a:xfrm flipH="1"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3DEE98C-89A1-4F6A-59A8-C968C1B6AD8B}"/>
                    </a:ext>
                  </a:extLst>
                </p:cNvPr>
                <p:cNvSpPr/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3DEE98C-89A1-4F6A-59A8-C968C1B6A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726A0A-3252-D285-6BD5-AA23474D9841}"/>
                </a:ext>
              </a:extLst>
            </p:cNvPr>
            <p:cNvSpPr/>
            <p:nvPr/>
          </p:nvSpPr>
          <p:spPr>
            <a:xfrm>
              <a:off x="2523283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0FD2B7-626E-B49F-869F-3E12F04FAC07}"/>
                </a:ext>
              </a:extLst>
            </p:cNvPr>
            <p:cNvSpPr/>
            <p:nvPr/>
          </p:nvSpPr>
          <p:spPr>
            <a:xfrm>
              <a:off x="3865946" y="2708475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74A15D-9D00-CF19-B70B-4ADDEC9B5F47}"/>
                </a:ext>
              </a:extLst>
            </p:cNvPr>
            <p:cNvSpPr/>
            <p:nvPr/>
          </p:nvSpPr>
          <p:spPr>
            <a:xfrm>
              <a:off x="5208610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82D3D7-31EB-10BF-174A-16F45C19413F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>
              <a:off x="1628159" y="2992055"/>
              <a:ext cx="895124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A1C34EB-6F9C-BC7A-A2EB-5BE533BBFCDA}"/>
                    </a:ext>
                  </a:extLst>
                </p:cNvPr>
                <p:cNvSpPr/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A1C34EB-6F9C-BC7A-A2EB-5BE533BBFC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0B8C26-A711-76EF-E148-030D30DB2566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949384" y="2992054"/>
              <a:ext cx="895124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61EA47-1B37-0C7C-771B-DD9858A27B3A}"/>
              </a:ext>
            </a:extLst>
          </p:cNvPr>
          <p:cNvGrpSpPr/>
          <p:nvPr/>
        </p:nvGrpSpPr>
        <p:grpSpPr>
          <a:xfrm>
            <a:off x="887382" y="3429000"/>
            <a:ext cx="6697897" cy="1306877"/>
            <a:chOff x="887382" y="3429000"/>
            <a:chExt cx="6697897" cy="130687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F8C916-800F-1585-9A9A-B0DADB86B41F}"/>
                </a:ext>
              </a:extLst>
            </p:cNvPr>
            <p:cNvCxnSpPr>
              <a:cxnSpLocks/>
              <a:stCxn id="40" idx="2"/>
              <a:endCxn id="39" idx="6"/>
            </p:cNvCxnSpPr>
            <p:nvPr/>
          </p:nvCxnSpPr>
          <p:spPr>
            <a:xfrm flipH="1">
              <a:off x="4606717" y="3712581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1183117-39B4-F793-CD85-1D051EC43141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3264054" y="3712581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8CA4CE-8A52-5927-80D9-A2430448D985}"/>
                    </a:ext>
                  </a:extLst>
                </p:cNvPr>
                <p:cNvSpPr/>
                <p:nvPr/>
              </p:nvSpPr>
              <p:spPr>
                <a:xfrm>
                  <a:off x="887382" y="3429001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8CA4CE-8A52-5927-80D9-A2430448D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2" y="3429001"/>
                  <a:ext cx="740774" cy="5671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3C2EE80-8BEB-95D7-43AB-4C8F56B4B68E}"/>
                </a:ext>
              </a:extLst>
            </p:cNvPr>
            <p:cNvSpPr/>
            <p:nvPr/>
          </p:nvSpPr>
          <p:spPr>
            <a:xfrm>
              <a:off x="2523280" y="3429001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FC9F4DA-B1D0-D2BB-FBED-FD73CA98F16D}"/>
                </a:ext>
              </a:extLst>
            </p:cNvPr>
            <p:cNvSpPr/>
            <p:nvPr/>
          </p:nvSpPr>
          <p:spPr>
            <a:xfrm>
              <a:off x="3865943" y="3429001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68FB724-2391-A990-CA25-790B63C15B7C}"/>
                </a:ext>
              </a:extLst>
            </p:cNvPr>
            <p:cNvSpPr/>
            <p:nvPr/>
          </p:nvSpPr>
          <p:spPr>
            <a:xfrm>
              <a:off x="5208607" y="3429001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79BA254-245E-78FA-E9B9-69D28867B42A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1628156" y="3712581"/>
              <a:ext cx="895124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BBF7346-B6F0-5993-1643-14AD4BF95B99}"/>
                    </a:ext>
                  </a:extLst>
                </p:cNvPr>
                <p:cNvSpPr/>
                <p:nvPr/>
              </p:nvSpPr>
              <p:spPr>
                <a:xfrm>
                  <a:off x="6844505" y="3429000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BBF7346-B6F0-5993-1643-14AD4BF95B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05" y="3429000"/>
                  <a:ext cx="740774" cy="56715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1D16C7-8C36-F306-DE68-F048858EE8AF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 flipV="1">
              <a:off x="5949381" y="3712580"/>
              <a:ext cx="895124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99058505-D221-DBEC-7B9D-E0952679466C}"/>
                </a:ext>
              </a:extLst>
            </p:cNvPr>
            <p:cNvSpPr/>
            <p:nvPr/>
          </p:nvSpPr>
          <p:spPr>
            <a:xfrm rot="16200000">
              <a:off x="1952114" y="3054543"/>
              <a:ext cx="370387" cy="2253616"/>
            </a:xfrm>
            <a:prstGeom prst="leftBrace">
              <a:avLst>
                <a:gd name="adj1" fmla="val 8333"/>
                <a:gd name="adj2" fmla="val 5128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467ED43-7901-28EA-77BA-8990535A923A}"/>
                    </a:ext>
                  </a:extLst>
                </p:cNvPr>
                <p:cNvSpPr txBox="1"/>
                <p:nvPr/>
              </p:nvSpPr>
              <p:spPr>
                <a:xfrm>
                  <a:off x="1383030" y="4366545"/>
                  <a:ext cx="1508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467ED43-7901-28EA-77BA-8990535A9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30" y="4366545"/>
                  <a:ext cx="15085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64E56D2A-954E-96CC-B3FE-DF124561D187}"/>
                </a:ext>
              </a:extLst>
            </p:cNvPr>
            <p:cNvSpPr/>
            <p:nvPr/>
          </p:nvSpPr>
          <p:spPr>
            <a:xfrm rot="16200000">
              <a:off x="6053162" y="3018509"/>
              <a:ext cx="369251" cy="2324547"/>
            </a:xfrm>
            <a:prstGeom prst="leftBrace">
              <a:avLst>
                <a:gd name="adj1" fmla="val 8333"/>
                <a:gd name="adj2" fmla="val 5128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7C45C8-1834-EBD7-FFE7-04587ED5BDFD}"/>
                    </a:ext>
                  </a:extLst>
                </p:cNvPr>
                <p:cNvSpPr txBox="1"/>
                <p:nvPr/>
              </p:nvSpPr>
              <p:spPr>
                <a:xfrm>
                  <a:off x="4933757" y="4366545"/>
                  <a:ext cx="23244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7C45C8-1834-EBD7-FFE7-04587ED5B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57" y="4366545"/>
                  <a:ext cx="23244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00B4925-7B84-6B12-B4D8-9BC0B5CC6748}"/>
              </a:ext>
            </a:extLst>
          </p:cNvPr>
          <p:cNvGrpSpPr/>
          <p:nvPr/>
        </p:nvGrpSpPr>
        <p:grpSpPr>
          <a:xfrm>
            <a:off x="925409" y="5019371"/>
            <a:ext cx="6697897" cy="1503570"/>
            <a:chOff x="887381" y="4784616"/>
            <a:chExt cx="6697897" cy="150357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C6A775-B38C-CA76-2026-82BEA9CC8E2D}"/>
                </a:ext>
              </a:extLst>
            </p:cNvPr>
            <p:cNvCxnSpPr>
              <a:cxnSpLocks/>
              <a:stCxn id="60" idx="2"/>
              <a:endCxn id="69" idx="6"/>
            </p:cNvCxnSpPr>
            <p:nvPr/>
          </p:nvCxnSpPr>
          <p:spPr>
            <a:xfrm flipH="1" flipV="1">
              <a:off x="4599544" y="5068196"/>
              <a:ext cx="609062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5F73E7-4619-FD20-10B4-2C832F26107D}"/>
                </a:ext>
              </a:extLst>
            </p:cNvPr>
            <p:cNvCxnSpPr>
              <a:cxnSpLocks/>
              <a:stCxn id="58" idx="6"/>
              <a:endCxn id="69" idx="2"/>
            </p:cNvCxnSpPr>
            <p:nvPr/>
          </p:nvCxnSpPr>
          <p:spPr>
            <a:xfrm flipV="1">
              <a:off x="3264053" y="5068196"/>
              <a:ext cx="594717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E3EEA95-810F-03DA-2167-1D041ED33D25}"/>
                    </a:ext>
                  </a:extLst>
                </p:cNvPr>
                <p:cNvSpPr/>
                <p:nvPr/>
              </p:nvSpPr>
              <p:spPr>
                <a:xfrm>
                  <a:off x="887381" y="4784620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E3EEA95-810F-03DA-2167-1D041ED33D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1" y="4784620"/>
                  <a:ext cx="740774" cy="56715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9CCCCD-D435-AF57-FBDC-195D0C27EC56}"/>
                </a:ext>
              </a:extLst>
            </p:cNvPr>
            <p:cNvSpPr/>
            <p:nvPr/>
          </p:nvSpPr>
          <p:spPr>
            <a:xfrm>
              <a:off x="2523279" y="4784620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C1C0E7B-1DA0-34D4-1885-3EEC9EEFF10A}"/>
                </a:ext>
              </a:extLst>
            </p:cNvPr>
            <p:cNvSpPr/>
            <p:nvPr/>
          </p:nvSpPr>
          <p:spPr>
            <a:xfrm>
              <a:off x="5208606" y="4784620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079965-2B0A-C819-C44D-1FD8FE65CEDD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1628155" y="5068200"/>
              <a:ext cx="895124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E601406-BE64-4DDC-2A90-39AAD17271F7}"/>
                    </a:ext>
                  </a:extLst>
                </p:cNvPr>
                <p:cNvSpPr/>
                <p:nvPr/>
              </p:nvSpPr>
              <p:spPr>
                <a:xfrm>
                  <a:off x="6844504" y="4784619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E601406-BE64-4DDC-2A90-39AAD17271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04" y="4784619"/>
                  <a:ext cx="740774" cy="56715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6B7A0F-B13F-B170-8FA8-1BED10B8B25C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5949380" y="5068199"/>
              <a:ext cx="895124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e 63">
              <a:extLst>
                <a:ext uri="{FF2B5EF4-FFF2-40B4-BE49-F238E27FC236}">
                  <a16:creationId xmlns:a16="http://schemas.microsoft.com/office/drawing/2014/main" id="{4286E7AA-0DDB-3533-6D4E-C51A237D7BB2}"/>
                </a:ext>
              </a:extLst>
            </p:cNvPr>
            <p:cNvSpPr/>
            <p:nvPr/>
          </p:nvSpPr>
          <p:spPr>
            <a:xfrm rot="16200000">
              <a:off x="1952113" y="4410162"/>
              <a:ext cx="370387" cy="2253616"/>
            </a:xfrm>
            <a:prstGeom prst="leftBrace">
              <a:avLst>
                <a:gd name="adj1" fmla="val 8333"/>
                <a:gd name="adj2" fmla="val 5128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02FE532-3A2E-182B-33FE-88FDB845129B}"/>
                    </a:ext>
                  </a:extLst>
                </p:cNvPr>
                <p:cNvSpPr txBox="1"/>
                <p:nvPr/>
              </p:nvSpPr>
              <p:spPr>
                <a:xfrm>
                  <a:off x="1383029" y="5722164"/>
                  <a:ext cx="1508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02FE532-3A2E-182B-33FE-88FDB845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29" y="5722164"/>
                  <a:ext cx="150855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6EDD85F-3D0B-8090-4D8A-5891E6C39640}"/>
                </a:ext>
              </a:extLst>
            </p:cNvPr>
            <p:cNvSpPr/>
            <p:nvPr/>
          </p:nvSpPr>
          <p:spPr>
            <a:xfrm rot="16200000">
              <a:off x="6053161" y="4374128"/>
              <a:ext cx="369251" cy="2324547"/>
            </a:xfrm>
            <a:prstGeom prst="leftBrace">
              <a:avLst>
                <a:gd name="adj1" fmla="val 8333"/>
                <a:gd name="adj2" fmla="val 5128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7583AE6-95D8-7383-5584-992E0CB8706A}"/>
                    </a:ext>
                  </a:extLst>
                </p:cNvPr>
                <p:cNvSpPr txBox="1"/>
                <p:nvPr/>
              </p:nvSpPr>
              <p:spPr>
                <a:xfrm>
                  <a:off x="4933756" y="5722164"/>
                  <a:ext cx="23244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7583AE6-95D8-7383-5584-992E0CB8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56" y="5722164"/>
                  <a:ext cx="232448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27D31D-8C7F-F076-F14A-93C0FD4DBA37}"/>
                </a:ext>
              </a:extLst>
            </p:cNvPr>
            <p:cNvSpPr/>
            <p:nvPr/>
          </p:nvSpPr>
          <p:spPr>
            <a:xfrm>
              <a:off x="3858770" y="5721027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Z’</a:t>
              </a:r>
              <a:endParaRPr lang="en-CN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A0B99A8-827E-9197-14D2-F885414C2021}"/>
                </a:ext>
              </a:extLst>
            </p:cNvPr>
            <p:cNvSpPr/>
            <p:nvPr/>
          </p:nvSpPr>
          <p:spPr>
            <a:xfrm>
              <a:off x="3858770" y="4784616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DF64354-CF69-364C-D3D8-7FC228E8BDE4}"/>
                </a:ext>
              </a:extLst>
            </p:cNvPr>
            <p:cNvCxnSpPr>
              <a:stCxn id="69" idx="4"/>
              <a:endCxn id="68" idx="0"/>
            </p:cNvCxnSpPr>
            <p:nvPr/>
          </p:nvCxnSpPr>
          <p:spPr>
            <a:xfrm>
              <a:off x="4229157" y="5351775"/>
              <a:ext cx="0" cy="3692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22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B8B5A-619C-CCEF-D595-7F68DE5A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C6D91-C149-FD91-B638-453FCAB42998}"/>
              </a:ext>
            </a:extLst>
          </p:cNvPr>
          <p:cNvGrpSpPr/>
          <p:nvPr/>
        </p:nvGrpSpPr>
        <p:grpSpPr>
          <a:xfrm>
            <a:off x="887382" y="2164053"/>
            <a:ext cx="6697897" cy="567160"/>
            <a:chOff x="887385" y="2708474"/>
            <a:chExt cx="6697897" cy="56716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735A63-7AE7-BBE5-2172-EDFD3CE56209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4C15A19-D54A-1359-7FB3-F5AF06EE0CD6}"/>
                </a:ext>
              </a:extLst>
            </p:cNvPr>
            <p:cNvCxnSpPr>
              <a:cxnSpLocks/>
              <a:stCxn id="26" idx="2"/>
              <a:endCxn id="25" idx="6"/>
            </p:cNvCxnSpPr>
            <p:nvPr/>
          </p:nvCxnSpPr>
          <p:spPr>
            <a:xfrm flipH="1"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6D96F10-D68E-5233-244C-5A87F3005E2C}"/>
                    </a:ext>
                  </a:extLst>
                </p:cNvPr>
                <p:cNvSpPr/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6D96F10-D68E-5233-244C-5A87F3005E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8DEB29-55C5-A6A4-43F7-B7900BF8E702}"/>
                </a:ext>
              </a:extLst>
            </p:cNvPr>
            <p:cNvSpPr/>
            <p:nvPr/>
          </p:nvSpPr>
          <p:spPr>
            <a:xfrm>
              <a:off x="2523283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516343-D393-C1B6-32DA-1990B7F332A3}"/>
                </a:ext>
              </a:extLst>
            </p:cNvPr>
            <p:cNvSpPr/>
            <p:nvPr/>
          </p:nvSpPr>
          <p:spPr>
            <a:xfrm>
              <a:off x="3865946" y="2708475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27D2A3-D883-AAE9-0315-9084D7F5F1D1}"/>
                </a:ext>
              </a:extLst>
            </p:cNvPr>
            <p:cNvSpPr/>
            <p:nvPr/>
          </p:nvSpPr>
          <p:spPr>
            <a:xfrm>
              <a:off x="5208610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CA9E71-96DF-8207-7567-7293EF948D10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>
              <a:off x="1628159" y="2992055"/>
              <a:ext cx="895124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09C5206-DB83-31CD-00CD-251A2E44D65E}"/>
                    </a:ext>
                  </a:extLst>
                </p:cNvPr>
                <p:cNvSpPr/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09C5206-DB83-31CD-00CD-251A2E44D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4AEFB4-1C66-F4B0-9654-8183CA79E8B6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949384" y="2992054"/>
              <a:ext cx="895124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9713ED-F2D4-1219-26D9-6AD6B334E53C}"/>
              </a:ext>
            </a:extLst>
          </p:cNvPr>
          <p:cNvGrpSpPr/>
          <p:nvPr/>
        </p:nvGrpSpPr>
        <p:grpSpPr>
          <a:xfrm>
            <a:off x="887382" y="3429000"/>
            <a:ext cx="6697897" cy="567160"/>
            <a:chOff x="887382" y="3429000"/>
            <a:chExt cx="6697897" cy="56716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07E97B0-A059-979F-225F-125891D73E27}"/>
                </a:ext>
              </a:extLst>
            </p:cNvPr>
            <p:cNvCxnSpPr>
              <a:cxnSpLocks/>
              <a:stCxn id="40" idx="2"/>
              <a:endCxn id="39" idx="6"/>
            </p:cNvCxnSpPr>
            <p:nvPr/>
          </p:nvCxnSpPr>
          <p:spPr>
            <a:xfrm flipH="1">
              <a:off x="4606717" y="3712581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273219-CB2E-6718-E803-5E4BA8AA2741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3264054" y="3712581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7824B08-6B6A-4E64-608F-365215CB67AE}"/>
                    </a:ext>
                  </a:extLst>
                </p:cNvPr>
                <p:cNvSpPr/>
                <p:nvPr/>
              </p:nvSpPr>
              <p:spPr>
                <a:xfrm>
                  <a:off x="887382" y="3429001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7824B08-6B6A-4E64-608F-365215CB6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2" y="3429001"/>
                  <a:ext cx="740774" cy="567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EECF18-AD1B-E72C-D6F3-40A6DD8C0B43}"/>
                </a:ext>
              </a:extLst>
            </p:cNvPr>
            <p:cNvSpPr/>
            <p:nvPr/>
          </p:nvSpPr>
          <p:spPr>
            <a:xfrm>
              <a:off x="2523280" y="3429001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D131C1-4551-8F48-4338-1AA82235E4B9}"/>
                </a:ext>
              </a:extLst>
            </p:cNvPr>
            <p:cNvSpPr/>
            <p:nvPr/>
          </p:nvSpPr>
          <p:spPr>
            <a:xfrm>
              <a:off x="3865943" y="3429001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6A1A5B-EB15-B62C-E5D9-83596B43470F}"/>
                </a:ext>
              </a:extLst>
            </p:cNvPr>
            <p:cNvSpPr/>
            <p:nvPr/>
          </p:nvSpPr>
          <p:spPr>
            <a:xfrm>
              <a:off x="5208607" y="3429001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955EFB-EEB4-11DD-CA0C-6A29E9A87691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1628156" y="3712581"/>
              <a:ext cx="895124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D4A82DA-5083-AA4D-0057-93A15DCFA166}"/>
                    </a:ext>
                  </a:extLst>
                </p:cNvPr>
                <p:cNvSpPr/>
                <p:nvPr/>
              </p:nvSpPr>
              <p:spPr>
                <a:xfrm>
                  <a:off x="6844505" y="3429000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D4A82DA-5083-AA4D-0057-93A15DCFA1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05" y="3429000"/>
                  <a:ext cx="740774" cy="567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04CFDE-6CB3-1F00-776C-61DE6B0ACD60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 flipV="1">
              <a:off x="5949381" y="3712580"/>
              <a:ext cx="895124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98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AFF78-3475-DBB7-7FF1-E135E560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2048406-8051-5841-854D-0E84B6273A68}"/>
              </a:ext>
            </a:extLst>
          </p:cNvPr>
          <p:cNvGrpSpPr/>
          <p:nvPr/>
        </p:nvGrpSpPr>
        <p:grpSpPr>
          <a:xfrm>
            <a:off x="2189451" y="944854"/>
            <a:ext cx="3426101" cy="567159"/>
            <a:chOff x="2189451" y="944854"/>
            <a:chExt cx="3426101" cy="5671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852E0A4-60EE-E258-97DA-D4D8FE278DF5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4272888" y="1228434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E3200B-64C1-E190-7124-CD07ACF603D9}"/>
                </a:ext>
              </a:extLst>
            </p:cNvPr>
            <p:cNvCxnSpPr>
              <a:cxnSpLocks/>
              <a:stCxn id="26" idx="2"/>
              <a:endCxn id="25" idx="6"/>
            </p:cNvCxnSpPr>
            <p:nvPr/>
          </p:nvCxnSpPr>
          <p:spPr>
            <a:xfrm flipH="1">
              <a:off x="2930225" y="1228434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C7F195-731D-BFA9-F975-909E4FF7C013}"/>
                </a:ext>
              </a:extLst>
            </p:cNvPr>
            <p:cNvSpPr/>
            <p:nvPr/>
          </p:nvSpPr>
          <p:spPr>
            <a:xfrm>
              <a:off x="2189451" y="944854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8D40C0-8281-70D7-D111-76CFBB755CC9}"/>
                </a:ext>
              </a:extLst>
            </p:cNvPr>
            <p:cNvSpPr/>
            <p:nvPr/>
          </p:nvSpPr>
          <p:spPr>
            <a:xfrm>
              <a:off x="3532114" y="944854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6C4E33-C69F-31CE-D7D0-3152FA7ABC3C}"/>
                </a:ext>
              </a:extLst>
            </p:cNvPr>
            <p:cNvSpPr/>
            <p:nvPr/>
          </p:nvSpPr>
          <p:spPr>
            <a:xfrm>
              <a:off x="4874778" y="944854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9BE6BC-A1AE-3100-5B1D-4169793AD491}"/>
              </a:ext>
            </a:extLst>
          </p:cNvPr>
          <p:cNvGrpSpPr/>
          <p:nvPr/>
        </p:nvGrpSpPr>
        <p:grpSpPr>
          <a:xfrm>
            <a:off x="2189451" y="1795593"/>
            <a:ext cx="3426101" cy="567159"/>
            <a:chOff x="2189451" y="1795593"/>
            <a:chExt cx="3426101" cy="56715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48CF93C-851B-33A3-5A26-6DF7C0F52E9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272888" y="2079173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E0CCF1-4707-6DF9-8C27-3A1E18609EF7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>
              <a:off x="2930225" y="2079173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EBB54B4-99B3-EF02-FCED-FBA2F9A63EDE}"/>
                </a:ext>
              </a:extLst>
            </p:cNvPr>
            <p:cNvSpPr/>
            <p:nvPr/>
          </p:nvSpPr>
          <p:spPr>
            <a:xfrm>
              <a:off x="2189451" y="1795593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B08318-0F47-56C6-469A-1620145B741E}"/>
                </a:ext>
              </a:extLst>
            </p:cNvPr>
            <p:cNvSpPr/>
            <p:nvPr/>
          </p:nvSpPr>
          <p:spPr>
            <a:xfrm>
              <a:off x="3532114" y="1795593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880718-53AC-30BE-AE0A-665BFA82E32E}"/>
                </a:ext>
              </a:extLst>
            </p:cNvPr>
            <p:cNvSpPr/>
            <p:nvPr/>
          </p:nvSpPr>
          <p:spPr>
            <a:xfrm>
              <a:off x="4874778" y="1795593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FCF293-A5A6-F1E6-7366-8D7A09F5CB28}"/>
              </a:ext>
            </a:extLst>
          </p:cNvPr>
          <p:cNvGrpSpPr/>
          <p:nvPr/>
        </p:nvGrpSpPr>
        <p:grpSpPr>
          <a:xfrm>
            <a:off x="2189451" y="2646332"/>
            <a:ext cx="3426101" cy="567159"/>
            <a:chOff x="2189451" y="2646332"/>
            <a:chExt cx="3426101" cy="5671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15DD69-4715-9ACF-ED66-A75095C42324}"/>
                </a:ext>
              </a:extLst>
            </p:cNvPr>
            <p:cNvCxnSpPr>
              <a:cxnSpLocks/>
              <a:stCxn id="20" idx="2"/>
              <a:endCxn id="15" idx="6"/>
            </p:cNvCxnSpPr>
            <p:nvPr/>
          </p:nvCxnSpPr>
          <p:spPr>
            <a:xfrm flipH="1">
              <a:off x="4272888" y="2929912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D32ECB-EB74-04AE-411C-892467146051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2930225" y="2929912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51FB52-CB43-95F7-6473-ABBA7F140E79}"/>
                </a:ext>
              </a:extLst>
            </p:cNvPr>
            <p:cNvSpPr/>
            <p:nvPr/>
          </p:nvSpPr>
          <p:spPr>
            <a:xfrm>
              <a:off x="2189451" y="2646332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6334C9-149E-F7FD-AE9A-67CCFBBC1683}"/>
                </a:ext>
              </a:extLst>
            </p:cNvPr>
            <p:cNvSpPr/>
            <p:nvPr/>
          </p:nvSpPr>
          <p:spPr>
            <a:xfrm>
              <a:off x="3532114" y="2646332"/>
              <a:ext cx="740774" cy="567159"/>
            </a:xfrm>
            <a:prstGeom prst="ellipse">
              <a:avLst/>
            </a:prstGeom>
            <a:solidFill>
              <a:srgbClr val="0070C0"/>
            </a:solidFill>
            <a:ln w="12700" cmpd="sng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DC6151-C0BB-7587-6A3C-6F1A1752726C}"/>
                </a:ext>
              </a:extLst>
            </p:cNvPr>
            <p:cNvSpPr/>
            <p:nvPr/>
          </p:nvSpPr>
          <p:spPr>
            <a:xfrm>
              <a:off x="4874778" y="2646332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83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8E853-7DEE-D781-7D68-6F8FBC5D2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DC33EF-4D6C-697C-6F9A-3EE3716F2EBE}"/>
              </a:ext>
            </a:extLst>
          </p:cNvPr>
          <p:cNvGrpSpPr/>
          <p:nvPr/>
        </p:nvGrpSpPr>
        <p:grpSpPr>
          <a:xfrm>
            <a:off x="2326617" y="3145420"/>
            <a:ext cx="3426101" cy="567159"/>
            <a:chOff x="2189451" y="944854"/>
            <a:chExt cx="3426101" cy="5671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7FB481-4733-A766-167E-79409FA4E4D9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4272888" y="1228434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B5610F-E8F7-E532-E87D-4650B89DE114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>
              <a:off x="2930225" y="1228434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F4DE81-002F-1607-93D7-0F80B5A95731}"/>
                </a:ext>
              </a:extLst>
            </p:cNvPr>
            <p:cNvSpPr/>
            <p:nvPr/>
          </p:nvSpPr>
          <p:spPr>
            <a:xfrm>
              <a:off x="2189451" y="944854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D279D1-0CF1-5736-C18D-5ADBBDAAF18E}"/>
                </a:ext>
              </a:extLst>
            </p:cNvPr>
            <p:cNvSpPr/>
            <p:nvPr/>
          </p:nvSpPr>
          <p:spPr>
            <a:xfrm>
              <a:off x="3532114" y="944854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A62CD5-16B7-692C-95A4-D602D2F3C6A3}"/>
                </a:ext>
              </a:extLst>
            </p:cNvPr>
            <p:cNvSpPr/>
            <p:nvPr/>
          </p:nvSpPr>
          <p:spPr>
            <a:xfrm>
              <a:off x="4874778" y="944854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F9C795-CB2B-A953-B779-6BE2CE38AE96}"/>
              </a:ext>
            </a:extLst>
          </p:cNvPr>
          <p:cNvGrpSpPr/>
          <p:nvPr/>
        </p:nvGrpSpPr>
        <p:grpSpPr>
          <a:xfrm>
            <a:off x="2370333" y="1960808"/>
            <a:ext cx="3426101" cy="567159"/>
            <a:chOff x="2189451" y="2646332"/>
            <a:chExt cx="3426101" cy="5671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39946C-1320-672D-BC64-9DC9207F6894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4272888" y="2929912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95A30D-F85C-B8AF-A871-94642CC7E1C1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2930225" y="2929912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5ABEA1-8286-61FC-975A-707A407CC6F4}"/>
                </a:ext>
              </a:extLst>
            </p:cNvPr>
            <p:cNvSpPr/>
            <p:nvPr/>
          </p:nvSpPr>
          <p:spPr>
            <a:xfrm>
              <a:off x="2189451" y="2646332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D6FD62-14C0-8107-EE0D-1293A6083FF3}"/>
                </a:ext>
              </a:extLst>
            </p:cNvPr>
            <p:cNvSpPr/>
            <p:nvPr/>
          </p:nvSpPr>
          <p:spPr>
            <a:xfrm>
              <a:off x="3532114" y="2646332"/>
              <a:ext cx="740774" cy="567159"/>
            </a:xfrm>
            <a:prstGeom prst="ellipse">
              <a:avLst/>
            </a:prstGeom>
            <a:solidFill>
              <a:srgbClr val="0070C0"/>
            </a:solidFill>
            <a:ln w="12700" cmpd="sng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1989C3-A23F-DFC2-DC8B-1F7AE6243A3E}"/>
                </a:ext>
              </a:extLst>
            </p:cNvPr>
            <p:cNvSpPr/>
            <p:nvPr/>
          </p:nvSpPr>
          <p:spPr>
            <a:xfrm>
              <a:off x="4874778" y="2646332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51CAF2-ADC6-5342-80FB-EA2859BE5F6B}"/>
              </a:ext>
            </a:extLst>
          </p:cNvPr>
          <p:cNvGrpSpPr/>
          <p:nvPr/>
        </p:nvGrpSpPr>
        <p:grpSpPr>
          <a:xfrm>
            <a:off x="2341851" y="839303"/>
            <a:ext cx="3426101" cy="567159"/>
            <a:chOff x="2189451" y="2646332"/>
            <a:chExt cx="3426101" cy="56715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3DFFD7-387A-713E-4968-1C97C59DB516}"/>
                </a:ext>
              </a:extLst>
            </p:cNvPr>
            <p:cNvCxnSpPr>
              <a:cxnSpLocks/>
              <a:stCxn id="22" idx="2"/>
              <a:endCxn id="21" idx="6"/>
            </p:cNvCxnSpPr>
            <p:nvPr/>
          </p:nvCxnSpPr>
          <p:spPr>
            <a:xfrm flipH="1">
              <a:off x="4272888" y="2929912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8243C0-0DA1-8AF5-22AA-23533AF03C64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>
              <a:off x="2930225" y="2929912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66A41C-BA1C-5BDB-3B99-79C6C5BA76F8}"/>
                </a:ext>
              </a:extLst>
            </p:cNvPr>
            <p:cNvSpPr/>
            <p:nvPr/>
          </p:nvSpPr>
          <p:spPr>
            <a:xfrm>
              <a:off x="2189451" y="2646332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9DCCFF-8B3E-2C45-6955-295A44B51EC7}"/>
                </a:ext>
              </a:extLst>
            </p:cNvPr>
            <p:cNvSpPr/>
            <p:nvPr/>
          </p:nvSpPr>
          <p:spPr>
            <a:xfrm>
              <a:off x="3532114" y="2646332"/>
              <a:ext cx="740774" cy="567159"/>
            </a:xfrm>
            <a:prstGeom prst="ellipse">
              <a:avLst/>
            </a:prstGeom>
            <a:solidFill>
              <a:srgbClr val="0070C0"/>
            </a:solidFill>
            <a:ln w="12700" cmpd="sng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62CC87D-3768-B269-1072-4DBE64858E14}"/>
                </a:ext>
              </a:extLst>
            </p:cNvPr>
            <p:cNvSpPr/>
            <p:nvPr/>
          </p:nvSpPr>
          <p:spPr>
            <a:xfrm>
              <a:off x="4874778" y="2646332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4029CD-6040-CA23-CAAF-97D3B3A00847}"/>
              </a:ext>
            </a:extLst>
          </p:cNvPr>
          <p:cNvGrpSpPr/>
          <p:nvPr/>
        </p:nvGrpSpPr>
        <p:grpSpPr>
          <a:xfrm>
            <a:off x="6424050" y="3649470"/>
            <a:ext cx="3426101" cy="1463323"/>
            <a:chOff x="6424050" y="3649470"/>
            <a:chExt cx="3426101" cy="146332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E1DFB1-514E-18C2-73FE-F6979021C662}"/>
                </a:ext>
              </a:extLst>
            </p:cNvPr>
            <p:cNvGrpSpPr/>
            <p:nvPr/>
          </p:nvGrpSpPr>
          <p:grpSpPr>
            <a:xfrm>
              <a:off x="6424050" y="3649470"/>
              <a:ext cx="3426101" cy="567159"/>
              <a:chOff x="2189451" y="2646332"/>
              <a:chExt cx="3426101" cy="56715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2204324-E303-E09D-1CB9-3288B467E33F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>
              <a:xfrm>
                <a:off x="4272888" y="2929912"/>
                <a:ext cx="60189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F2AD0CE-9F6E-F926-15FD-526694D76911}"/>
                  </a:ext>
                </a:extLst>
              </p:cNvPr>
              <p:cNvCxnSpPr>
                <a:cxnSpLocks/>
                <a:stCxn id="45" idx="2"/>
                <a:endCxn id="44" idx="6"/>
              </p:cNvCxnSpPr>
              <p:nvPr/>
            </p:nvCxnSpPr>
            <p:spPr>
              <a:xfrm flipH="1">
                <a:off x="2930225" y="2929912"/>
                <a:ext cx="6018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EC9A669-8186-6ADB-F76E-F8A63D40F47F}"/>
                  </a:ext>
                </a:extLst>
              </p:cNvPr>
              <p:cNvSpPr/>
              <p:nvPr/>
            </p:nvSpPr>
            <p:spPr>
              <a:xfrm>
                <a:off x="2189451" y="2646332"/>
                <a:ext cx="740774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CN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7F054C2-93AC-3F0B-7F69-CC09B2F47E80}"/>
                  </a:ext>
                </a:extLst>
              </p:cNvPr>
              <p:cNvSpPr/>
              <p:nvPr/>
            </p:nvSpPr>
            <p:spPr>
              <a:xfrm>
                <a:off x="3532114" y="2646332"/>
                <a:ext cx="740774" cy="567159"/>
              </a:xfrm>
              <a:prstGeom prst="ellipse">
                <a:avLst/>
              </a:prstGeom>
              <a:solidFill>
                <a:srgbClr val="0070C0"/>
              </a:solidFill>
              <a:ln w="12700" cmpd="sng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  <a:endParaRPr lang="en-C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AEFEEB-7BBA-3F7F-DF54-49D14F6A72B0}"/>
                  </a:ext>
                </a:extLst>
              </p:cNvPr>
              <p:cNvSpPr/>
              <p:nvPr/>
            </p:nvSpPr>
            <p:spPr>
              <a:xfrm>
                <a:off x="4874778" y="2646332"/>
                <a:ext cx="740774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Y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E77F02-0757-76E9-3EEB-8D0507D71BCF}"/>
                </a:ext>
              </a:extLst>
            </p:cNvPr>
            <p:cNvSpPr/>
            <p:nvPr/>
          </p:nvSpPr>
          <p:spPr>
            <a:xfrm>
              <a:off x="7766713" y="4545634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Z’</a:t>
              </a:r>
              <a:endParaRPr lang="en-CN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1C922-30CA-5345-4CC5-442082F37420}"/>
                </a:ext>
              </a:extLst>
            </p:cNvPr>
            <p:cNvCxnSpPr>
              <a:cxnSpLocks/>
              <a:stCxn id="45" idx="4"/>
              <a:endCxn id="47" idx="0"/>
            </p:cNvCxnSpPr>
            <p:nvPr/>
          </p:nvCxnSpPr>
          <p:spPr>
            <a:xfrm>
              <a:off x="8137100" y="4216629"/>
              <a:ext cx="0" cy="329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01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F7719-A201-CCF7-18F5-BEA8DE8EF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4C532323-DCA3-5B2F-2A32-45E34CDB219E}"/>
              </a:ext>
            </a:extLst>
          </p:cNvPr>
          <p:cNvGrpSpPr/>
          <p:nvPr/>
        </p:nvGrpSpPr>
        <p:grpSpPr>
          <a:xfrm>
            <a:off x="1435632" y="1074448"/>
            <a:ext cx="8115109" cy="4078771"/>
            <a:chOff x="405117" y="769648"/>
            <a:chExt cx="8115109" cy="407877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17238-21BD-4482-53EB-DB761AD75A46}"/>
                </a:ext>
              </a:extLst>
            </p:cNvPr>
            <p:cNvCxnSpPr>
              <a:cxnSpLocks/>
              <a:stCxn id="5" idx="4"/>
              <a:endCxn id="28" idx="0"/>
            </p:cNvCxnSpPr>
            <p:nvPr/>
          </p:nvCxnSpPr>
          <p:spPr>
            <a:xfrm flipH="1">
              <a:off x="1286859" y="1406462"/>
              <a:ext cx="103096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001E2F-8754-20C6-9903-166781D84DB2}"/>
                </a:ext>
              </a:extLst>
            </p:cNvPr>
            <p:cNvSpPr/>
            <p:nvPr/>
          </p:nvSpPr>
          <p:spPr>
            <a:xfrm>
              <a:off x="1553029" y="839303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Season</a:t>
              </a:r>
              <a:endParaRPr lang="en-C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253DF5-D96C-0DCF-9CF8-1F70A82A8BA3}"/>
                </a:ext>
              </a:extLst>
            </p:cNvPr>
            <p:cNvSpPr/>
            <p:nvPr/>
          </p:nvSpPr>
          <p:spPr>
            <a:xfrm>
              <a:off x="3847423" y="85184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Mask</a:t>
              </a:r>
              <a:endParaRPr lang="en-C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B59123-2828-944E-364C-61F0FCEDF886}"/>
                </a:ext>
              </a:extLst>
            </p:cNvPr>
            <p:cNvSpPr/>
            <p:nvPr/>
          </p:nvSpPr>
          <p:spPr>
            <a:xfrm>
              <a:off x="5847143" y="769648"/>
              <a:ext cx="1763485" cy="7064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Social distancing</a:t>
              </a:r>
              <a:endParaRPr lang="en-CN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D8662D-D4FB-F537-F9E7-07CBC7F53510}"/>
                </a:ext>
              </a:extLst>
            </p:cNvPr>
            <p:cNvSpPr/>
            <p:nvPr/>
          </p:nvSpPr>
          <p:spPr>
            <a:xfrm>
              <a:off x="522061" y="200958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Allergy</a:t>
              </a:r>
              <a:endParaRPr lang="en-C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C67D6E-B7E5-AFE6-522C-48A5D5BED811}"/>
                </a:ext>
              </a:extLst>
            </p:cNvPr>
            <p:cNvSpPr/>
            <p:nvPr/>
          </p:nvSpPr>
          <p:spPr>
            <a:xfrm>
              <a:off x="2410507" y="2009582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Flu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B0A1E0-4DF9-D4D9-9EE0-E96A877664A7}"/>
                </a:ext>
              </a:extLst>
            </p:cNvPr>
            <p:cNvSpPr/>
            <p:nvPr/>
          </p:nvSpPr>
          <p:spPr>
            <a:xfrm>
              <a:off x="4622880" y="200958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Covid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A5C8C5-78F8-9214-221E-6E847B6214A8}"/>
                </a:ext>
              </a:extLst>
            </p:cNvPr>
            <p:cNvSpPr/>
            <p:nvPr/>
          </p:nvSpPr>
          <p:spPr>
            <a:xfrm>
              <a:off x="405117" y="3252027"/>
              <a:ext cx="176348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Congestion</a:t>
              </a:r>
              <a:endParaRPr lang="en-CN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B7EEB1-8E97-43CF-6624-270557E26934}"/>
                </a:ext>
              </a:extLst>
            </p:cNvPr>
            <p:cNvSpPr/>
            <p:nvPr/>
          </p:nvSpPr>
          <p:spPr>
            <a:xfrm>
              <a:off x="2410507" y="3230483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Fever</a:t>
              </a:r>
              <a:endParaRPr lang="en-CN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C581F9-EE03-3A52-3DE2-1169858859A1}"/>
                </a:ext>
              </a:extLst>
            </p:cNvPr>
            <p:cNvSpPr/>
            <p:nvPr/>
          </p:nvSpPr>
          <p:spPr>
            <a:xfrm>
              <a:off x="4622880" y="3230482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Cough</a:t>
              </a:r>
              <a:endParaRPr lang="en-C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B31A4F-A9D1-8524-4E1B-E70C26F16FB9}"/>
                </a:ext>
              </a:extLst>
            </p:cNvPr>
            <p:cNvSpPr/>
            <p:nvPr/>
          </p:nvSpPr>
          <p:spPr>
            <a:xfrm>
              <a:off x="6728886" y="3118008"/>
              <a:ext cx="1763484" cy="8351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Difficulty breathing</a:t>
              </a:r>
              <a:endParaRPr lang="en-C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C12298-CD0A-2EAA-8A76-9CF43721F87D}"/>
                </a:ext>
              </a:extLst>
            </p:cNvPr>
            <p:cNvSpPr/>
            <p:nvPr/>
          </p:nvSpPr>
          <p:spPr>
            <a:xfrm>
              <a:off x="6701029" y="4281260"/>
              <a:ext cx="1819197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Ventilation</a:t>
              </a:r>
              <a:endParaRPr lang="en-C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E812319-74BB-7EBE-4B58-7239EF8F88CE}"/>
                </a:ext>
              </a:extLst>
            </p:cNvPr>
            <p:cNvSpPr/>
            <p:nvPr/>
          </p:nvSpPr>
          <p:spPr>
            <a:xfrm>
              <a:off x="3516693" y="4281260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</a:t>
              </a:r>
              <a:endParaRPr lang="en-CN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1FED4E0-7A28-57E2-6575-4A485A6F75FE}"/>
                </a:ext>
              </a:extLst>
            </p:cNvPr>
            <p:cNvCxnSpPr>
              <a:cxnSpLocks/>
              <a:stCxn id="5" idx="4"/>
              <a:endCxn id="29" idx="0"/>
            </p:cNvCxnSpPr>
            <p:nvPr/>
          </p:nvCxnSpPr>
          <p:spPr>
            <a:xfrm>
              <a:off x="2317827" y="1406462"/>
              <a:ext cx="85747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B28F50B-5A89-A1C3-1F6D-67D68216AFAF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4612221" y="1419001"/>
              <a:ext cx="775457" cy="5905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10AA612-5D81-E79D-E2DC-AB20E841E195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 flipH="1">
              <a:off x="5387678" y="1476116"/>
              <a:ext cx="1341208" cy="533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90E65D3-AEAB-81BF-7714-B7C80A2CC737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>
              <a:off x="1286859" y="2576741"/>
              <a:ext cx="0" cy="675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0428FB7-B51B-410E-D816-C57F94A6072D}"/>
                </a:ext>
              </a:extLst>
            </p:cNvPr>
            <p:cNvCxnSpPr>
              <a:cxnSpLocks/>
              <a:stCxn id="29" idx="4"/>
              <a:endCxn id="33" idx="0"/>
            </p:cNvCxnSpPr>
            <p:nvPr/>
          </p:nvCxnSpPr>
          <p:spPr>
            <a:xfrm>
              <a:off x="3175305" y="2576741"/>
              <a:ext cx="0" cy="6537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59BB4CB-68A8-231A-0D75-5B0F24AA05B6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3175305" y="2576741"/>
              <a:ext cx="2212373" cy="6537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51AFFFC-D4A6-36AC-AF31-80228592EA91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3175305" y="2576741"/>
              <a:ext cx="2212373" cy="653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035B459-7DE5-04DF-2569-DE947ABFB77E}"/>
                </a:ext>
              </a:extLst>
            </p:cNvPr>
            <p:cNvCxnSpPr>
              <a:cxnSpLocks/>
              <a:stCxn id="30" idx="4"/>
              <a:endCxn id="34" idx="0"/>
            </p:cNvCxnSpPr>
            <p:nvPr/>
          </p:nvCxnSpPr>
          <p:spPr>
            <a:xfrm>
              <a:off x="5387678" y="2576741"/>
              <a:ext cx="0" cy="653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8F71662-89DC-A627-03C6-B8F1DDB39642}"/>
                </a:ext>
              </a:extLst>
            </p:cNvPr>
            <p:cNvCxnSpPr>
              <a:cxnSpLocks/>
              <a:stCxn id="30" idx="4"/>
              <a:endCxn id="35" idx="0"/>
            </p:cNvCxnSpPr>
            <p:nvPr/>
          </p:nvCxnSpPr>
          <p:spPr>
            <a:xfrm>
              <a:off x="5387678" y="2576741"/>
              <a:ext cx="2222950" cy="541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73AECC-8271-F7A5-AEF4-68A4A1867558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>
              <a:off x="3175305" y="3797642"/>
              <a:ext cx="1106186" cy="48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B613709-5720-2F41-2B0D-B717C713F513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4281491" y="3797641"/>
              <a:ext cx="1106187" cy="483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8A06315-75C0-28F5-F77B-459D77DE4F96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7610628" y="3953204"/>
              <a:ext cx="0" cy="328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96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EE78-8416-6315-360F-2348799C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4790644-BCE8-1A84-5652-118D76E7AE8E}"/>
              </a:ext>
            </a:extLst>
          </p:cNvPr>
          <p:cNvGrpSpPr/>
          <p:nvPr/>
        </p:nvGrpSpPr>
        <p:grpSpPr>
          <a:xfrm>
            <a:off x="1435632" y="1074448"/>
            <a:ext cx="8115109" cy="4078771"/>
            <a:chOff x="405117" y="769648"/>
            <a:chExt cx="8115109" cy="407877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99DCE59-3A1F-0F1C-6CE9-2A53CDC2A808}"/>
                </a:ext>
              </a:extLst>
            </p:cNvPr>
            <p:cNvCxnSpPr>
              <a:cxnSpLocks/>
              <a:stCxn id="5" idx="4"/>
              <a:endCxn id="28" idx="0"/>
            </p:cNvCxnSpPr>
            <p:nvPr/>
          </p:nvCxnSpPr>
          <p:spPr>
            <a:xfrm flipH="1">
              <a:off x="1286859" y="1406462"/>
              <a:ext cx="103096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02F3C8-B175-C1FD-1B98-B1D4F00002AA}"/>
                </a:ext>
              </a:extLst>
            </p:cNvPr>
            <p:cNvSpPr/>
            <p:nvPr/>
          </p:nvSpPr>
          <p:spPr>
            <a:xfrm>
              <a:off x="1553029" y="839303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Season</a:t>
              </a:r>
              <a:endParaRPr lang="en-C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5B5692-4147-A526-D81E-BFFBF6D5BE56}"/>
                </a:ext>
              </a:extLst>
            </p:cNvPr>
            <p:cNvSpPr/>
            <p:nvPr/>
          </p:nvSpPr>
          <p:spPr>
            <a:xfrm>
              <a:off x="3847423" y="85184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Mask</a:t>
              </a:r>
              <a:endParaRPr lang="en-C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45228C-2E9F-6872-4979-8A8D556A302A}"/>
                </a:ext>
              </a:extLst>
            </p:cNvPr>
            <p:cNvSpPr/>
            <p:nvPr/>
          </p:nvSpPr>
          <p:spPr>
            <a:xfrm>
              <a:off x="5847143" y="769648"/>
              <a:ext cx="1763485" cy="7064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Social distancing</a:t>
              </a:r>
              <a:endParaRPr lang="en-CN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CF391BA-74D1-CA00-FDCF-CA4E65644C1A}"/>
                </a:ext>
              </a:extLst>
            </p:cNvPr>
            <p:cNvSpPr/>
            <p:nvPr/>
          </p:nvSpPr>
          <p:spPr>
            <a:xfrm>
              <a:off x="522061" y="200958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Allergy</a:t>
              </a:r>
              <a:endParaRPr lang="en-C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2C37C6-D64E-F7F1-537D-9AB0BA5AF3D7}"/>
                </a:ext>
              </a:extLst>
            </p:cNvPr>
            <p:cNvSpPr/>
            <p:nvPr/>
          </p:nvSpPr>
          <p:spPr>
            <a:xfrm>
              <a:off x="2410507" y="2009582"/>
              <a:ext cx="1529596" cy="567159"/>
            </a:xfrm>
            <a:prstGeom prst="ellipse">
              <a:avLst/>
            </a:prstGeom>
            <a:solidFill>
              <a:schemeClr val="accent6"/>
            </a:solidFill>
            <a:ln w="73025" cmpd="db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Flu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C14EDD-0686-82D8-DBBC-F5B9FF853373}"/>
                </a:ext>
              </a:extLst>
            </p:cNvPr>
            <p:cNvSpPr/>
            <p:nvPr/>
          </p:nvSpPr>
          <p:spPr>
            <a:xfrm>
              <a:off x="4622880" y="200958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Covid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157E2D9-B0C2-53D6-15A8-EF439906AB98}"/>
                </a:ext>
              </a:extLst>
            </p:cNvPr>
            <p:cNvSpPr/>
            <p:nvPr/>
          </p:nvSpPr>
          <p:spPr>
            <a:xfrm>
              <a:off x="405117" y="3252027"/>
              <a:ext cx="176348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Congestion</a:t>
              </a:r>
              <a:endParaRPr lang="en-CN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D90FEF-80FC-876E-D448-D88B818C913E}"/>
                </a:ext>
              </a:extLst>
            </p:cNvPr>
            <p:cNvSpPr/>
            <p:nvPr/>
          </p:nvSpPr>
          <p:spPr>
            <a:xfrm>
              <a:off x="2410507" y="3230483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Fever</a:t>
              </a:r>
              <a:endParaRPr lang="en-CN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50571F-6D68-91BE-DE0B-8B3A4DB28531}"/>
                </a:ext>
              </a:extLst>
            </p:cNvPr>
            <p:cNvSpPr/>
            <p:nvPr/>
          </p:nvSpPr>
          <p:spPr>
            <a:xfrm>
              <a:off x="4622880" y="3230482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Cough</a:t>
              </a:r>
              <a:endParaRPr lang="en-C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538A34-2D7F-D685-0229-646C54A11050}"/>
                </a:ext>
              </a:extLst>
            </p:cNvPr>
            <p:cNvSpPr/>
            <p:nvPr/>
          </p:nvSpPr>
          <p:spPr>
            <a:xfrm>
              <a:off x="6728886" y="3118008"/>
              <a:ext cx="1763484" cy="8351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Difficulty breathing</a:t>
              </a:r>
              <a:endParaRPr lang="en-C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BE0CB7-C099-EE6D-4352-9B9507DE1B04}"/>
                </a:ext>
              </a:extLst>
            </p:cNvPr>
            <p:cNvSpPr/>
            <p:nvPr/>
          </p:nvSpPr>
          <p:spPr>
            <a:xfrm>
              <a:off x="6701029" y="4281260"/>
              <a:ext cx="1819197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Ventilation</a:t>
              </a:r>
              <a:endParaRPr lang="en-C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421316B-D25C-98D8-AE2B-F610E17702ED}"/>
                </a:ext>
              </a:extLst>
            </p:cNvPr>
            <p:cNvSpPr/>
            <p:nvPr/>
          </p:nvSpPr>
          <p:spPr>
            <a:xfrm>
              <a:off x="3516693" y="4281260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</a:t>
              </a:r>
              <a:endParaRPr lang="en-CN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0180C4-37AD-7C48-16AA-2A0C2A1C3D67}"/>
                </a:ext>
              </a:extLst>
            </p:cNvPr>
            <p:cNvCxnSpPr>
              <a:cxnSpLocks/>
              <a:stCxn id="5" idx="4"/>
              <a:endCxn id="29" idx="0"/>
            </p:cNvCxnSpPr>
            <p:nvPr/>
          </p:nvCxnSpPr>
          <p:spPr>
            <a:xfrm>
              <a:off x="2317827" y="1406462"/>
              <a:ext cx="85747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F57DD3C-3F78-D4B8-2C3A-24BC5D53815C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4612221" y="1419001"/>
              <a:ext cx="775457" cy="5905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2E47BC-4F72-9C6C-712B-84F1A804EBE6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 flipH="1">
              <a:off x="5387678" y="1476116"/>
              <a:ext cx="1341208" cy="533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09D4C6-750A-2C0B-9FFA-892BB0CECC8B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>
              <a:off x="1286859" y="2576741"/>
              <a:ext cx="0" cy="675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FFB59F-1586-F230-8C2D-F7AC00F34E6C}"/>
                </a:ext>
              </a:extLst>
            </p:cNvPr>
            <p:cNvCxnSpPr>
              <a:cxnSpLocks/>
              <a:stCxn id="29" idx="4"/>
              <a:endCxn id="33" idx="0"/>
            </p:cNvCxnSpPr>
            <p:nvPr/>
          </p:nvCxnSpPr>
          <p:spPr>
            <a:xfrm>
              <a:off x="3175305" y="2576741"/>
              <a:ext cx="0" cy="6537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EA32306-8E3F-3BEA-1D31-B045DF49ABA5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3175305" y="2576741"/>
              <a:ext cx="2212373" cy="6537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2410310-16F8-D2E1-8BED-9876D129E93B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3175305" y="2576741"/>
              <a:ext cx="2212373" cy="653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84F9235-D7BA-61AC-240B-92F4D8124EBC}"/>
                </a:ext>
              </a:extLst>
            </p:cNvPr>
            <p:cNvCxnSpPr>
              <a:cxnSpLocks/>
              <a:stCxn id="30" idx="4"/>
              <a:endCxn id="34" idx="0"/>
            </p:cNvCxnSpPr>
            <p:nvPr/>
          </p:nvCxnSpPr>
          <p:spPr>
            <a:xfrm>
              <a:off x="5387678" y="2576741"/>
              <a:ext cx="0" cy="653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29021D-7226-475A-CC1A-D2FDDECEA527}"/>
                </a:ext>
              </a:extLst>
            </p:cNvPr>
            <p:cNvCxnSpPr>
              <a:cxnSpLocks/>
              <a:stCxn id="30" idx="4"/>
              <a:endCxn id="35" idx="0"/>
            </p:cNvCxnSpPr>
            <p:nvPr/>
          </p:nvCxnSpPr>
          <p:spPr>
            <a:xfrm>
              <a:off x="5387678" y="2576741"/>
              <a:ext cx="2222950" cy="541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C8624C9-E781-B169-C829-FEF99F8B8220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>
              <a:off x="3175305" y="3797642"/>
              <a:ext cx="1106186" cy="48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09999CE-F8B3-F507-0D2F-1E62EFA0319A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4281491" y="3797641"/>
              <a:ext cx="1106187" cy="483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253CF76-C26A-6126-7311-D2AFD5B2340F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7610628" y="3953204"/>
              <a:ext cx="0" cy="328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385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3B74D-A3BA-E1AE-E678-B7B0FB8DE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C2AFC08C-5337-D856-86A5-64EFDD5FB29C}"/>
              </a:ext>
            </a:extLst>
          </p:cNvPr>
          <p:cNvGrpSpPr/>
          <p:nvPr/>
        </p:nvGrpSpPr>
        <p:grpSpPr>
          <a:xfrm>
            <a:off x="1435632" y="1074448"/>
            <a:ext cx="8115109" cy="4078771"/>
            <a:chOff x="405117" y="769648"/>
            <a:chExt cx="8115109" cy="407877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B362657-078D-29D1-38B2-3FFAD49E9D53}"/>
                </a:ext>
              </a:extLst>
            </p:cNvPr>
            <p:cNvCxnSpPr>
              <a:cxnSpLocks/>
              <a:stCxn id="5" idx="4"/>
              <a:endCxn id="28" idx="0"/>
            </p:cNvCxnSpPr>
            <p:nvPr/>
          </p:nvCxnSpPr>
          <p:spPr>
            <a:xfrm flipH="1">
              <a:off x="1286859" y="1406462"/>
              <a:ext cx="103096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05A559-A2B4-B947-8330-FC43F6D163B7}"/>
                </a:ext>
              </a:extLst>
            </p:cNvPr>
            <p:cNvSpPr/>
            <p:nvPr/>
          </p:nvSpPr>
          <p:spPr>
            <a:xfrm>
              <a:off x="1553029" y="839303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Season</a:t>
              </a:r>
              <a:endParaRPr lang="en-C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BBB778-29D8-E78A-8CBF-486F49306ACE}"/>
                </a:ext>
              </a:extLst>
            </p:cNvPr>
            <p:cNvSpPr/>
            <p:nvPr/>
          </p:nvSpPr>
          <p:spPr>
            <a:xfrm>
              <a:off x="3847423" y="85184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Mask</a:t>
              </a:r>
              <a:endParaRPr lang="en-C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731B69-7939-03FD-58BC-140FD05C813A}"/>
                </a:ext>
              </a:extLst>
            </p:cNvPr>
            <p:cNvSpPr/>
            <p:nvPr/>
          </p:nvSpPr>
          <p:spPr>
            <a:xfrm>
              <a:off x="5847143" y="769648"/>
              <a:ext cx="1763485" cy="7064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Social distancing</a:t>
              </a:r>
              <a:endParaRPr lang="en-CN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386051-ED2C-1EDF-BD69-02D7DA71F560}"/>
                </a:ext>
              </a:extLst>
            </p:cNvPr>
            <p:cNvSpPr/>
            <p:nvPr/>
          </p:nvSpPr>
          <p:spPr>
            <a:xfrm>
              <a:off x="522061" y="200958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Allergy</a:t>
              </a:r>
              <a:endParaRPr lang="en-C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DD0D34-0050-5570-694B-7D2D8E5A7972}"/>
                </a:ext>
              </a:extLst>
            </p:cNvPr>
            <p:cNvSpPr/>
            <p:nvPr/>
          </p:nvSpPr>
          <p:spPr>
            <a:xfrm>
              <a:off x="2410507" y="2009582"/>
              <a:ext cx="1529596" cy="567159"/>
            </a:xfrm>
            <a:prstGeom prst="ellipse">
              <a:avLst/>
            </a:prstGeom>
            <a:solidFill>
              <a:schemeClr val="accent6"/>
            </a:solidFill>
            <a:ln w="12700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Flu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E0E9DD-9979-8059-0E1C-4FADA9798D6B}"/>
                </a:ext>
              </a:extLst>
            </p:cNvPr>
            <p:cNvSpPr/>
            <p:nvPr/>
          </p:nvSpPr>
          <p:spPr>
            <a:xfrm>
              <a:off x="4622880" y="2009582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Covid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54D213-B139-F7E1-65A2-4F6053417856}"/>
                </a:ext>
              </a:extLst>
            </p:cNvPr>
            <p:cNvSpPr/>
            <p:nvPr/>
          </p:nvSpPr>
          <p:spPr>
            <a:xfrm>
              <a:off x="405117" y="3252027"/>
              <a:ext cx="176348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Congestion</a:t>
              </a:r>
              <a:endParaRPr lang="en-CN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FFC24-E34C-D4A4-74ED-04D95B4812A2}"/>
                </a:ext>
              </a:extLst>
            </p:cNvPr>
            <p:cNvSpPr/>
            <p:nvPr/>
          </p:nvSpPr>
          <p:spPr>
            <a:xfrm>
              <a:off x="2410507" y="3230483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Fever</a:t>
              </a:r>
              <a:endParaRPr lang="en-CN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604AC4-F253-D979-B7D5-8177C37CAC91}"/>
                </a:ext>
              </a:extLst>
            </p:cNvPr>
            <p:cNvSpPr/>
            <p:nvPr/>
          </p:nvSpPr>
          <p:spPr>
            <a:xfrm>
              <a:off x="4622880" y="3230482"/>
              <a:ext cx="1529596" cy="5671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Cough</a:t>
              </a:r>
              <a:endParaRPr lang="en-C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6285E67-6967-B7B3-18BD-3E005CF67AC5}"/>
                </a:ext>
              </a:extLst>
            </p:cNvPr>
            <p:cNvSpPr/>
            <p:nvPr/>
          </p:nvSpPr>
          <p:spPr>
            <a:xfrm>
              <a:off x="6728886" y="3118008"/>
              <a:ext cx="1763484" cy="8351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Difficulty breathing</a:t>
              </a:r>
              <a:endParaRPr lang="en-C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524AB4A-83EB-820C-1519-5C4799BCF8CA}"/>
                </a:ext>
              </a:extLst>
            </p:cNvPr>
            <p:cNvSpPr/>
            <p:nvPr/>
          </p:nvSpPr>
          <p:spPr>
            <a:xfrm>
              <a:off x="6701029" y="4281260"/>
              <a:ext cx="1819197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Ventilation</a:t>
              </a:r>
              <a:endParaRPr lang="en-C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EA924F-474F-E4C9-EF7E-38BF5BF3ED05}"/>
                </a:ext>
              </a:extLst>
            </p:cNvPr>
            <p:cNvSpPr/>
            <p:nvPr/>
          </p:nvSpPr>
          <p:spPr>
            <a:xfrm>
              <a:off x="3516693" y="4281260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</a:t>
              </a:r>
              <a:endParaRPr lang="en-CN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0FB3BC-10F6-3D65-8D44-63DCADD0FEF8}"/>
                </a:ext>
              </a:extLst>
            </p:cNvPr>
            <p:cNvCxnSpPr>
              <a:cxnSpLocks/>
              <a:stCxn id="5" idx="4"/>
              <a:endCxn id="29" idx="0"/>
            </p:cNvCxnSpPr>
            <p:nvPr/>
          </p:nvCxnSpPr>
          <p:spPr>
            <a:xfrm>
              <a:off x="2317827" y="1406462"/>
              <a:ext cx="85747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F465EA5-B501-42F9-2AB5-66F6FC06E145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4612221" y="1419001"/>
              <a:ext cx="775457" cy="5905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FAB98-A548-98C8-B13F-D999C4119789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 flipH="1">
              <a:off x="5387678" y="1476116"/>
              <a:ext cx="1341208" cy="533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31C4B4-E30A-89B6-BC5E-4FA6A7AD3621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>
              <a:off x="1286859" y="2576741"/>
              <a:ext cx="0" cy="675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102EF1-7071-19E0-C394-CDA0A8BF329A}"/>
                </a:ext>
              </a:extLst>
            </p:cNvPr>
            <p:cNvCxnSpPr>
              <a:cxnSpLocks/>
              <a:stCxn id="29" idx="4"/>
              <a:endCxn id="33" idx="0"/>
            </p:cNvCxnSpPr>
            <p:nvPr/>
          </p:nvCxnSpPr>
          <p:spPr>
            <a:xfrm>
              <a:off x="3175305" y="2576741"/>
              <a:ext cx="0" cy="6537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DE1DFE1-89B3-89E6-C86C-1CF83ADAEB76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3175305" y="2576741"/>
              <a:ext cx="2212373" cy="653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E4EEC92-E629-B710-F2E8-E83188906061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3175305" y="2576741"/>
              <a:ext cx="2212373" cy="6537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41C2078-1AF1-DCFA-CBE5-D7120C1CD6DD}"/>
                </a:ext>
              </a:extLst>
            </p:cNvPr>
            <p:cNvCxnSpPr>
              <a:cxnSpLocks/>
              <a:stCxn id="30" idx="4"/>
              <a:endCxn id="34" idx="0"/>
            </p:cNvCxnSpPr>
            <p:nvPr/>
          </p:nvCxnSpPr>
          <p:spPr>
            <a:xfrm>
              <a:off x="5387678" y="2576741"/>
              <a:ext cx="0" cy="653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BDFCFB5-82D7-F2C1-C58A-A2B578C2F4C6}"/>
                </a:ext>
              </a:extLst>
            </p:cNvPr>
            <p:cNvCxnSpPr>
              <a:cxnSpLocks/>
              <a:stCxn id="30" idx="4"/>
              <a:endCxn id="35" idx="0"/>
            </p:cNvCxnSpPr>
            <p:nvPr/>
          </p:nvCxnSpPr>
          <p:spPr>
            <a:xfrm>
              <a:off x="5387678" y="2576741"/>
              <a:ext cx="2222950" cy="541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71FB648-E038-6AB6-A0EE-827D7C9FBBF6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>
              <a:off x="3175305" y="3797642"/>
              <a:ext cx="1106186" cy="48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9266274-2ABB-EA83-B59C-9A68B701545A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4281491" y="3797641"/>
              <a:ext cx="1106187" cy="483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2B86E17-D5EE-9AD8-3704-42166D474B4E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7610628" y="3953204"/>
              <a:ext cx="0" cy="328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D7C92-FD75-B5A8-83A1-AC182F359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D9AC54D8-2A5F-6762-2A28-54A39E415A13}"/>
              </a:ext>
            </a:extLst>
          </p:cNvPr>
          <p:cNvGrpSpPr/>
          <p:nvPr/>
        </p:nvGrpSpPr>
        <p:grpSpPr>
          <a:xfrm>
            <a:off x="1435632" y="1074448"/>
            <a:ext cx="8115109" cy="4078771"/>
            <a:chOff x="405117" y="769648"/>
            <a:chExt cx="8115109" cy="407877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60EA83-6B2A-74EE-357E-D86A2DE253B8}"/>
                </a:ext>
              </a:extLst>
            </p:cNvPr>
            <p:cNvCxnSpPr>
              <a:cxnSpLocks/>
              <a:stCxn id="5" idx="4"/>
              <a:endCxn id="28" idx="0"/>
            </p:cNvCxnSpPr>
            <p:nvPr/>
          </p:nvCxnSpPr>
          <p:spPr>
            <a:xfrm flipH="1">
              <a:off x="1286859" y="1406462"/>
              <a:ext cx="103096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4DE899-ACC9-8954-FA7A-DD62D026779F}"/>
                </a:ext>
              </a:extLst>
            </p:cNvPr>
            <p:cNvSpPr/>
            <p:nvPr/>
          </p:nvSpPr>
          <p:spPr>
            <a:xfrm>
              <a:off x="1553029" y="839303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Season</a:t>
              </a:r>
              <a:endParaRPr lang="en-C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02E3F7-D9B2-B4D7-8DA2-A97E78E951F5}"/>
                </a:ext>
              </a:extLst>
            </p:cNvPr>
            <p:cNvSpPr/>
            <p:nvPr/>
          </p:nvSpPr>
          <p:spPr>
            <a:xfrm>
              <a:off x="3847423" y="85184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Mask</a:t>
              </a:r>
              <a:endParaRPr lang="en-C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DAF92C-809D-BBF3-1F15-473E6F453C6F}"/>
                </a:ext>
              </a:extLst>
            </p:cNvPr>
            <p:cNvSpPr/>
            <p:nvPr/>
          </p:nvSpPr>
          <p:spPr>
            <a:xfrm>
              <a:off x="5847143" y="769648"/>
              <a:ext cx="1763485" cy="7064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Social distancing</a:t>
              </a:r>
              <a:endParaRPr lang="en-CN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2842C1-ABB8-C4A7-BA58-51CD1D5A8F1C}"/>
                </a:ext>
              </a:extLst>
            </p:cNvPr>
            <p:cNvSpPr/>
            <p:nvPr/>
          </p:nvSpPr>
          <p:spPr>
            <a:xfrm>
              <a:off x="522061" y="2009582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Allergy</a:t>
              </a:r>
              <a:endParaRPr lang="en-C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C9F81A-2450-E6E3-757F-1AA80D11745E}"/>
                </a:ext>
              </a:extLst>
            </p:cNvPr>
            <p:cNvSpPr/>
            <p:nvPr/>
          </p:nvSpPr>
          <p:spPr>
            <a:xfrm>
              <a:off x="2410507" y="2009582"/>
              <a:ext cx="1529596" cy="567159"/>
            </a:xfrm>
            <a:prstGeom prst="ellipse">
              <a:avLst/>
            </a:prstGeom>
            <a:solidFill>
              <a:schemeClr val="accent6"/>
            </a:solidFill>
            <a:ln w="12700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Flu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105C4EF-7441-0592-8CC8-7DFF1356E308}"/>
                </a:ext>
              </a:extLst>
            </p:cNvPr>
            <p:cNvSpPr/>
            <p:nvPr/>
          </p:nvSpPr>
          <p:spPr>
            <a:xfrm>
              <a:off x="4622880" y="2009582"/>
              <a:ext cx="1529596" cy="5671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Covid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ECB286-56B3-E151-28AF-74750B15F8BC}"/>
                </a:ext>
              </a:extLst>
            </p:cNvPr>
            <p:cNvSpPr/>
            <p:nvPr/>
          </p:nvSpPr>
          <p:spPr>
            <a:xfrm>
              <a:off x="405117" y="3252027"/>
              <a:ext cx="176348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Congestion</a:t>
              </a:r>
              <a:endParaRPr lang="en-CN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37AB3C-E419-9E08-D469-83D04EA0D54B}"/>
                </a:ext>
              </a:extLst>
            </p:cNvPr>
            <p:cNvSpPr/>
            <p:nvPr/>
          </p:nvSpPr>
          <p:spPr>
            <a:xfrm>
              <a:off x="2410507" y="3230483"/>
              <a:ext cx="1529596" cy="567159"/>
            </a:xfrm>
            <a:prstGeom prst="ellipse">
              <a:avLst/>
            </a:prstGeom>
            <a:solidFill>
              <a:schemeClr val="accent6"/>
            </a:solidFill>
            <a:ln w="57150" cmpd="dbl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Fever</a:t>
              </a:r>
              <a:endParaRPr lang="en-CN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CCC58D-5B63-24E9-DD5B-76F9A5F599DE}"/>
                </a:ext>
              </a:extLst>
            </p:cNvPr>
            <p:cNvSpPr/>
            <p:nvPr/>
          </p:nvSpPr>
          <p:spPr>
            <a:xfrm>
              <a:off x="4622880" y="3230482"/>
              <a:ext cx="1529596" cy="56715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Cough</a:t>
              </a:r>
              <a:endParaRPr lang="en-C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6BC642-2E73-B882-AFA5-2CC9B9E13FFB}"/>
                </a:ext>
              </a:extLst>
            </p:cNvPr>
            <p:cNvSpPr/>
            <p:nvPr/>
          </p:nvSpPr>
          <p:spPr>
            <a:xfrm>
              <a:off x="6728886" y="3118008"/>
              <a:ext cx="1763484" cy="8351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Difficulty breathing</a:t>
              </a:r>
              <a:endParaRPr lang="en-C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6EA2AC-F65B-B0DC-F46B-5C4C38918131}"/>
                </a:ext>
              </a:extLst>
            </p:cNvPr>
            <p:cNvSpPr/>
            <p:nvPr/>
          </p:nvSpPr>
          <p:spPr>
            <a:xfrm>
              <a:off x="6701029" y="4281260"/>
              <a:ext cx="1819197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Ventilation</a:t>
              </a:r>
              <a:endParaRPr lang="en-C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1F84B9-02A8-F1C0-8912-4C1E36C8B563}"/>
                </a:ext>
              </a:extLst>
            </p:cNvPr>
            <p:cNvSpPr/>
            <p:nvPr/>
          </p:nvSpPr>
          <p:spPr>
            <a:xfrm>
              <a:off x="3516693" y="4281260"/>
              <a:ext cx="152959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</a:t>
              </a:r>
              <a:endParaRPr lang="en-CN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03B9EA-31AB-8BA9-ECD4-1D1D0D35CFDD}"/>
                </a:ext>
              </a:extLst>
            </p:cNvPr>
            <p:cNvCxnSpPr>
              <a:cxnSpLocks/>
              <a:stCxn id="5" idx="4"/>
              <a:endCxn id="29" idx="0"/>
            </p:cNvCxnSpPr>
            <p:nvPr/>
          </p:nvCxnSpPr>
          <p:spPr>
            <a:xfrm>
              <a:off x="2317827" y="1406462"/>
              <a:ext cx="857478" cy="603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9A8453C-95E4-1FE5-4F59-2747A22326AD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4612221" y="1419001"/>
              <a:ext cx="775457" cy="5905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B039EC5-DDA7-C838-5194-CA6BC0A17770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 flipH="1">
              <a:off x="5387678" y="1476116"/>
              <a:ext cx="1341208" cy="533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36B1AA-BF5F-9367-2B50-31EC52994D62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>
              <a:off x="1286859" y="2576741"/>
              <a:ext cx="0" cy="675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1129E3A-2B4C-0FD9-22EE-0F1EC561DFCD}"/>
                </a:ext>
              </a:extLst>
            </p:cNvPr>
            <p:cNvCxnSpPr>
              <a:cxnSpLocks/>
              <a:stCxn id="29" idx="4"/>
              <a:endCxn id="33" idx="0"/>
            </p:cNvCxnSpPr>
            <p:nvPr/>
          </p:nvCxnSpPr>
          <p:spPr>
            <a:xfrm>
              <a:off x="3175305" y="2576741"/>
              <a:ext cx="0" cy="6537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6965EE6-6669-9CF1-E39A-9DE74B15DBBB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3175305" y="2576741"/>
              <a:ext cx="2212373" cy="653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0D8A4EA-00F4-DE95-9348-C512C9F527AA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3175305" y="2576741"/>
              <a:ext cx="2212373" cy="65374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9FB3325-BBC1-859F-E609-B4E06C72345D}"/>
                </a:ext>
              </a:extLst>
            </p:cNvPr>
            <p:cNvCxnSpPr>
              <a:cxnSpLocks/>
              <a:stCxn id="30" idx="4"/>
              <a:endCxn id="34" idx="0"/>
            </p:cNvCxnSpPr>
            <p:nvPr/>
          </p:nvCxnSpPr>
          <p:spPr>
            <a:xfrm>
              <a:off x="5387678" y="2576741"/>
              <a:ext cx="0" cy="653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039BB7-000E-8587-8B4D-89647A1410DE}"/>
                </a:ext>
              </a:extLst>
            </p:cNvPr>
            <p:cNvCxnSpPr>
              <a:cxnSpLocks/>
              <a:stCxn id="30" idx="4"/>
              <a:endCxn id="35" idx="0"/>
            </p:cNvCxnSpPr>
            <p:nvPr/>
          </p:nvCxnSpPr>
          <p:spPr>
            <a:xfrm>
              <a:off x="5387678" y="2576741"/>
              <a:ext cx="2222950" cy="541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EC29736-910D-B437-D8D3-5691B36B6E89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>
              <a:off x="3175305" y="3797642"/>
              <a:ext cx="1106186" cy="48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5250A5A-AAC1-A22F-C07B-A009A532127F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4281491" y="3797641"/>
              <a:ext cx="1106187" cy="483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6ADCD94-BA8E-9E45-C25F-BEC3FDBE5E5D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7610628" y="3953204"/>
              <a:ext cx="0" cy="328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47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588E-9CAE-200F-2256-C65C27F41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D1B18C-0610-C1F4-5498-E612FDA843CF}"/>
              </a:ext>
            </a:extLst>
          </p:cNvPr>
          <p:cNvCxnSpPr>
            <a:cxnSpLocks/>
            <a:stCxn id="5" idx="2"/>
            <a:endCxn id="19" idx="6"/>
          </p:cNvCxnSpPr>
          <p:nvPr/>
        </p:nvCxnSpPr>
        <p:spPr>
          <a:xfrm flipH="1">
            <a:off x="1340911" y="2501740"/>
            <a:ext cx="3069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93175FE-D72B-467A-20FD-E60FD5F4BF52}"/>
              </a:ext>
            </a:extLst>
          </p:cNvPr>
          <p:cNvSpPr/>
          <p:nvPr/>
        </p:nvSpPr>
        <p:spPr>
          <a:xfrm>
            <a:off x="600137" y="2218160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3F42AE-1A09-D944-502C-F57A9FC4C54F}"/>
              </a:ext>
            </a:extLst>
          </p:cNvPr>
          <p:cNvSpPr/>
          <p:nvPr/>
        </p:nvSpPr>
        <p:spPr>
          <a:xfrm>
            <a:off x="1647816" y="2218160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33762-9DBF-FD04-C398-50EE17711C67}"/>
              </a:ext>
            </a:extLst>
          </p:cNvPr>
          <p:cNvSpPr/>
          <p:nvPr/>
        </p:nvSpPr>
        <p:spPr>
          <a:xfrm>
            <a:off x="2601581" y="1651001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54C02E-DB0D-F1EB-FF50-686E53A4FBFE}"/>
              </a:ext>
            </a:extLst>
          </p:cNvPr>
          <p:cNvSpPr/>
          <p:nvPr/>
        </p:nvSpPr>
        <p:spPr>
          <a:xfrm>
            <a:off x="3450839" y="2218160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C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BBC03-7075-9E84-20ED-8135E649FAEC}"/>
              </a:ext>
            </a:extLst>
          </p:cNvPr>
          <p:cNvSpPr/>
          <p:nvPr/>
        </p:nvSpPr>
        <p:spPr>
          <a:xfrm>
            <a:off x="4583922" y="2218160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C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B54A8C-3B55-09BB-0D98-6DB5A9A07581}"/>
              </a:ext>
            </a:extLst>
          </p:cNvPr>
          <p:cNvSpPr/>
          <p:nvPr/>
        </p:nvSpPr>
        <p:spPr>
          <a:xfrm>
            <a:off x="5629496" y="2705766"/>
            <a:ext cx="740774" cy="567159"/>
          </a:xfrm>
          <a:prstGeom prst="ellipse">
            <a:avLst/>
          </a:prstGeom>
          <a:ln w="47625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  <a:endParaRPr lang="en-C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A09D3E-5FCD-A668-747A-8F1A6C614135}"/>
              </a:ext>
            </a:extLst>
          </p:cNvPr>
          <p:cNvSpPr/>
          <p:nvPr/>
        </p:nvSpPr>
        <p:spPr>
          <a:xfrm>
            <a:off x="5629496" y="3610107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X6’</a:t>
            </a:r>
            <a:endParaRPr lang="en-C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AD6B73-7D93-CC76-3895-E1930817F10D}"/>
              </a:ext>
            </a:extLst>
          </p:cNvPr>
          <p:cNvSpPr/>
          <p:nvPr/>
        </p:nvSpPr>
        <p:spPr>
          <a:xfrm>
            <a:off x="6602498" y="1660548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X7</a:t>
            </a:r>
            <a:endParaRPr lang="en-C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6F6C3C-B6F8-B461-93F0-1FE1F4263993}"/>
              </a:ext>
            </a:extLst>
          </p:cNvPr>
          <p:cNvSpPr/>
          <p:nvPr/>
        </p:nvSpPr>
        <p:spPr>
          <a:xfrm>
            <a:off x="7538842" y="2704342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</a:t>
            </a:r>
            <a:endParaRPr lang="en-C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40E0B1-904D-D849-0969-681527A82356}"/>
              </a:ext>
            </a:extLst>
          </p:cNvPr>
          <p:cNvSpPr/>
          <p:nvPr/>
        </p:nvSpPr>
        <p:spPr>
          <a:xfrm>
            <a:off x="7538842" y="3610107"/>
            <a:ext cx="740774" cy="567159"/>
          </a:xfrm>
          <a:prstGeom prst="ellipse">
            <a:avLst/>
          </a:prstGeom>
          <a:ln w="508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X8’</a:t>
            </a:r>
            <a:endParaRPr lang="en-C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5BBBE8-8C31-A466-D687-651E36605DF2}"/>
              </a:ext>
            </a:extLst>
          </p:cNvPr>
          <p:cNvSpPr/>
          <p:nvPr/>
        </p:nvSpPr>
        <p:spPr>
          <a:xfrm>
            <a:off x="8641115" y="2282705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X9</a:t>
            </a:r>
            <a:endParaRPr lang="en-C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F61197-F388-C969-2545-FE9FEB136D9E}"/>
              </a:ext>
            </a:extLst>
          </p:cNvPr>
          <p:cNvSpPr/>
          <p:nvPr/>
        </p:nvSpPr>
        <p:spPr>
          <a:xfrm>
            <a:off x="10110315" y="2282704"/>
            <a:ext cx="74077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Xn</a:t>
            </a:r>
            <a:endParaRPr lang="en-C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4B29C-77AB-9E71-5A29-1C6168CE8C4F}"/>
              </a:ext>
            </a:extLst>
          </p:cNvPr>
          <p:cNvCxnSpPr>
            <a:cxnSpLocks/>
            <a:stCxn id="6" idx="3"/>
            <a:endCxn id="5" idx="6"/>
          </p:cNvCxnSpPr>
          <p:nvPr/>
        </p:nvCxnSpPr>
        <p:spPr>
          <a:xfrm flipH="1">
            <a:off x="2388590" y="2135101"/>
            <a:ext cx="321475" cy="366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63763B-1925-C258-4C28-CCF829E1BCAB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3233871" y="2135101"/>
            <a:ext cx="216968" cy="366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DA131-A4AC-F929-3BC4-E06DEDD63C17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191613" y="2501740"/>
            <a:ext cx="392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6AC7AF-30C1-F551-F943-B1B3824275B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324696" y="2501740"/>
            <a:ext cx="304800" cy="4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336D7B-9AF0-E9CC-935C-E7E6AD9085BC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5999883" y="3272925"/>
            <a:ext cx="0" cy="337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92C44E-B64C-0367-B92A-FB56C03A74ED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6370270" y="2144648"/>
            <a:ext cx="340712" cy="844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7CF53F-BBC8-D021-8C21-B8407EE375EC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7234788" y="2144648"/>
            <a:ext cx="304054" cy="84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9ACAED-BB7B-066F-5D62-097FF2F752D6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7909229" y="3271501"/>
            <a:ext cx="0" cy="338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57330C-E9EE-D57D-DD5C-1933D29AECD3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>
            <a:off x="8279616" y="2566285"/>
            <a:ext cx="361499" cy="421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92715F4-ACA2-B0CD-34B6-5FB9A27D5F6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 flipV="1">
            <a:off x="9381889" y="2566284"/>
            <a:ext cx="728426" cy="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EA2D3-9F1E-B569-7C58-EA8DC3E3B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11A2D-5263-3690-794F-30493E3D5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45185"/>
              </p:ext>
            </p:extLst>
          </p:nvPr>
        </p:nvGraphicFramePr>
        <p:xfrm>
          <a:off x="1307940" y="3161924"/>
          <a:ext cx="905631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585">
                  <a:extLst>
                    <a:ext uri="{9D8B030D-6E8A-4147-A177-3AD203B41FA5}">
                      <a16:colId xmlns:a16="http://schemas.microsoft.com/office/drawing/2014/main" val="1335556105"/>
                    </a:ext>
                  </a:extLst>
                </a:gridCol>
                <a:gridCol w="578734">
                  <a:extLst>
                    <a:ext uri="{9D8B030D-6E8A-4147-A177-3AD203B41FA5}">
                      <a16:colId xmlns:a16="http://schemas.microsoft.com/office/drawing/2014/main" val="3431049621"/>
                    </a:ext>
                  </a:extLst>
                </a:gridCol>
                <a:gridCol w="578734">
                  <a:extLst>
                    <a:ext uri="{9D8B030D-6E8A-4147-A177-3AD203B41FA5}">
                      <a16:colId xmlns:a16="http://schemas.microsoft.com/office/drawing/2014/main" val="1610067103"/>
                    </a:ext>
                  </a:extLst>
                </a:gridCol>
                <a:gridCol w="868101">
                  <a:extLst>
                    <a:ext uri="{9D8B030D-6E8A-4147-A177-3AD203B41FA5}">
                      <a16:colId xmlns:a16="http://schemas.microsoft.com/office/drawing/2014/main" val="2952496201"/>
                    </a:ext>
                  </a:extLst>
                </a:gridCol>
                <a:gridCol w="532436">
                  <a:extLst>
                    <a:ext uri="{9D8B030D-6E8A-4147-A177-3AD203B41FA5}">
                      <a16:colId xmlns:a16="http://schemas.microsoft.com/office/drawing/2014/main" val="344825039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3945092086"/>
                    </a:ext>
                  </a:extLst>
                </a:gridCol>
                <a:gridCol w="567159">
                  <a:extLst>
                    <a:ext uri="{9D8B030D-6E8A-4147-A177-3AD203B41FA5}">
                      <a16:colId xmlns:a16="http://schemas.microsoft.com/office/drawing/2014/main" val="3107349088"/>
                    </a:ext>
                  </a:extLst>
                </a:gridCol>
                <a:gridCol w="868101">
                  <a:extLst>
                    <a:ext uri="{9D8B030D-6E8A-4147-A177-3AD203B41FA5}">
                      <a16:colId xmlns:a16="http://schemas.microsoft.com/office/drawing/2014/main" val="2202623348"/>
                    </a:ext>
                  </a:extLst>
                </a:gridCol>
                <a:gridCol w="775504">
                  <a:extLst>
                    <a:ext uri="{9D8B030D-6E8A-4147-A177-3AD203B41FA5}">
                      <a16:colId xmlns:a16="http://schemas.microsoft.com/office/drawing/2014/main" val="2702918068"/>
                    </a:ext>
                  </a:extLst>
                </a:gridCol>
                <a:gridCol w="929067">
                  <a:extLst>
                    <a:ext uri="{9D8B030D-6E8A-4147-A177-3AD203B41FA5}">
                      <a16:colId xmlns:a16="http://schemas.microsoft.com/office/drawing/2014/main" val="520618655"/>
                    </a:ext>
                  </a:extLst>
                </a:gridCol>
                <a:gridCol w="915693">
                  <a:extLst>
                    <a:ext uri="{9D8B030D-6E8A-4147-A177-3AD203B41FA5}">
                      <a16:colId xmlns:a16="http://schemas.microsoft.com/office/drawing/2014/main" val="784378464"/>
                    </a:ext>
                  </a:extLst>
                </a:gridCol>
                <a:gridCol w="606336">
                  <a:extLst>
                    <a:ext uri="{9D8B030D-6E8A-4147-A177-3AD203B41FA5}">
                      <a16:colId xmlns:a16="http://schemas.microsoft.com/office/drawing/2014/main" val="216327216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108730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#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1" u="sng" dirty="0"/>
                        <a:t>C</a:t>
                      </a:r>
                      <a:r>
                        <a:rPr lang="en-CN" sz="1200" b="0" dirty="0"/>
                        <a:t>ovid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1" u="sng" dirty="0"/>
                        <a:t>M</a:t>
                      </a:r>
                      <a:r>
                        <a:rPr lang="en-CN" sz="1200" b="0" dirty="0"/>
                        <a:t>ask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Social </a:t>
                      </a:r>
                      <a:r>
                        <a:rPr lang="en-CN" sz="1200" b="1" u="sng" dirty="0"/>
                        <a:t>D</a:t>
                      </a:r>
                      <a:r>
                        <a:rPr lang="en-CN" sz="1200" b="0" dirty="0"/>
                        <a:t>istancing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Fl</a:t>
                      </a:r>
                      <a:r>
                        <a:rPr lang="en-CN" sz="1200" b="1" u="sng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0" u="none" dirty="0"/>
                        <a:t>C</a:t>
                      </a:r>
                      <a:r>
                        <a:rPr lang="en-CN" sz="1200" b="1" u="sng" dirty="0"/>
                        <a:t>O</a:t>
                      </a:r>
                      <a:r>
                        <a:rPr lang="en-CN" sz="1200" b="0" dirty="0"/>
                        <a:t>ugh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F</a:t>
                      </a:r>
                      <a:r>
                        <a:rPr lang="en-CN" sz="1200" b="0" dirty="0"/>
                        <a:t>ever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V</a:t>
                      </a:r>
                      <a:r>
                        <a:rPr lang="en-CN" sz="1200" b="0" dirty="0"/>
                        <a:t>entilation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1" u="sng" dirty="0"/>
                        <a:t>S</a:t>
                      </a:r>
                      <a:r>
                        <a:rPr lang="en-CN" sz="1200" b="0" dirty="0"/>
                        <a:t>eason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Con</a:t>
                      </a:r>
                      <a:r>
                        <a:rPr lang="en-CN" sz="1200" b="1" u="sng" dirty="0"/>
                        <a:t>G</a:t>
                      </a:r>
                      <a:r>
                        <a:rPr lang="en-CN" sz="1200" b="0" dirty="0"/>
                        <a:t>estion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Difficulty </a:t>
                      </a:r>
                      <a:r>
                        <a:rPr lang="en-CN" sz="1200" b="1" u="sng" dirty="0"/>
                        <a:t>B</a:t>
                      </a:r>
                      <a:r>
                        <a:rPr lang="en-CN" sz="1200" b="0" dirty="0"/>
                        <a:t>reathing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D</a:t>
                      </a:r>
                      <a:r>
                        <a:rPr lang="en-CN" sz="1200" b="1" u="sng" dirty="0"/>
                        <a:t>R</a:t>
                      </a:r>
                      <a:r>
                        <a:rPr lang="en-CN" sz="1200" b="0" dirty="0"/>
                        <a:t>ug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200" b="1" u="sng" dirty="0"/>
                        <a:t>A</a:t>
                      </a:r>
                      <a:r>
                        <a:rPr lang="en-CN" sz="1200" b="0" dirty="0"/>
                        <a:t>llergy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3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0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7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0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200" b="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0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0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4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BB7E7F-9FC5-E05E-874B-537BE2049B45}"/>
              </a:ext>
            </a:extLst>
          </p:cNvPr>
          <p:cNvGrpSpPr/>
          <p:nvPr/>
        </p:nvGrpSpPr>
        <p:grpSpPr>
          <a:xfrm>
            <a:off x="1666754" y="2129742"/>
            <a:ext cx="5870294" cy="1088020"/>
            <a:chOff x="1666754" y="2129742"/>
            <a:chExt cx="5870294" cy="10880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5C1064-8ECB-C676-5E1B-AA433C7EE552}"/>
                </a:ext>
              </a:extLst>
            </p:cNvPr>
            <p:cNvSpPr/>
            <p:nvPr/>
          </p:nvSpPr>
          <p:spPr>
            <a:xfrm>
              <a:off x="1666754" y="2129742"/>
              <a:ext cx="2164466" cy="10880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I</a:t>
              </a:r>
              <a:r>
                <a:rPr lang="en-CN" sz="1600" dirty="0">
                  <a:latin typeface="Cambria" panose="02040503050406030204" pitchFamily="18" charset="0"/>
                </a:rPr>
                <a:t>ndependency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F83A415-A9BE-4580-FF7D-F02D48E2D570}"/>
                </a:ext>
              </a:extLst>
            </p:cNvPr>
            <p:cNvSpPr/>
            <p:nvPr/>
          </p:nvSpPr>
          <p:spPr>
            <a:xfrm>
              <a:off x="5372582" y="2129742"/>
              <a:ext cx="2164466" cy="10880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</a:rPr>
                <a:t>Reducing the number of params</a:t>
              </a:r>
              <a:endParaRPr lang="en-CN" sz="1600" dirty="0">
                <a:latin typeface="Cambria" panose="02040503050406030204" pitchFamily="18" charset="0"/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7FD9357B-7A54-85E7-ACF0-BECEC13C352F}"/>
                </a:ext>
              </a:extLst>
            </p:cNvPr>
            <p:cNvSpPr/>
            <p:nvPr/>
          </p:nvSpPr>
          <p:spPr>
            <a:xfrm>
              <a:off x="4010629" y="2523281"/>
              <a:ext cx="1140106" cy="370390"/>
            </a:xfrm>
            <a:prstGeom prst="rightArrow">
              <a:avLst>
                <a:gd name="adj1" fmla="val 50000"/>
                <a:gd name="adj2" fmla="val 1053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225118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5641E4D-3A56-9607-0FEC-7B999E4FFCE9}"/>
              </a:ext>
            </a:extLst>
          </p:cNvPr>
          <p:cNvGrpSpPr/>
          <p:nvPr/>
        </p:nvGrpSpPr>
        <p:grpSpPr>
          <a:xfrm>
            <a:off x="995370" y="2702125"/>
            <a:ext cx="4954014" cy="1006766"/>
            <a:chOff x="995370" y="2702125"/>
            <a:chExt cx="4954014" cy="100676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1BA2C3-6FBA-3827-B878-B0E46495C335}"/>
                </a:ext>
              </a:extLst>
            </p:cNvPr>
            <p:cNvCxnSpPr>
              <a:stCxn id="8" idx="2"/>
              <a:endCxn id="7" idx="6"/>
            </p:cNvCxnSpPr>
            <p:nvPr/>
          </p:nvCxnSpPr>
          <p:spPr>
            <a:xfrm flipH="1"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4E1D34-0268-E07C-60D5-5CD958D31B6D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B9F7BB31-FA3A-072C-5206-C26276B9155C}"/>
                </a:ext>
              </a:extLst>
            </p:cNvPr>
            <p:cNvCxnSpPr>
              <a:stCxn id="8" idx="0"/>
              <a:endCxn id="6" idx="0"/>
            </p:cNvCxnSpPr>
            <p:nvPr/>
          </p:nvCxnSpPr>
          <p:spPr>
            <a:xfrm rot="16200000" flipV="1">
              <a:off x="4236334" y="1365811"/>
              <a:ext cx="12700" cy="2685327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2CFFBD2-1469-AA2D-FD32-7FC792D8931B}"/>
                    </a:ext>
                  </a:extLst>
                </p:cNvPr>
                <p:cNvSpPr/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2CFFBD2-1469-AA2D-FD32-7FC792D89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CEA45FA-C028-CEE8-EEA2-D7EF9E5239C1}"/>
                    </a:ext>
                  </a:extLst>
                </p:cNvPr>
                <p:cNvSpPr/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CEA45FA-C028-CEE8-EEA2-D7EF9E52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323FFF4-CDC3-56F9-422A-DA3B157B24A3}"/>
                    </a:ext>
                  </a:extLst>
                </p:cNvPr>
                <p:cNvSpPr/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323FFF4-CDC3-56F9-422A-DA3B157B2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660932-F07F-B6BA-9228-BFCBB9A34E5E}"/>
                    </a:ext>
                  </a:extLst>
                </p:cNvPr>
                <p:cNvSpPr/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660932-F07F-B6BA-9228-BFCBB9A34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E2813F-A46A-CBAE-2736-F785A458026D}"/>
                </a:ext>
              </a:extLst>
            </p:cNvPr>
            <p:cNvCxnSpPr>
              <a:stCxn id="6" idx="2"/>
              <a:endCxn id="2" idx="6"/>
            </p:cNvCxnSpPr>
            <p:nvPr/>
          </p:nvCxnSpPr>
          <p:spPr>
            <a:xfrm flipH="1">
              <a:off x="1921393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B147BB-E824-C3FB-2D04-3FE818743FBF}"/>
                    </a:ext>
                  </a:extLst>
                </p:cNvPr>
                <p:cNvSpPr txBox="1"/>
                <p:nvPr/>
              </p:nvSpPr>
              <p:spPr>
                <a:xfrm>
                  <a:off x="995370" y="3431892"/>
                  <a:ext cx="9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B147BB-E824-C3FB-2D04-3FE81874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70" y="3431892"/>
                  <a:ext cx="9260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405" t="-4545" r="-6757" b="-3636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24CE6-B248-4424-D18E-55C170951BBE}"/>
                    </a:ext>
                  </a:extLst>
                </p:cNvPr>
                <p:cNvSpPr txBox="1"/>
                <p:nvPr/>
              </p:nvSpPr>
              <p:spPr>
                <a:xfrm>
                  <a:off x="2283564" y="3428999"/>
                  <a:ext cx="1215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24CE6-B248-4424-D18E-55C17095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564" y="3428999"/>
                  <a:ext cx="121539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208" b="-2608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E6104CC-F53A-6C28-8E42-7109594FE3E2}"/>
                    </a:ext>
                  </a:extLst>
                </p:cNvPr>
                <p:cNvSpPr txBox="1"/>
                <p:nvPr/>
              </p:nvSpPr>
              <p:spPr>
                <a:xfrm>
                  <a:off x="3791791" y="3420714"/>
                  <a:ext cx="901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E6104CC-F53A-6C28-8E42-7109594FE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791" y="3420714"/>
                  <a:ext cx="9017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556" t="-4348" r="-8333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1931D7-A8D3-236E-6686-F326BB6F29F9}"/>
                    </a:ext>
                  </a:extLst>
                </p:cNvPr>
                <p:cNvSpPr txBox="1"/>
                <p:nvPr/>
              </p:nvSpPr>
              <p:spPr>
                <a:xfrm>
                  <a:off x="5279235" y="3429000"/>
                  <a:ext cx="5995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1931D7-A8D3-236E-6686-F326BB6F2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235" y="3429000"/>
                  <a:ext cx="5995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333" t="-4545" r="-14583" b="-3636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10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E1639F3-68EC-56C8-813D-BB2806688446}"/>
              </a:ext>
            </a:extLst>
          </p:cNvPr>
          <p:cNvGrpSpPr/>
          <p:nvPr/>
        </p:nvGrpSpPr>
        <p:grpSpPr>
          <a:xfrm>
            <a:off x="1421642" y="996287"/>
            <a:ext cx="4965510" cy="4824192"/>
            <a:chOff x="1421642" y="996287"/>
            <a:chExt cx="4965510" cy="4824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C16DD97-2EF0-2FC6-997C-C0D4CCE4F2CA}"/>
                </a:ext>
              </a:extLst>
            </p:cNvPr>
            <p:cNvSpPr/>
            <p:nvPr/>
          </p:nvSpPr>
          <p:spPr>
            <a:xfrm>
              <a:off x="1421642" y="996287"/>
              <a:ext cx="1771935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Mask</a:t>
              </a:r>
              <a:endParaRPr lang="en-CN" dirty="0">
                <a:latin typeface="Cambria" panose="02040503050406030204" pitchFamily="18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2D9DE20-8EA9-CA33-CE4A-06F567D42330}"/>
                </a:ext>
              </a:extLst>
            </p:cNvPr>
            <p:cNvSpPr/>
            <p:nvPr/>
          </p:nvSpPr>
          <p:spPr>
            <a:xfrm>
              <a:off x="4123897" y="996287"/>
              <a:ext cx="1771935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Social Distancing</a:t>
              </a:r>
              <a:endParaRPr lang="en-CN" dirty="0">
                <a:latin typeface="Cambria" panose="020405030504060302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342B56-7EA3-3BA3-F4F6-F4A002033E7B}"/>
                </a:ext>
              </a:extLst>
            </p:cNvPr>
            <p:cNvSpPr/>
            <p:nvPr/>
          </p:nvSpPr>
          <p:spPr>
            <a:xfrm>
              <a:off x="2843283" y="2226860"/>
              <a:ext cx="1771935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Covid</a:t>
              </a:r>
              <a:endParaRPr lang="en-CN" dirty="0">
                <a:latin typeface="Cambria" panose="020405030504060302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9B6CAD-B177-2322-89F5-7CBBFDA64C9B}"/>
                </a:ext>
              </a:extLst>
            </p:cNvPr>
            <p:cNvSpPr/>
            <p:nvPr/>
          </p:nvSpPr>
          <p:spPr>
            <a:xfrm>
              <a:off x="1957315" y="4301320"/>
              <a:ext cx="1771935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Fever</a:t>
              </a:r>
              <a:endParaRPr lang="en-CN" dirty="0">
                <a:latin typeface="Cambria" panose="020405030504060302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229101-9265-FCA3-80C4-4F14FC82B75A}"/>
                </a:ext>
              </a:extLst>
            </p:cNvPr>
            <p:cNvSpPr/>
            <p:nvPr/>
          </p:nvSpPr>
          <p:spPr>
            <a:xfrm>
              <a:off x="4615216" y="3457433"/>
              <a:ext cx="1771935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Difficulty Breathing</a:t>
              </a:r>
              <a:endParaRPr lang="en-CN" dirty="0">
                <a:latin typeface="Cambria" panose="020405030504060302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919B7C-9C38-FF33-DAEA-A6818AAB09C8}"/>
                </a:ext>
              </a:extLst>
            </p:cNvPr>
            <p:cNvSpPr/>
            <p:nvPr/>
          </p:nvSpPr>
          <p:spPr>
            <a:xfrm>
              <a:off x="4615217" y="4906079"/>
              <a:ext cx="1771935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Ventilation</a:t>
              </a:r>
              <a:endParaRPr lang="en-CN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3991E0-BC31-8D7C-59BF-8587690665F2}"/>
                </a:ext>
              </a:extLst>
            </p:cNvPr>
            <p:cNvCxnSpPr>
              <a:stCxn id="2" idx="5"/>
              <a:endCxn id="5" idx="0"/>
            </p:cNvCxnSpPr>
            <p:nvPr/>
          </p:nvCxnSpPr>
          <p:spPr>
            <a:xfrm>
              <a:off x="2934083" y="1776776"/>
              <a:ext cx="795168" cy="4500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AB2D05-70B4-7621-8D03-0D1FF970D02F}"/>
                </a:ext>
              </a:extLst>
            </p:cNvPr>
            <p:cNvCxnSpPr>
              <a:stCxn id="3" idx="3"/>
              <a:endCxn id="5" idx="0"/>
            </p:cNvCxnSpPr>
            <p:nvPr/>
          </p:nvCxnSpPr>
          <p:spPr>
            <a:xfrm flipH="1">
              <a:off x="3729251" y="1776776"/>
              <a:ext cx="654140" cy="4500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4C96A6-A830-5844-1532-E8945231FAAF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2843283" y="3141260"/>
              <a:ext cx="885968" cy="11600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47C471-6760-2858-F2FC-D2938374B873}"/>
                </a:ext>
              </a:extLst>
            </p:cNvPr>
            <p:cNvCxnSpPr>
              <a:stCxn id="5" idx="4"/>
              <a:endCxn id="7" idx="1"/>
            </p:cNvCxnSpPr>
            <p:nvPr/>
          </p:nvCxnSpPr>
          <p:spPr>
            <a:xfrm>
              <a:off x="3729251" y="3141260"/>
              <a:ext cx="1145459" cy="45008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DC5BDD-C873-F398-06D4-61FF9B9BA5D1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5501184" y="4371833"/>
              <a:ext cx="1" cy="5342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94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4A7D3-9809-7772-2C0D-41B06AC8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33C515A-28FA-F167-C646-8D15229BF2B1}"/>
              </a:ext>
            </a:extLst>
          </p:cNvPr>
          <p:cNvGrpSpPr/>
          <p:nvPr/>
        </p:nvGrpSpPr>
        <p:grpSpPr>
          <a:xfrm>
            <a:off x="995370" y="2708475"/>
            <a:ext cx="4954014" cy="1000416"/>
            <a:chOff x="995370" y="2708475"/>
            <a:chExt cx="4954014" cy="100041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23C9E2-0FC6-0EE7-C745-A42DD8B7A8E2}"/>
                </a:ext>
              </a:extLst>
            </p:cNvPr>
            <p:cNvCxnSpPr>
              <a:stCxn id="8" idx="2"/>
              <a:endCxn id="7" idx="6"/>
            </p:cNvCxnSpPr>
            <p:nvPr/>
          </p:nvCxnSpPr>
          <p:spPr>
            <a:xfrm flipH="1"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DB14CE-340D-F346-7879-CBEF861D5045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40BBDF3-41AF-59EC-D7AD-62F99EC4021E}"/>
                    </a:ext>
                  </a:extLst>
                </p:cNvPr>
                <p:cNvSpPr/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40BBDF3-41AF-59EC-D7AD-62F99EC40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FF7DB69-7C04-DDD7-C0EF-68F249BAFABB}"/>
                    </a:ext>
                  </a:extLst>
                </p:cNvPr>
                <p:cNvSpPr/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FF7DB69-7C04-DDD7-C0EF-68F249BAF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F0CDDDD-4AB2-AC46-85D1-443FAE2BBB69}"/>
                    </a:ext>
                  </a:extLst>
                </p:cNvPr>
                <p:cNvSpPr/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F0CDDDD-4AB2-AC46-85D1-443FAE2BB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EA2D530-2BEB-FDDB-6CAD-5BCEA8645DDB}"/>
                    </a:ext>
                  </a:extLst>
                </p:cNvPr>
                <p:cNvSpPr/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EA2D530-2BEB-FDDB-6CAD-5BCEA8645D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7D539B-0424-6EF6-0F6B-471154A60F3A}"/>
                </a:ext>
              </a:extLst>
            </p:cNvPr>
            <p:cNvCxnSpPr>
              <a:stCxn id="6" idx="2"/>
              <a:endCxn id="2" idx="6"/>
            </p:cNvCxnSpPr>
            <p:nvPr/>
          </p:nvCxnSpPr>
          <p:spPr>
            <a:xfrm flipH="1">
              <a:off x="1921393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AD38CC1-D5D5-26C3-ECFD-DEAB277CFAAF}"/>
                    </a:ext>
                  </a:extLst>
                </p:cNvPr>
                <p:cNvSpPr txBox="1"/>
                <p:nvPr/>
              </p:nvSpPr>
              <p:spPr>
                <a:xfrm>
                  <a:off x="995370" y="3431892"/>
                  <a:ext cx="9071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AD38CC1-D5D5-26C3-ECFD-DEAB277CF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70" y="3431892"/>
                  <a:ext cx="90710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944" t="-4545" r="-8333" b="-3636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2CBD3AA-4B7E-8F3F-84DC-73ABAD6DEC78}"/>
                    </a:ext>
                  </a:extLst>
                </p:cNvPr>
                <p:cNvSpPr txBox="1"/>
                <p:nvPr/>
              </p:nvSpPr>
              <p:spPr>
                <a:xfrm>
                  <a:off x="2283564" y="3428999"/>
                  <a:ext cx="9516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2CBD3AA-4B7E-8F3F-84DC-73ABAD6DE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564" y="3428999"/>
                  <a:ext cx="95160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7" t="-4348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01D5A0-B007-F817-120A-26063CB14EC0}"/>
                    </a:ext>
                  </a:extLst>
                </p:cNvPr>
                <p:cNvSpPr txBox="1"/>
                <p:nvPr/>
              </p:nvSpPr>
              <p:spPr>
                <a:xfrm>
                  <a:off x="3791791" y="3420714"/>
                  <a:ext cx="901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01D5A0-B007-F817-120A-26063CB1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791" y="3420714"/>
                  <a:ext cx="9017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556" t="-4348" r="-8333" b="-3478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E6B3B60-A4CD-07EC-F550-3BF6AE3797FC}"/>
                    </a:ext>
                  </a:extLst>
                </p:cNvPr>
                <p:cNvSpPr txBox="1"/>
                <p:nvPr/>
              </p:nvSpPr>
              <p:spPr>
                <a:xfrm>
                  <a:off x="5279235" y="3429000"/>
                  <a:ext cx="6048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E6B3B60-A4CD-07EC-F550-3BF6AE379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235" y="3429000"/>
                  <a:ext cx="60484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63" t="-4545" r="-12245" b="-3636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955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BC4BB-D6C9-F6DB-2E38-9EC59CD4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46F88B-AB89-527C-04A5-916353F1E97B}"/>
              </a:ext>
            </a:extLst>
          </p:cNvPr>
          <p:cNvGrpSpPr/>
          <p:nvPr/>
        </p:nvGrpSpPr>
        <p:grpSpPr>
          <a:xfrm>
            <a:off x="1876655" y="2849140"/>
            <a:ext cx="4768765" cy="579860"/>
            <a:chOff x="1180619" y="2702125"/>
            <a:chExt cx="4768765" cy="57986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723FE2-AF21-F363-1EE4-170F0334E3E7}"/>
                </a:ext>
              </a:extLst>
            </p:cNvPr>
            <p:cNvCxnSpPr>
              <a:stCxn id="8" idx="2"/>
              <a:endCxn id="7" idx="6"/>
            </p:cNvCxnSpPr>
            <p:nvPr/>
          </p:nvCxnSpPr>
          <p:spPr>
            <a:xfrm flipH="1"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506AB0-6500-D30F-21B6-49CBFD68BE0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70AEE35E-64A9-E42D-5C79-B169C77D9FD4}"/>
                </a:ext>
              </a:extLst>
            </p:cNvPr>
            <p:cNvCxnSpPr>
              <a:stCxn id="8" idx="0"/>
              <a:endCxn id="6" idx="0"/>
            </p:cNvCxnSpPr>
            <p:nvPr/>
          </p:nvCxnSpPr>
          <p:spPr>
            <a:xfrm rot="16200000" flipV="1">
              <a:off x="4236334" y="1365811"/>
              <a:ext cx="12700" cy="2685327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6A35EB7-F23E-875B-A271-49E812EE4FFF}"/>
                    </a:ext>
                  </a:extLst>
                </p:cNvPr>
                <p:cNvSpPr/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6A35EB7-F23E-875B-A271-49E812EE4F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4269ADC-86A3-00D2-DCD2-B50EDDEAFBF4}"/>
                    </a:ext>
                  </a:extLst>
                </p:cNvPr>
                <p:cNvSpPr/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4269ADC-86A3-00D2-DCD2-B50EDDEAF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32F1E7B-94E0-C883-AEA7-87E451E48A83}"/>
                    </a:ext>
                  </a:extLst>
                </p:cNvPr>
                <p:cNvSpPr/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32F1E7B-94E0-C883-AEA7-87E451E48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6EE061A-A816-D33C-643A-6748BAD3758F}"/>
                    </a:ext>
                  </a:extLst>
                </p:cNvPr>
                <p:cNvSpPr/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6EE061A-A816-D33C-643A-6748BAD37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AD0EA3-7A88-1337-7BA8-97ED9978422D}"/>
                </a:ext>
              </a:extLst>
            </p:cNvPr>
            <p:cNvCxnSpPr>
              <a:stCxn id="6" idx="2"/>
              <a:endCxn id="2" idx="6"/>
            </p:cNvCxnSpPr>
            <p:nvPr/>
          </p:nvCxnSpPr>
          <p:spPr>
            <a:xfrm flipH="1">
              <a:off x="1921393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94B54D0D-8BD9-9BD1-1549-B450A388F78D}"/>
                </a:ext>
              </a:extLst>
            </p:cNvPr>
            <p:cNvCxnSpPr>
              <a:stCxn id="8" idx="0"/>
              <a:endCxn id="2" idx="0"/>
            </p:cNvCxnSpPr>
            <p:nvPr/>
          </p:nvCxnSpPr>
          <p:spPr>
            <a:xfrm rot="16200000" flipV="1">
              <a:off x="3565002" y="694479"/>
              <a:ext cx="12700" cy="4027991"/>
            </a:xfrm>
            <a:prstGeom prst="curvedConnector3">
              <a:avLst>
                <a:gd name="adj1" fmla="val 308953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4796EC9F-867F-AFB8-D3D5-AD6D5C3AE9D5}"/>
                </a:ext>
              </a:extLst>
            </p:cNvPr>
            <p:cNvCxnSpPr>
              <a:stCxn id="7" idx="4"/>
              <a:endCxn id="2" idx="4"/>
            </p:cNvCxnSpPr>
            <p:nvPr/>
          </p:nvCxnSpPr>
          <p:spPr>
            <a:xfrm rot="5400000">
              <a:off x="2893670" y="1932971"/>
              <a:ext cx="12700" cy="2685327"/>
            </a:xfrm>
            <a:prstGeom prst="curvedConnector3">
              <a:avLst>
                <a:gd name="adj1" fmla="val 18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4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355C-D447-90C1-2A1C-4400E8A6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D79764-272F-E4D4-2475-C34259CE84F0}"/>
              </a:ext>
            </a:extLst>
          </p:cNvPr>
          <p:cNvGrpSpPr/>
          <p:nvPr/>
        </p:nvGrpSpPr>
        <p:grpSpPr>
          <a:xfrm>
            <a:off x="1180619" y="2708475"/>
            <a:ext cx="4768765" cy="567159"/>
            <a:chOff x="1180619" y="2708475"/>
            <a:chExt cx="4768765" cy="56715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8DFED7-CD90-6139-4F04-53527E0FA67A}"/>
                </a:ext>
              </a:extLst>
            </p:cNvPr>
            <p:cNvCxnSpPr>
              <a:stCxn id="8" idx="2"/>
              <a:endCxn id="7" idx="6"/>
            </p:cNvCxnSpPr>
            <p:nvPr/>
          </p:nvCxnSpPr>
          <p:spPr>
            <a:xfrm flipH="1"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6AFBDF-6AF2-D980-7B4C-5F224795E8A5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923972B1-F73C-1FD4-3A9B-A0D6286DC03F}"/>
                    </a:ext>
                  </a:extLst>
                </p:cNvPr>
                <p:cNvSpPr/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923972B1-F73C-1FD4-3A9B-A0D6286DC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619" y="2708475"/>
                  <a:ext cx="740774" cy="56715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13E82C4-4370-3FB8-EB8B-1B53FF5CF98F}"/>
                    </a:ext>
                  </a:extLst>
                </p:cNvPr>
                <p:cNvSpPr/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13E82C4-4370-3FB8-EB8B-1B53FF5CF9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83" y="2708475"/>
                  <a:ext cx="740774" cy="567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6966447-957B-DFBC-3E4A-D6E5C085A2DF}"/>
                    </a:ext>
                  </a:extLst>
                </p:cNvPr>
                <p:cNvSpPr/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6966447-957B-DFBC-3E4A-D6E5C085A2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946" y="2708475"/>
                  <a:ext cx="740774" cy="567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1C37083-9524-27B5-81B0-72246949E4C5}"/>
                    </a:ext>
                  </a:extLst>
                </p:cNvPr>
                <p:cNvSpPr/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1C37083-9524-27B5-81B0-72246949E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610" y="2708475"/>
                  <a:ext cx="740774" cy="567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B9E5F8-0AFE-E4CE-EBD6-AA4C76651D7A}"/>
                </a:ext>
              </a:extLst>
            </p:cNvPr>
            <p:cNvCxnSpPr>
              <a:stCxn id="6" idx="2"/>
              <a:endCxn id="2" idx="6"/>
            </p:cNvCxnSpPr>
            <p:nvPr/>
          </p:nvCxnSpPr>
          <p:spPr>
            <a:xfrm flipH="1">
              <a:off x="1921393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79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5A777-D1F1-0A23-3BD3-B51540927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38052F7-7DF8-2270-87A9-3FA8C1529595}"/>
              </a:ext>
            </a:extLst>
          </p:cNvPr>
          <p:cNvGrpSpPr/>
          <p:nvPr/>
        </p:nvGrpSpPr>
        <p:grpSpPr>
          <a:xfrm>
            <a:off x="887385" y="2708474"/>
            <a:ext cx="6697897" cy="1306880"/>
            <a:chOff x="887385" y="2708474"/>
            <a:chExt cx="6697897" cy="130688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CFC056-5697-AFF6-33F3-BEB7A2035BA4}"/>
                </a:ext>
              </a:extLst>
            </p:cNvPr>
            <p:cNvCxnSpPr>
              <a:stCxn id="8" idx="2"/>
              <a:endCxn id="7" idx="6"/>
            </p:cNvCxnSpPr>
            <p:nvPr/>
          </p:nvCxnSpPr>
          <p:spPr>
            <a:xfrm flipH="1">
              <a:off x="4606720" y="2992055"/>
              <a:ext cx="601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67487F-12C1-4F27-3A8E-FF13EE014DE7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264057" y="2992055"/>
              <a:ext cx="6018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E17C3E3-1FB2-110B-6789-88D870845F62}"/>
                    </a:ext>
                  </a:extLst>
                </p:cNvPr>
                <p:cNvSpPr/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E17C3E3-1FB2-110B-6789-88D870845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85" y="2708475"/>
                  <a:ext cx="740774" cy="56715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800059-EEF1-256E-0460-6A737FAE82B0}"/>
                </a:ext>
              </a:extLst>
            </p:cNvPr>
            <p:cNvSpPr/>
            <p:nvPr/>
          </p:nvSpPr>
          <p:spPr>
            <a:xfrm>
              <a:off x="2523283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C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5EA168-629F-EDEA-9A0D-ADA58361330F}"/>
                </a:ext>
              </a:extLst>
            </p:cNvPr>
            <p:cNvSpPr/>
            <p:nvPr/>
          </p:nvSpPr>
          <p:spPr>
            <a:xfrm>
              <a:off x="3865946" y="2708475"/>
              <a:ext cx="740774" cy="567159"/>
            </a:xfrm>
            <a:prstGeom prst="ellipse">
              <a:avLst/>
            </a:prstGeom>
            <a:solidFill>
              <a:srgbClr val="C00000"/>
            </a:solidFill>
            <a:ln w="69850" cmpd="dbl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C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AB0BA5-CD75-0DBD-DC3C-B8076BDE5D97}"/>
                </a:ext>
              </a:extLst>
            </p:cNvPr>
            <p:cNvSpPr/>
            <p:nvPr/>
          </p:nvSpPr>
          <p:spPr>
            <a:xfrm>
              <a:off x="5208610" y="2708475"/>
              <a:ext cx="740774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7D8320-AF1B-E53B-8A03-DF2BF37D44C1}"/>
                </a:ext>
              </a:extLst>
            </p:cNvPr>
            <p:cNvCxnSpPr>
              <a:stCxn id="2" idx="6"/>
              <a:endCxn id="6" idx="2"/>
            </p:cNvCxnSpPr>
            <p:nvPr/>
          </p:nvCxnSpPr>
          <p:spPr>
            <a:xfrm>
              <a:off x="1628159" y="2992055"/>
              <a:ext cx="895124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C806F95-789C-8FEA-3AA2-F16E600E4DF9}"/>
                    </a:ext>
                  </a:extLst>
                </p:cNvPr>
                <p:cNvSpPr/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C806F95-789C-8FEA-3AA2-F16E600E4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08" y="2708474"/>
                  <a:ext cx="740774" cy="567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6FB143-79FD-3A7A-C66C-74A6F7275163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5949384" y="2992054"/>
              <a:ext cx="895124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F2B97AD3-2925-4A5B-DAC4-B05BBF8C36B3}"/>
                </a:ext>
              </a:extLst>
            </p:cNvPr>
            <p:cNvSpPr/>
            <p:nvPr/>
          </p:nvSpPr>
          <p:spPr>
            <a:xfrm rot="16200000">
              <a:off x="1890528" y="2334019"/>
              <a:ext cx="370387" cy="2253616"/>
            </a:xfrm>
            <a:prstGeom prst="leftBrace">
              <a:avLst>
                <a:gd name="adj1" fmla="val 8333"/>
                <a:gd name="adj2" fmla="val 5128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C09135B-5966-FE40-333F-09EEEA1E24FC}"/>
                    </a:ext>
                  </a:extLst>
                </p:cNvPr>
                <p:cNvSpPr txBox="1"/>
                <p:nvPr/>
              </p:nvSpPr>
              <p:spPr>
                <a:xfrm>
                  <a:off x="1321444" y="3646021"/>
                  <a:ext cx="1508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C09135B-5966-FE40-333F-09EEEA1E2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444" y="3646021"/>
                  <a:ext cx="150855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E7E13BCA-964D-C368-3D64-E583B84FBE2E}"/>
                </a:ext>
              </a:extLst>
            </p:cNvPr>
            <p:cNvSpPr/>
            <p:nvPr/>
          </p:nvSpPr>
          <p:spPr>
            <a:xfrm rot="16200000">
              <a:off x="5417017" y="1724563"/>
              <a:ext cx="370387" cy="3472529"/>
            </a:xfrm>
            <a:prstGeom prst="leftBrace">
              <a:avLst>
                <a:gd name="adj1" fmla="val 8333"/>
                <a:gd name="adj2" fmla="val 5128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160B154-4401-9E9C-552A-1288FF822C06}"/>
                    </a:ext>
                  </a:extLst>
                </p:cNvPr>
                <p:cNvSpPr txBox="1"/>
                <p:nvPr/>
              </p:nvSpPr>
              <p:spPr>
                <a:xfrm>
                  <a:off x="4641457" y="3646022"/>
                  <a:ext cx="23244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160B154-4401-9E9C-552A-1288FF822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457" y="3646022"/>
                  <a:ext cx="23244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717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381</Words>
  <Application>Microsoft Macintosh PowerPoint</Application>
  <PresentationFormat>Widescreen</PresentationFormat>
  <Paragraphs>299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Chen</dc:creator>
  <cp:lastModifiedBy>Jiashu Chen</cp:lastModifiedBy>
  <cp:revision>5</cp:revision>
  <dcterms:created xsi:type="dcterms:W3CDTF">2024-02-05T20:17:21Z</dcterms:created>
  <dcterms:modified xsi:type="dcterms:W3CDTF">2024-02-06T17:36:58Z</dcterms:modified>
</cp:coreProperties>
</file>