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4" r:id="rId3"/>
    <p:sldId id="275" r:id="rId4"/>
    <p:sldId id="277" r:id="rId5"/>
    <p:sldId id="278" r:id="rId6"/>
    <p:sldId id="279" r:id="rId7"/>
    <p:sldId id="280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9" r:id="rId17"/>
    <p:sldId id="291" r:id="rId18"/>
    <p:sldId id="292" r:id="rId19"/>
    <p:sldId id="294" r:id="rId20"/>
    <p:sldId id="293" r:id="rId21"/>
    <p:sldId id="290" r:id="rId2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9"/>
    <p:restoredTop sz="94628"/>
  </p:normalViewPr>
  <p:slideViewPr>
    <p:cSldViewPr snapToGrid="0">
      <p:cViewPr varScale="1">
        <p:scale>
          <a:sx n="103" d="100"/>
          <a:sy n="103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8F69-A844-7A92-D219-FE6070D2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DBEF-03C4-F364-259B-975BE323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3090-A2EB-3FBB-C64C-E2880AD7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F0D7-4790-496F-98BD-D5A25B1A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193A-F8A2-9546-ACA0-0A1E7030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194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0636-1428-93C9-94E0-26C6112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9AAC-7C93-CB4E-BCA6-D211F26E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B48C-89C5-5621-7D91-68114132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B003-048D-00BB-2B34-65A27B3D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D67C-CB58-7867-5BAA-1DF4A02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37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6F5EF-7320-AB7B-7843-1F4D016D4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719E3-5025-0A72-04FB-320F7AF6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0D9C-4840-67EF-30AA-4E4DFAB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1523-40E1-6B3F-640F-1C919467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D1F1-79D9-7528-68B5-72C4323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55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D1ED-0DC3-B0F4-E08A-24CFA714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FD38-3DA5-A5D2-1869-2444059B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399C-F0F9-6D2E-15C5-79B6DD63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28E1-118E-944A-B58B-BD7FDBF0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271A-1FA4-4030-5415-ED6E1491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80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6AC5-5781-380A-9024-65ADA50D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4A84-6A71-FD02-0F85-41253800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EA0-9B64-99D8-05C1-83FA545F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C4CB-BF58-8DFE-AD5D-325EC780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1B8A-8C71-9BCC-B459-A06C576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01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A15B-C8F6-8A09-FDDE-ADE42F43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8E10-C1EB-7906-0C5E-B9244D9C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282A-CAEF-4F64-82C0-ECE3AB5D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07AE-6741-E5B1-D80F-D6998D11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A2642-75F8-DAB5-0D58-852C802F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1B92-BE79-ECCB-BD1A-6CD5A37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359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91EE-5F47-FF48-C74B-8CA343BD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3514-3689-F237-8C57-74ED311E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3C9C-1C18-E0AA-22A0-9E7124A1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7B12C-045B-B347-F246-CDEAF232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EAC6-6552-AD13-FACE-9C6434248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3AD3B-9675-D340-3892-C8A92244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63FB5-222C-F811-B31E-FF460D4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485C9-6D69-8986-B102-EBFF5A39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844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5D24-9E10-EDA2-E978-12BD33FE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9FDA-EF9A-2730-957F-64A8A4E9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DD0C6-281E-EC27-8BA7-FA26A0A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28E71-26DC-BE81-75CB-E987236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199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E2B2-E016-38FF-A7FA-260E15BC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75721-CF5F-BE14-B063-BC275513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CF2D-4E0C-0C96-E894-C6BE6598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14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F075-BBAA-7370-9DFC-1757DCEF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E98D-DE8D-42D0-3B63-7A462692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53D8-D7BB-BF71-6996-9385B6B5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877C-195C-26F4-CB0B-57DC6C60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34CC6-A4C5-838C-3212-D9B0137D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670CF-DEEB-5B85-70B7-5332A0BE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71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192B-D774-078E-A8F1-4D2FB497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F8ED-99E7-115C-CE5A-DCA0A9D9D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5AF8-030A-7982-694E-25CD2F4B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C0A9-0155-94D8-15C2-A27411E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E072-B6B2-C572-F18B-3DC28C17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93C8-9A87-25AC-27C6-58D17B3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68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FB782-58E3-83C1-7850-00BEF91F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C2F9-7CFC-02AA-7379-F9CEA8122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3980-8C14-1548-B8E4-C20F0379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8A4F-A4EA-6843-B5BE-41EEAB4838AB}" type="datetimeFigureOut">
              <a:rPr lang="en-CN" smtClean="0"/>
              <a:t>2024/2/8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3D51-204A-DFC6-F500-E46CAD443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C026-D31E-3C6D-4391-04160096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E27F-F0AF-0D44-89E4-E419E3DB22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61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355C-D447-90C1-2A1C-4400E8A6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8DFED7-CD90-6139-4F04-53527E0FA67A}"/>
              </a:ext>
            </a:extLst>
          </p:cNvPr>
          <p:cNvCxnSpPr>
            <a:cxnSpLocks/>
            <a:stCxn id="2" idx="4"/>
            <a:endCxn id="24" idx="1"/>
          </p:cNvCxnSpPr>
          <p:nvPr/>
        </p:nvCxnSpPr>
        <p:spPr>
          <a:xfrm>
            <a:off x="3440095" y="2263190"/>
            <a:ext cx="593424" cy="581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23972B1-F73C-1FD4-3A9B-A0D6286DC03F}"/>
              </a:ext>
            </a:extLst>
          </p:cNvPr>
          <p:cNvSpPr/>
          <p:nvPr/>
        </p:nvSpPr>
        <p:spPr>
          <a:xfrm>
            <a:off x="2592337" y="1696031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Burglary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3F7BE9-450F-1922-9F20-6429581D097C}"/>
              </a:ext>
            </a:extLst>
          </p:cNvPr>
          <p:cNvSpPr/>
          <p:nvPr/>
        </p:nvSpPr>
        <p:spPr>
          <a:xfrm>
            <a:off x="5038793" y="1690570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Earthqk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D684217-19BA-2F34-FB21-1B7B0A8921D0}"/>
              </a:ext>
            </a:extLst>
          </p:cNvPr>
          <p:cNvSpPr/>
          <p:nvPr/>
        </p:nvSpPr>
        <p:spPr>
          <a:xfrm>
            <a:off x="3785216" y="2761386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Alarm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533E2D-AA01-540C-A8AF-301E84453AE1}"/>
              </a:ext>
            </a:extLst>
          </p:cNvPr>
          <p:cNvSpPr/>
          <p:nvPr/>
        </p:nvSpPr>
        <p:spPr>
          <a:xfrm>
            <a:off x="2494191" y="3832202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John calls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10B3C1-CB35-2D4B-08CF-CAB5498AEA2D}"/>
              </a:ext>
            </a:extLst>
          </p:cNvPr>
          <p:cNvSpPr/>
          <p:nvPr/>
        </p:nvSpPr>
        <p:spPr>
          <a:xfrm>
            <a:off x="5038793" y="3832201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Marry calls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8F83B2-EDAE-EAD1-7B58-1FD4D8A902B5}"/>
              </a:ext>
            </a:extLst>
          </p:cNvPr>
          <p:cNvCxnSpPr>
            <a:cxnSpLocks/>
            <a:stCxn id="23" idx="4"/>
            <a:endCxn id="24" idx="7"/>
          </p:cNvCxnSpPr>
          <p:nvPr/>
        </p:nvCxnSpPr>
        <p:spPr>
          <a:xfrm flipH="1">
            <a:off x="5232429" y="2257729"/>
            <a:ext cx="654122" cy="58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55BFA2-5519-1DB9-BFD5-78483B15E8F0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3341949" y="3245486"/>
            <a:ext cx="691570" cy="58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FAE087-099C-28F4-7F83-9CA42759A154}"/>
              </a:ext>
            </a:extLst>
          </p:cNvPr>
          <p:cNvCxnSpPr>
            <a:cxnSpLocks/>
            <a:stCxn id="24" idx="5"/>
            <a:endCxn id="26" idx="0"/>
          </p:cNvCxnSpPr>
          <p:nvPr/>
        </p:nvCxnSpPr>
        <p:spPr>
          <a:xfrm>
            <a:off x="5232429" y="3245486"/>
            <a:ext cx="654122" cy="586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0557480-4348-E6F1-DD45-CAD650818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13020"/>
              </p:ext>
            </p:extLst>
          </p:nvPr>
        </p:nvGraphicFramePr>
        <p:xfrm>
          <a:off x="2687645" y="500105"/>
          <a:ext cx="1308608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04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5430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5B49906-5083-F1CC-D370-2009C9E1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76364"/>
              </p:ext>
            </p:extLst>
          </p:nvPr>
        </p:nvGraphicFramePr>
        <p:xfrm>
          <a:off x="5232429" y="500105"/>
          <a:ext cx="1308608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04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5430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DDB97F6-F687-2E95-3E1F-6A3B34FF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2381"/>
              </p:ext>
            </p:extLst>
          </p:nvPr>
        </p:nvGraphicFramePr>
        <p:xfrm>
          <a:off x="6974609" y="1690570"/>
          <a:ext cx="2723200" cy="293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11925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0200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38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2D6B7FA-4AC5-DC83-8817-624A0F748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53219"/>
              </p:ext>
            </p:extLst>
          </p:nvPr>
        </p:nvGraphicFramePr>
        <p:xfrm>
          <a:off x="2061041" y="4585731"/>
          <a:ext cx="2226812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D45BED1-73EE-B605-76D8-613F2D53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90881"/>
              </p:ext>
            </p:extLst>
          </p:nvPr>
        </p:nvGraphicFramePr>
        <p:xfrm>
          <a:off x="4528153" y="4585730"/>
          <a:ext cx="2226812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9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CE356-ED62-2348-60A4-35150C9A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EED11-62A1-5F47-2E85-714709D932DF}"/>
              </a:ext>
            </a:extLst>
          </p:cNvPr>
          <p:cNvCxnSpPr>
            <a:cxnSpLocks/>
            <a:stCxn id="2" idx="4"/>
            <a:endCxn id="24" idx="0"/>
          </p:cNvCxnSpPr>
          <p:nvPr/>
        </p:nvCxnSpPr>
        <p:spPr>
          <a:xfrm>
            <a:off x="987490" y="1267872"/>
            <a:ext cx="0" cy="137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19FC0A-9768-A2C6-9EFA-1EBF4F73E1EB}"/>
              </a:ext>
            </a:extLst>
          </p:cNvPr>
          <p:cNvSpPr/>
          <p:nvPr/>
        </p:nvSpPr>
        <p:spPr>
          <a:xfrm>
            <a:off x="292483" y="700713"/>
            <a:ext cx="1390013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R: Raining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3320BF-AD8C-872B-96F7-E12015A4F3F3}"/>
              </a:ext>
            </a:extLst>
          </p:cNvPr>
          <p:cNvSpPr/>
          <p:nvPr/>
        </p:nvSpPr>
        <p:spPr>
          <a:xfrm>
            <a:off x="292483" y="2640168"/>
            <a:ext cx="1390013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CN" dirty="0"/>
              <a:t>: Traffic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599536F-7142-CD30-C598-B1CA787F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1156"/>
              </p:ext>
            </p:extLst>
          </p:nvPr>
        </p:nvGraphicFramePr>
        <p:xfrm>
          <a:off x="1802817" y="611716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B45F07C-CFFC-C51C-EEA2-75A2C65DE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68344"/>
              </p:ext>
            </p:extLst>
          </p:nvPr>
        </p:nvGraphicFramePr>
        <p:xfrm>
          <a:off x="1802817" y="2339401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442B6E-5928-E328-B799-2CC3B89660E9}"/>
              </a:ext>
            </a:extLst>
          </p:cNvPr>
          <p:cNvSpPr txBox="1"/>
          <p:nvPr/>
        </p:nvSpPr>
        <p:spPr>
          <a:xfrm>
            <a:off x="2050624" y="257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262B6-F35B-AB52-CFA9-FD20044E036F}"/>
              </a:ext>
            </a:extLst>
          </p:cNvPr>
          <p:cNvSpPr txBox="1"/>
          <p:nvPr/>
        </p:nvSpPr>
        <p:spPr>
          <a:xfrm>
            <a:off x="1941619" y="19242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P(T|R)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013560E-E3F7-D3B3-A85F-17DABEC17EA1}"/>
              </a:ext>
            </a:extLst>
          </p:cNvPr>
          <p:cNvSpPr/>
          <p:nvPr/>
        </p:nvSpPr>
        <p:spPr>
          <a:xfrm>
            <a:off x="3227046" y="790353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A8205-F4AE-C4E6-1295-81B33DFF11C3}"/>
              </a:ext>
            </a:extLst>
          </p:cNvPr>
          <p:cNvSpPr txBox="1"/>
          <p:nvPr/>
        </p:nvSpPr>
        <p:spPr>
          <a:xfrm>
            <a:off x="4325353" y="185898"/>
            <a:ext cx="7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8D492-70B0-8203-3157-B3D5EC1D6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52294"/>
              </p:ext>
            </p:extLst>
          </p:nvPr>
        </p:nvGraphicFramePr>
        <p:xfrm>
          <a:off x="3883104" y="626696"/>
          <a:ext cx="167670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47651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11297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P(T,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EC5690E-832C-2406-46EC-08202396F9E8}"/>
              </a:ext>
            </a:extLst>
          </p:cNvPr>
          <p:cNvSpPr/>
          <p:nvPr/>
        </p:nvSpPr>
        <p:spPr>
          <a:xfrm>
            <a:off x="292483" y="4656519"/>
            <a:ext cx="1390013" cy="753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L: Late for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A8B79-C288-2CB3-1338-9A85EB853BB7}"/>
              </a:ext>
            </a:extLst>
          </p:cNvPr>
          <p:cNvCxnSpPr>
            <a:cxnSpLocks/>
            <a:stCxn id="24" idx="4"/>
            <a:endCxn id="12" idx="0"/>
          </p:cNvCxnSpPr>
          <p:nvPr/>
        </p:nvCxnSpPr>
        <p:spPr>
          <a:xfrm>
            <a:off x="987490" y="3207327"/>
            <a:ext cx="0" cy="144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030E7E-4E5B-DEE1-6CD9-634EC58CE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00505"/>
              </p:ext>
            </p:extLst>
          </p:nvPr>
        </p:nvGraphicFramePr>
        <p:xfrm>
          <a:off x="1806550" y="4656519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4D2F1F0-9274-0B64-5CA3-125168F56F83}"/>
              </a:ext>
            </a:extLst>
          </p:cNvPr>
          <p:cNvSpPr txBox="1"/>
          <p:nvPr/>
        </p:nvSpPr>
        <p:spPr>
          <a:xfrm>
            <a:off x="1941618" y="425791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582BB-249E-487C-FD5C-62A09465596C}"/>
              </a:ext>
            </a:extLst>
          </p:cNvPr>
          <p:cNvSpPr txBox="1"/>
          <p:nvPr/>
        </p:nvSpPr>
        <p:spPr>
          <a:xfrm>
            <a:off x="3116908" y="4270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Join 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8C427E7-F6A2-5D93-92AA-50DBDCA9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84079"/>
              </p:ext>
            </p:extLst>
          </p:nvPr>
        </p:nvGraphicFramePr>
        <p:xfrm>
          <a:off x="4006936" y="4862726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899C841-E6F9-F160-A7EC-751C63C50AFF}"/>
              </a:ext>
            </a:extLst>
          </p:cNvPr>
          <p:cNvSpPr txBox="1"/>
          <p:nvPr/>
        </p:nvSpPr>
        <p:spPr>
          <a:xfrm>
            <a:off x="4436564" y="444258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BAC7994-D16A-E416-84AE-5334D1F6ED8D}"/>
              </a:ext>
            </a:extLst>
          </p:cNvPr>
          <p:cNvSpPr/>
          <p:nvPr/>
        </p:nvSpPr>
        <p:spPr>
          <a:xfrm>
            <a:off x="5661972" y="4444640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359D5C-C97A-D5E3-210A-BE3F4A4D36C3}"/>
              </a:ext>
            </a:extLst>
          </p:cNvPr>
          <p:cNvSpPr txBox="1"/>
          <p:nvPr/>
        </p:nvSpPr>
        <p:spPr>
          <a:xfrm>
            <a:off x="5558247" y="403958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Join 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3DF6D2-A610-0B36-C932-E0C454368B4B}"/>
              </a:ext>
            </a:extLst>
          </p:cNvPr>
          <p:cNvSpPr/>
          <p:nvPr/>
        </p:nvSpPr>
        <p:spPr>
          <a:xfrm rot="5400000">
            <a:off x="4482453" y="2547835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5940C-BBD8-E321-FD50-FD60A8060369}"/>
              </a:ext>
            </a:extLst>
          </p:cNvPr>
          <p:cNvSpPr txBox="1"/>
          <p:nvPr/>
        </p:nvSpPr>
        <p:spPr>
          <a:xfrm>
            <a:off x="4872796" y="2339401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</a:t>
            </a:r>
          </a:p>
          <a:p>
            <a:r>
              <a:rPr lang="en-US" dirty="0"/>
              <a:t>O</a:t>
            </a:r>
            <a:r>
              <a:rPr lang="en-CN" dirty="0"/>
              <a:t>ut 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C14A17-9637-0579-AD4C-4B25CA7E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92002"/>
              </p:ext>
            </p:extLst>
          </p:nvPr>
        </p:nvGraphicFramePr>
        <p:xfrm>
          <a:off x="4188757" y="3345850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876741B-3C68-0586-8959-06F5011A256C}"/>
              </a:ext>
            </a:extLst>
          </p:cNvPr>
          <p:cNvSpPr txBox="1"/>
          <p:nvPr/>
        </p:nvSpPr>
        <p:spPr>
          <a:xfrm>
            <a:off x="4436564" y="299149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83B9A7-6F02-695D-EA2D-C56BA1E7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31267"/>
              </p:ext>
            </p:extLst>
          </p:nvPr>
        </p:nvGraphicFramePr>
        <p:xfrm>
          <a:off x="6324677" y="3827769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P(L,T)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8FC1CF0-6057-5DFF-398E-0529C17475ED}"/>
              </a:ext>
            </a:extLst>
          </p:cNvPr>
          <p:cNvSpPr txBox="1"/>
          <p:nvPr/>
        </p:nvSpPr>
        <p:spPr>
          <a:xfrm>
            <a:off x="6782957" y="3403191"/>
            <a:ext cx="6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P(L,T)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9CFFDA-2B52-0F60-4483-027A2D334AF9}"/>
              </a:ext>
            </a:extLst>
          </p:cNvPr>
          <p:cNvSpPr/>
          <p:nvPr/>
        </p:nvSpPr>
        <p:spPr>
          <a:xfrm>
            <a:off x="6755663" y="2778691"/>
            <a:ext cx="815505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T, L</a:t>
            </a:r>
            <a:endParaRPr lang="en-CN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FA3DF2D-94C2-68FF-2779-F3639E17BF95}"/>
              </a:ext>
            </a:extLst>
          </p:cNvPr>
          <p:cNvSpPr/>
          <p:nvPr/>
        </p:nvSpPr>
        <p:spPr>
          <a:xfrm>
            <a:off x="8211484" y="445858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1A7D1-7958-326C-BDBC-5BD6371A6089}"/>
              </a:ext>
            </a:extLst>
          </p:cNvPr>
          <p:cNvSpPr txBox="1"/>
          <p:nvPr/>
        </p:nvSpPr>
        <p:spPr>
          <a:xfrm>
            <a:off x="8074565" y="381225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</a:t>
            </a:r>
          </a:p>
          <a:p>
            <a:r>
              <a:rPr lang="en-US" dirty="0"/>
              <a:t>O</a:t>
            </a:r>
            <a:r>
              <a:rPr lang="en-CN" dirty="0"/>
              <a:t>ut 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9F5CFD3-26C0-95DB-98B5-69F4C9AD5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6479"/>
              </p:ext>
            </p:extLst>
          </p:nvPr>
        </p:nvGraphicFramePr>
        <p:xfrm>
          <a:off x="8861021" y="4046281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DED9CC7-02A4-25D7-076F-6971F9F9A963}"/>
              </a:ext>
            </a:extLst>
          </p:cNvPr>
          <p:cNvSpPr txBox="1"/>
          <p:nvPr/>
        </p:nvSpPr>
        <p:spPr>
          <a:xfrm>
            <a:off x="9108828" y="36919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E88007F-0EAB-158D-1465-A400E2BC20DA}"/>
              </a:ext>
            </a:extLst>
          </p:cNvPr>
          <p:cNvSpPr/>
          <p:nvPr/>
        </p:nvSpPr>
        <p:spPr>
          <a:xfrm>
            <a:off x="8771855" y="3018367"/>
            <a:ext cx="1244211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0412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478E56-5363-5908-6DDC-A52A204C1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707"/>
              </p:ext>
            </p:extLst>
          </p:nvPr>
        </p:nvGraphicFramePr>
        <p:xfrm>
          <a:off x="1802817" y="611716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880526-AD93-2D80-329B-73E233FE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65372"/>
              </p:ext>
            </p:extLst>
          </p:nvPr>
        </p:nvGraphicFramePr>
        <p:xfrm>
          <a:off x="3105592" y="570516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46B400-9C6E-E67C-3C94-7E3EF275DE8D}"/>
              </a:ext>
            </a:extLst>
          </p:cNvPr>
          <p:cNvSpPr txBox="1"/>
          <p:nvPr/>
        </p:nvSpPr>
        <p:spPr>
          <a:xfrm>
            <a:off x="2050624" y="257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C8516-F2EF-074E-730C-A507C50287C4}"/>
              </a:ext>
            </a:extLst>
          </p:cNvPr>
          <p:cNvSpPr txBox="1"/>
          <p:nvPr/>
        </p:nvSpPr>
        <p:spPr>
          <a:xfrm>
            <a:off x="3244394" y="1553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P(T|R)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9443BB-7AB2-AB41-7CD5-AF8ABA618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61049"/>
              </p:ext>
            </p:extLst>
          </p:nvPr>
        </p:nvGraphicFramePr>
        <p:xfrm>
          <a:off x="4910351" y="553114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014383-D916-EFCB-CB1B-B510D3C567B4}"/>
              </a:ext>
            </a:extLst>
          </p:cNvPr>
          <p:cNvSpPr txBox="1"/>
          <p:nvPr/>
        </p:nvSpPr>
        <p:spPr>
          <a:xfrm>
            <a:off x="5045419" y="1545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D035B-F666-452D-69A8-6F012EB1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83318"/>
              </p:ext>
            </p:extLst>
          </p:nvPr>
        </p:nvGraphicFramePr>
        <p:xfrm>
          <a:off x="1802817" y="2934292"/>
          <a:ext cx="1193770" cy="65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40E44B-757D-81D5-CCFA-B444BFF8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34791"/>
              </p:ext>
            </p:extLst>
          </p:nvPr>
        </p:nvGraphicFramePr>
        <p:xfrm>
          <a:off x="3105592" y="2893092"/>
          <a:ext cx="1695516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24C2EF-36C4-51E3-AC36-BA15A2C371D0}"/>
              </a:ext>
            </a:extLst>
          </p:cNvPr>
          <p:cNvSpPr txBox="1"/>
          <p:nvPr/>
        </p:nvSpPr>
        <p:spPr>
          <a:xfrm>
            <a:off x="2050624" y="257994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P(+r)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A11C5-0762-191D-0D3E-854015F8C5B4}"/>
              </a:ext>
            </a:extLst>
          </p:cNvPr>
          <p:cNvSpPr txBox="1"/>
          <p:nvPr/>
        </p:nvSpPr>
        <p:spPr>
          <a:xfrm>
            <a:off x="3244394" y="24779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P(T|+r)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081925-916B-119C-A663-657CB775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12366"/>
              </p:ext>
            </p:extLst>
          </p:nvPr>
        </p:nvGraphicFramePr>
        <p:xfrm>
          <a:off x="4910351" y="2875690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F8E10E-616A-0B91-AF57-09B10A08141F}"/>
              </a:ext>
            </a:extLst>
          </p:cNvPr>
          <p:cNvSpPr txBox="1"/>
          <p:nvPr/>
        </p:nvSpPr>
        <p:spPr>
          <a:xfrm>
            <a:off x="5045419" y="247708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</p:spTree>
    <p:extLst>
      <p:ext uri="{BB962C8B-B14F-4D97-AF65-F5344CB8AC3E}">
        <p14:creationId xmlns:p14="http://schemas.microsoft.com/office/powerpoint/2010/main" val="28156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EA9445-CA6D-5E15-0EDA-793672E15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32193"/>
              </p:ext>
            </p:extLst>
          </p:nvPr>
        </p:nvGraphicFramePr>
        <p:xfrm>
          <a:off x="1049260" y="1309438"/>
          <a:ext cx="2043931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P(+r, 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376306-FF6D-1379-D5FA-8FA74B99D1DB}"/>
              </a:ext>
            </a:extLst>
          </p:cNvPr>
          <p:cNvSpPr txBox="1"/>
          <p:nvPr/>
        </p:nvSpPr>
        <p:spPr>
          <a:xfrm>
            <a:off x="1574347" y="847023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</a:t>
            </a:r>
            <a:r>
              <a:rPr lang="en-US" dirty="0"/>
              <a:t>+r</a:t>
            </a:r>
            <a:r>
              <a:rPr lang="en-CN" dirty="0"/>
              <a:t>,L)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5244489-2554-E894-1C21-DA5BF4A2813A}"/>
              </a:ext>
            </a:extLst>
          </p:cNvPr>
          <p:cNvSpPr/>
          <p:nvPr/>
        </p:nvSpPr>
        <p:spPr>
          <a:xfrm>
            <a:off x="3321108" y="1714498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F0C81-2C80-2BA9-42B6-7EF59E7DFE65}"/>
              </a:ext>
            </a:extLst>
          </p:cNvPr>
          <p:cNvSpPr txBox="1"/>
          <p:nvPr/>
        </p:nvSpPr>
        <p:spPr>
          <a:xfrm>
            <a:off x="3114405" y="1375039"/>
            <a:ext cx="926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Normalize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6EF369-E192-EB0D-B922-B39F865C9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63101"/>
              </p:ext>
            </p:extLst>
          </p:nvPr>
        </p:nvGraphicFramePr>
        <p:xfrm>
          <a:off x="4033698" y="1309438"/>
          <a:ext cx="1435548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88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P(L|+r)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625F5B-96B7-B7C6-2CD6-E3C1E6AD3A6A}"/>
              </a:ext>
            </a:extLst>
          </p:cNvPr>
          <p:cNvSpPr txBox="1"/>
          <p:nvPr/>
        </p:nvSpPr>
        <p:spPr>
          <a:xfrm>
            <a:off x="4132065" y="84702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P(L|+r)</a:t>
            </a:r>
          </a:p>
        </p:txBody>
      </p:sp>
    </p:spTree>
    <p:extLst>
      <p:ext uri="{BB962C8B-B14F-4D97-AF65-F5344CB8AC3E}">
        <p14:creationId xmlns:p14="http://schemas.microsoft.com/office/powerpoint/2010/main" val="24050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8579F2-6F2D-5465-58F2-4F1E6F51F5E5}"/>
              </a:ext>
            </a:extLst>
          </p:cNvPr>
          <p:cNvSpPr/>
          <p:nvPr/>
        </p:nvSpPr>
        <p:spPr>
          <a:xfrm>
            <a:off x="3547872" y="646700"/>
            <a:ext cx="682752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36AA6A6-85B8-ADE3-7E9A-0BD8BDE25A51}"/>
                  </a:ext>
                </a:extLst>
              </p:cNvPr>
              <p:cNvSpPr/>
              <p:nvPr/>
            </p:nvSpPr>
            <p:spPr>
              <a:xfrm>
                <a:off x="1880616" y="1700784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36AA6A6-85B8-ADE3-7E9A-0BD8BDE25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6" y="1700784"/>
                <a:ext cx="682752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78675B-A0A2-8135-AD28-D09635338DA7}"/>
                  </a:ext>
                </a:extLst>
              </p:cNvPr>
              <p:cNvSpPr/>
              <p:nvPr/>
            </p:nvSpPr>
            <p:spPr>
              <a:xfrm>
                <a:off x="2865120" y="1700784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78675B-A0A2-8135-AD28-D09635338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0" y="1700784"/>
                <a:ext cx="682752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8CE07E-9A4F-0D63-8FB9-4B0B475CDDAB}"/>
                  </a:ext>
                </a:extLst>
              </p:cNvPr>
              <p:cNvSpPr/>
              <p:nvPr/>
            </p:nvSpPr>
            <p:spPr>
              <a:xfrm>
                <a:off x="4218432" y="1706880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8CE07E-9A4F-0D63-8FB9-4B0B475C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32" y="1706880"/>
                <a:ext cx="682752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EBE29E9-EFDB-2CDB-0867-C9AFEF2E7C6C}"/>
                  </a:ext>
                </a:extLst>
              </p:cNvPr>
              <p:cNvSpPr/>
              <p:nvPr/>
            </p:nvSpPr>
            <p:spPr>
              <a:xfrm>
                <a:off x="5202936" y="1700784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EBE29E9-EFDB-2CDB-0867-C9AFEF2E7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36" y="1700784"/>
                <a:ext cx="682752" cy="609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E2AD5D-BA11-BF55-313C-635D46DF24B6}"/>
                  </a:ext>
                </a:extLst>
              </p:cNvPr>
              <p:cNvSpPr/>
              <p:nvPr/>
            </p:nvSpPr>
            <p:spPr>
              <a:xfrm>
                <a:off x="1880616" y="2819400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E2AD5D-BA11-BF55-313C-635D46DF2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6" y="2819400"/>
                <a:ext cx="682752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D4CD4A9-DF97-9534-CCFB-68E36A5F67EF}"/>
                  </a:ext>
                </a:extLst>
              </p:cNvPr>
              <p:cNvSpPr/>
              <p:nvPr/>
            </p:nvSpPr>
            <p:spPr>
              <a:xfrm>
                <a:off x="2865120" y="2819400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D4CD4A9-DF97-9534-CCFB-68E36A5F6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20" y="2819400"/>
                <a:ext cx="682752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FE49AC-7CC0-2708-E3F9-137458911EA2}"/>
                  </a:ext>
                </a:extLst>
              </p:cNvPr>
              <p:cNvSpPr/>
              <p:nvPr/>
            </p:nvSpPr>
            <p:spPr>
              <a:xfrm>
                <a:off x="4218432" y="2819400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3FE49AC-7CC0-2708-E3F9-137458911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32" y="2819400"/>
                <a:ext cx="682752" cy="609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C59ADE5-7ECB-4E34-640A-49EC2D14DE93}"/>
                  </a:ext>
                </a:extLst>
              </p:cNvPr>
              <p:cNvSpPr/>
              <p:nvPr/>
            </p:nvSpPr>
            <p:spPr>
              <a:xfrm>
                <a:off x="5202936" y="2819400"/>
                <a:ext cx="682752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C59ADE5-7ECB-4E34-640A-49EC2D14D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36" y="2819400"/>
                <a:ext cx="682752" cy="609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2F8321E-3E0F-A5F3-595E-9730BDD557A5}"/>
              </a:ext>
            </a:extLst>
          </p:cNvPr>
          <p:cNvSpPr txBox="1"/>
          <p:nvPr/>
        </p:nvSpPr>
        <p:spPr>
          <a:xfrm>
            <a:off x="3711470" y="18209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05582-6F70-781B-153C-8996D92CDF24}"/>
              </a:ext>
            </a:extLst>
          </p:cNvPr>
          <p:cNvSpPr txBox="1"/>
          <p:nvPr/>
        </p:nvSpPr>
        <p:spPr>
          <a:xfrm>
            <a:off x="3706401" y="29395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53A97-6C75-5347-E439-76F32BAAB8C7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2221992" y="1256300"/>
            <a:ext cx="1667256" cy="444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A82918-7E20-9CCC-9F59-7DA6A647843C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3206496" y="1256300"/>
            <a:ext cx="682752" cy="444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FBD47C-1B5E-8B5E-80E4-C1ACDD334D7A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3889248" y="1256300"/>
            <a:ext cx="670560" cy="450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4EF9FD-124A-E04C-4F46-14409E0A5FEE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3889248" y="1256300"/>
            <a:ext cx="1655064" cy="444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B7552-2551-0D55-6FF3-ADF89C4272F2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2221992" y="2310384"/>
            <a:ext cx="0" cy="509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0032A0-2A58-1BEA-96BF-E9E29C55B0E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206496" y="2310384"/>
            <a:ext cx="0" cy="509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44B2D8-9886-7345-AF15-2557E03D017D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4559808" y="2316480"/>
            <a:ext cx="0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52931F-6BD2-1F83-1594-992A3655112E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5544312" y="2310384"/>
            <a:ext cx="0" cy="509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569863-1D1D-8388-E335-66CF8A3F8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26998"/>
              </p:ext>
            </p:extLst>
          </p:nvPr>
        </p:nvGraphicFramePr>
        <p:xfrm>
          <a:off x="1229792" y="2294212"/>
          <a:ext cx="1879167" cy="130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108008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CN" sz="1400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green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68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368233-2AE4-E2A5-D0A2-BCDCF350AD29}"/>
              </a:ext>
            </a:extLst>
          </p:cNvPr>
          <p:cNvSpPr txBox="1"/>
          <p:nvPr/>
        </p:nvSpPr>
        <p:spPr>
          <a:xfrm>
            <a:off x="3218688" y="2484933"/>
            <a:ext cx="253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mbria" panose="02040503050406030204" pitchFamily="18" charset="0"/>
              </a:rPr>
              <a:t>0 &lt;= u &lt; 0.6, C = red</a:t>
            </a:r>
          </a:p>
          <a:p>
            <a:r>
              <a:rPr lang="en-CN" dirty="0">
                <a:latin typeface="Cambria" panose="02040503050406030204" pitchFamily="18" charset="0"/>
              </a:rPr>
              <a:t>0.6 &lt;= u &lt; 0.7, C = green</a:t>
            </a:r>
          </a:p>
          <a:p>
            <a:r>
              <a:rPr lang="en-CN" dirty="0">
                <a:latin typeface="Cambria" panose="02040503050406030204" pitchFamily="18" charset="0"/>
              </a:rPr>
              <a:t>0.7 &lt;= u &lt; 1, C = blue</a:t>
            </a:r>
          </a:p>
        </p:txBody>
      </p:sp>
    </p:spTree>
    <p:extLst>
      <p:ext uri="{BB962C8B-B14F-4D97-AF65-F5344CB8AC3E}">
        <p14:creationId xmlns:p14="http://schemas.microsoft.com/office/powerpoint/2010/main" val="19178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9A59-B709-CBA1-FB3B-0783B3CC1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7B04ACF-35D1-F7C4-1D7D-D779683C7FFA}"/>
              </a:ext>
            </a:extLst>
          </p:cNvPr>
          <p:cNvGrpSpPr/>
          <p:nvPr/>
        </p:nvGrpSpPr>
        <p:grpSpPr>
          <a:xfrm>
            <a:off x="2662724" y="1740059"/>
            <a:ext cx="5086548" cy="2773128"/>
            <a:chOff x="2089700" y="1459643"/>
            <a:chExt cx="5086548" cy="277312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308D394-A632-24AC-1D95-E914D01AEDD1}"/>
                </a:ext>
              </a:extLst>
            </p:cNvPr>
            <p:cNvSpPr/>
            <p:nvPr/>
          </p:nvSpPr>
          <p:spPr>
            <a:xfrm>
              <a:off x="2089700" y="2604157"/>
              <a:ext cx="1695516" cy="56715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Sprinkler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17A3570-FCF1-6418-097C-076B4A58E158}"/>
                </a:ext>
              </a:extLst>
            </p:cNvPr>
            <p:cNvSpPr/>
            <p:nvPr/>
          </p:nvSpPr>
          <p:spPr>
            <a:xfrm>
              <a:off x="3785216" y="1459643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Cloudy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86B91E-43B5-649D-EE29-5FF94CD85CFC}"/>
                </a:ext>
              </a:extLst>
            </p:cNvPr>
            <p:cNvSpPr/>
            <p:nvPr/>
          </p:nvSpPr>
          <p:spPr>
            <a:xfrm>
              <a:off x="5480732" y="2604158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Rain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F7C58F-9930-28AD-9ADE-4C4FED715B71}"/>
                </a:ext>
              </a:extLst>
            </p:cNvPr>
            <p:cNvSpPr/>
            <p:nvPr/>
          </p:nvSpPr>
          <p:spPr>
            <a:xfrm>
              <a:off x="3785216" y="3665612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WetGrass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4A561D-1371-7DB1-301F-E37025C6CEF7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32429" y="1943743"/>
              <a:ext cx="496606" cy="743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6F717D-BD1E-5324-FBE4-B2D8F5071535}"/>
                </a:ext>
              </a:extLst>
            </p:cNvPr>
            <p:cNvCxnSpPr>
              <a:cxnSpLocks/>
              <a:stCxn id="24" idx="3"/>
              <a:endCxn id="25" idx="7"/>
            </p:cNvCxnSpPr>
            <p:nvPr/>
          </p:nvCxnSpPr>
          <p:spPr>
            <a:xfrm flipH="1">
              <a:off x="5232429" y="3088258"/>
              <a:ext cx="496606" cy="6604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3A47AB-A9EE-E9FE-6FEB-5DCC0A502AF5}"/>
                </a:ext>
              </a:extLst>
            </p:cNvPr>
            <p:cNvCxnSpPr>
              <a:cxnSpLocks/>
              <a:stCxn id="23" idx="3"/>
              <a:endCxn id="2" idx="7"/>
            </p:cNvCxnSpPr>
            <p:nvPr/>
          </p:nvCxnSpPr>
          <p:spPr>
            <a:xfrm flipH="1">
              <a:off x="3536913" y="1943743"/>
              <a:ext cx="496606" cy="743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7927759-637F-3D0D-6941-471D53221029}"/>
                </a:ext>
              </a:extLst>
            </p:cNvPr>
            <p:cNvCxnSpPr>
              <a:cxnSpLocks/>
              <a:stCxn id="2" idx="5"/>
              <a:endCxn id="25" idx="1"/>
            </p:cNvCxnSpPr>
            <p:nvPr/>
          </p:nvCxnSpPr>
          <p:spPr>
            <a:xfrm>
              <a:off x="3536913" y="3088257"/>
              <a:ext cx="496606" cy="660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6BF8713-72BF-C966-6138-1F08141D7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11589"/>
              </p:ext>
            </p:extLst>
          </p:nvPr>
        </p:nvGraphicFramePr>
        <p:xfrm>
          <a:off x="4597659" y="678603"/>
          <a:ext cx="120779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05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72138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247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247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247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C60DCF8-F804-012F-A324-90777B7C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99020"/>
              </p:ext>
            </p:extLst>
          </p:nvPr>
        </p:nvGraphicFramePr>
        <p:xfrm>
          <a:off x="2439258" y="1135803"/>
          <a:ext cx="155894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1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16212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54318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P(S|C)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9E42AB4-3F72-DF87-9FD3-AEAE5DBD4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45289"/>
              </p:ext>
            </p:extLst>
          </p:nvPr>
        </p:nvGraphicFramePr>
        <p:xfrm>
          <a:off x="6409230" y="1135802"/>
          <a:ext cx="155894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1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16212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54318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P(R|C)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561F085-E444-C6B5-5017-358851DC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80222"/>
              </p:ext>
            </p:extLst>
          </p:nvPr>
        </p:nvGraphicFramePr>
        <p:xfrm>
          <a:off x="1548383" y="3628046"/>
          <a:ext cx="2561553" cy="293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7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26001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466923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883412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P(W|S,R)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11925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0200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21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B362-6FF9-F5DB-22E4-6ED51A7D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AB85AC3-EADC-DD35-2029-47AF3413A2CF}"/>
              </a:ext>
            </a:extLst>
          </p:cNvPr>
          <p:cNvGrpSpPr/>
          <p:nvPr/>
        </p:nvGrpSpPr>
        <p:grpSpPr>
          <a:xfrm>
            <a:off x="2662724" y="1740059"/>
            <a:ext cx="5086548" cy="2773128"/>
            <a:chOff x="2089700" y="1459643"/>
            <a:chExt cx="5086548" cy="277312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CB291E-7764-646F-C574-2C2DEFE31C56}"/>
                </a:ext>
              </a:extLst>
            </p:cNvPr>
            <p:cNvSpPr/>
            <p:nvPr/>
          </p:nvSpPr>
          <p:spPr>
            <a:xfrm>
              <a:off x="2089700" y="2604157"/>
              <a:ext cx="1695516" cy="56715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Sprinkler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F6F4C0-EC5A-FF49-3F76-DD22111D0E83}"/>
                </a:ext>
              </a:extLst>
            </p:cNvPr>
            <p:cNvSpPr/>
            <p:nvPr/>
          </p:nvSpPr>
          <p:spPr>
            <a:xfrm>
              <a:off x="3785216" y="1459643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Cloudy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03CDDA-28E3-7BB2-F545-F273F0694CE8}"/>
                </a:ext>
              </a:extLst>
            </p:cNvPr>
            <p:cNvSpPr/>
            <p:nvPr/>
          </p:nvSpPr>
          <p:spPr>
            <a:xfrm>
              <a:off x="5480732" y="2604158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Rain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512ACF-D805-230C-0B7C-128D0C5D739B}"/>
                </a:ext>
              </a:extLst>
            </p:cNvPr>
            <p:cNvSpPr/>
            <p:nvPr/>
          </p:nvSpPr>
          <p:spPr>
            <a:xfrm>
              <a:off x="3785216" y="3665612"/>
              <a:ext cx="1695516" cy="56715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WetGrass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BADCBD-8E6E-C5E5-4A9B-FAB43210847C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32429" y="1943743"/>
              <a:ext cx="496606" cy="743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96C36BF-10E5-D5F0-0981-2116559C98FB}"/>
                </a:ext>
              </a:extLst>
            </p:cNvPr>
            <p:cNvCxnSpPr>
              <a:cxnSpLocks/>
              <a:stCxn id="24" idx="3"/>
              <a:endCxn id="25" idx="7"/>
            </p:cNvCxnSpPr>
            <p:nvPr/>
          </p:nvCxnSpPr>
          <p:spPr>
            <a:xfrm flipH="1">
              <a:off x="5232429" y="3088258"/>
              <a:ext cx="496606" cy="6604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2DC474-9F08-7FCE-D7AD-557E19693068}"/>
                </a:ext>
              </a:extLst>
            </p:cNvPr>
            <p:cNvCxnSpPr>
              <a:cxnSpLocks/>
              <a:stCxn id="23" idx="3"/>
              <a:endCxn id="2" idx="7"/>
            </p:cNvCxnSpPr>
            <p:nvPr/>
          </p:nvCxnSpPr>
          <p:spPr>
            <a:xfrm flipH="1">
              <a:off x="3536913" y="1943743"/>
              <a:ext cx="496606" cy="743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BC9E680-106D-B39F-F3D0-37115C7F57DB}"/>
                </a:ext>
              </a:extLst>
            </p:cNvPr>
            <p:cNvCxnSpPr>
              <a:cxnSpLocks/>
              <a:stCxn id="2" idx="5"/>
              <a:endCxn id="25" idx="1"/>
            </p:cNvCxnSpPr>
            <p:nvPr/>
          </p:nvCxnSpPr>
          <p:spPr>
            <a:xfrm>
              <a:off x="3536913" y="3088257"/>
              <a:ext cx="496606" cy="660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82F58E1-3968-F97B-A337-1D22D7FD3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65156"/>
              </p:ext>
            </p:extLst>
          </p:nvPr>
        </p:nvGraphicFramePr>
        <p:xfrm>
          <a:off x="4597659" y="678603"/>
          <a:ext cx="120779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05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72138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247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247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247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-c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7840B30-6BA0-74D4-5626-0A99C669B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28088"/>
              </p:ext>
            </p:extLst>
          </p:nvPr>
        </p:nvGraphicFramePr>
        <p:xfrm>
          <a:off x="2439258" y="1135803"/>
          <a:ext cx="155894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1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16212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54318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P(S|C)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CE9D7B8-DFD4-7691-AA1D-830001A88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96126"/>
              </p:ext>
            </p:extLst>
          </p:nvPr>
        </p:nvGraphicFramePr>
        <p:xfrm>
          <a:off x="6409230" y="1135802"/>
          <a:ext cx="155894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1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16212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54318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P(R|C)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8EBEC0B-7017-B4AA-E162-87DBACC03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02021"/>
              </p:ext>
            </p:extLst>
          </p:nvPr>
        </p:nvGraphicFramePr>
        <p:xfrm>
          <a:off x="1548383" y="3628046"/>
          <a:ext cx="2561553" cy="293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7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26001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466923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883412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P(W|S,R)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11925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0200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3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924147-A37D-CC96-E421-C9F506D79501}"/>
              </a:ext>
            </a:extLst>
          </p:cNvPr>
          <p:cNvSpPr txBox="1"/>
          <p:nvPr/>
        </p:nvSpPr>
        <p:spPr>
          <a:xfrm>
            <a:off x="5201556" y="4845251"/>
            <a:ext cx="1391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ample:</a:t>
            </a:r>
          </a:p>
          <a:p>
            <a:r>
              <a:rPr lang="en-US" altLang="zh-CN" dirty="0"/>
              <a:t>+c, +s, +r, +w</a:t>
            </a:r>
          </a:p>
          <a:p>
            <a:r>
              <a:rPr lang="en-US" dirty="0"/>
              <a:t>……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30CD-956F-294B-3168-808DA8889936}"/>
              </a:ext>
            </a:extLst>
          </p:cNvPr>
          <p:cNvSpPr txBox="1"/>
          <p:nvPr/>
        </p:nvSpPr>
        <p:spPr>
          <a:xfrm>
            <a:off x="4867842" y="5810065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1.0 * 0.1 * 0.99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536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73BCDD-1ECD-A30E-3FF6-574EF94A1313}"/>
              </a:ext>
            </a:extLst>
          </p:cNvPr>
          <p:cNvSpPr/>
          <p:nvPr/>
        </p:nvSpPr>
        <p:spPr>
          <a:xfrm>
            <a:off x="1549679" y="369112"/>
            <a:ext cx="510769" cy="567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C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8B9189-E8FB-4083-5119-B9C0076D8314}"/>
              </a:ext>
            </a:extLst>
          </p:cNvPr>
          <p:cNvSpPr/>
          <p:nvPr/>
        </p:nvSpPr>
        <p:spPr>
          <a:xfrm>
            <a:off x="3110255" y="369110"/>
            <a:ext cx="510769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2E105F-AE60-361A-8E10-3486AF867EA2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060448" y="652690"/>
            <a:ext cx="10498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B9F45C-DC5F-CF1C-3279-B84D17FB1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42750"/>
              </p:ext>
            </p:extLst>
          </p:nvPr>
        </p:nvGraphicFramePr>
        <p:xfrm>
          <a:off x="1184901" y="1103832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F2A404-467B-07AD-9833-D2370F74E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28271"/>
              </p:ext>
            </p:extLst>
          </p:nvPr>
        </p:nvGraphicFramePr>
        <p:xfrm>
          <a:off x="2973249" y="1103832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952A43-499B-A2FE-AD02-8FFD6CAE2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76805"/>
              </p:ext>
            </p:extLst>
          </p:nvPr>
        </p:nvGraphicFramePr>
        <p:xfrm>
          <a:off x="1184901" y="2249973"/>
          <a:ext cx="1193770" cy="195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  <a:r>
                        <a:rPr lang="en-CN" sz="1400" dirty="0"/>
                        <a:t>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0986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7237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932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22D47F-EE74-A36F-715F-AB423703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7447"/>
              </p:ext>
            </p:extLst>
          </p:nvPr>
        </p:nvGraphicFramePr>
        <p:xfrm>
          <a:off x="3110255" y="2939710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FB13293-4858-844F-065E-0862E3D0E159}"/>
              </a:ext>
            </a:extLst>
          </p:cNvPr>
          <p:cNvSpPr txBox="1"/>
          <p:nvPr/>
        </p:nvSpPr>
        <p:spPr>
          <a:xfrm>
            <a:off x="1101092" y="4374693"/>
            <a:ext cx="397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latin typeface="Cambria" panose="02040503050406030204" pitchFamily="18" charset="0"/>
              </a:rPr>
              <a:t>Prior sampling:</a:t>
            </a:r>
          </a:p>
          <a:p>
            <a:r>
              <a:rPr lang="en-US" sz="1400" dirty="0">
                <a:latin typeface="Cambria" panose="02040503050406030204" pitchFamily="18" charset="0"/>
              </a:rPr>
              <a:t>I</a:t>
            </a:r>
            <a:r>
              <a:rPr lang="en-CN" sz="1400" dirty="0">
                <a:latin typeface="Cambria" panose="02040503050406030204" pitchFamily="18" charset="0"/>
              </a:rPr>
              <a:t>n the sample, p(+t) = ¾, it might not be equal to true p(+t). </a:t>
            </a:r>
            <a:r>
              <a:rPr lang="en-US" sz="1400" dirty="0">
                <a:latin typeface="Cambria" panose="02040503050406030204" pitchFamily="18" charset="0"/>
              </a:rPr>
              <a:t>H</a:t>
            </a:r>
            <a:r>
              <a:rPr lang="en-CN" sz="1400" dirty="0">
                <a:latin typeface="Cambria" panose="02040503050406030204" pitchFamily="18" charset="0"/>
              </a:rPr>
              <a:t>owever, it get the 4000 samples, these two numbers will be very close.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8F3BBD7-9DC5-211B-B3B2-204F0BF3A6EE}"/>
              </a:ext>
            </a:extLst>
          </p:cNvPr>
          <p:cNvSpPr/>
          <p:nvPr/>
        </p:nvSpPr>
        <p:spPr>
          <a:xfrm>
            <a:off x="2442859" y="333666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462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E1372-853C-9ECB-7689-FA1F8CF5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7E3A4E-1DE8-A8C7-F3CA-8707770A8262}"/>
              </a:ext>
            </a:extLst>
          </p:cNvPr>
          <p:cNvSpPr/>
          <p:nvPr/>
        </p:nvSpPr>
        <p:spPr>
          <a:xfrm>
            <a:off x="1025423" y="693860"/>
            <a:ext cx="510769" cy="567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C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C99826-7CDB-E9F9-DDA7-DEB233C804AC}"/>
              </a:ext>
            </a:extLst>
          </p:cNvPr>
          <p:cNvSpPr/>
          <p:nvPr/>
        </p:nvSpPr>
        <p:spPr>
          <a:xfrm>
            <a:off x="2585999" y="693858"/>
            <a:ext cx="510769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F5537F-AE43-6DF2-01B2-0CAE818DAD9C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536192" y="977438"/>
            <a:ext cx="10498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10C55B-52F0-E7C4-0DE8-90CECC4D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48913"/>
              </p:ext>
            </p:extLst>
          </p:nvPr>
        </p:nvGraphicFramePr>
        <p:xfrm>
          <a:off x="660645" y="1428580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EA9B91-8FA6-1F91-EE84-80CEF3939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63702"/>
              </p:ext>
            </p:extLst>
          </p:nvPr>
        </p:nvGraphicFramePr>
        <p:xfrm>
          <a:off x="2448993" y="1428580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C094FB-F51F-9485-A692-4F6DDC1C7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65551"/>
              </p:ext>
            </p:extLst>
          </p:nvPr>
        </p:nvGraphicFramePr>
        <p:xfrm>
          <a:off x="683922" y="2858300"/>
          <a:ext cx="1193770" cy="195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  <a:r>
                        <a:rPr lang="en-CN" sz="1400" dirty="0"/>
                        <a:t>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0986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7237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932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321635-1AF9-2543-E840-D555EEC0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20729"/>
              </p:ext>
            </p:extLst>
          </p:nvPr>
        </p:nvGraphicFramePr>
        <p:xfrm>
          <a:off x="2542142" y="3428999"/>
          <a:ext cx="1414272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95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812877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</a:t>
                      </a:r>
                      <a:r>
                        <a:rPr lang="en-CN" sz="1400" dirty="0"/>
                        <a:t>(R|+r)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200D4C4-CA14-D4BD-1A98-72AC4A141E5A}"/>
              </a:ext>
            </a:extLst>
          </p:cNvPr>
          <p:cNvSpPr txBox="1"/>
          <p:nvPr/>
        </p:nvSpPr>
        <p:spPr>
          <a:xfrm>
            <a:off x="660645" y="4953521"/>
            <a:ext cx="3078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latin typeface="Cambria" panose="02040503050406030204" pitchFamily="18" charset="0"/>
              </a:rPr>
              <a:t>Rejection sampling:</a:t>
            </a:r>
          </a:p>
          <a:p>
            <a:r>
              <a:rPr lang="en-US" sz="1400" dirty="0">
                <a:latin typeface="Cambria" panose="02040503050406030204" pitchFamily="18" charset="0"/>
              </a:rPr>
              <a:t>I</a:t>
            </a:r>
            <a:r>
              <a:rPr lang="en-CN" sz="1400" dirty="0">
                <a:latin typeface="Cambria" panose="02040503050406030204" pitchFamily="18" charset="0"/>
              </a:rPr>
              <a:t>n the sample, p(+t) = ¾, We reject one sample T=-t.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D11D341-A415-A01E-C044-255DD4BE0F60}"/>
              </a:ext>
            </a:extLst>
          </p:cNvPr>
          <p:cNvSpPr/>
          <p:nvPr/>
        </p:nvSpPr>
        <p:spPr>
          <a:xfrm>
            <a:off x="1953608" y="3825955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847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7CAA-548B-4940-7ADB-935D2C66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0AB8EC3-07E2-2202-5C17-C8A0AB1E2859}"/>
              </a:ext>
            </a:extLst>
          </p:cNvPr>
          <p:cNvSpPr/>
          <p:nvPr/>
        </p:nvSpPr>
        <p:spPr>
          <a:xfrm>
            <a:off x="1549679" y="369112"/>
            <a:ext cx="510769" cy="567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C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9E28A0-387B-A835-FE66-DC05C0F90FB0}"/>
              </a:ext>
            </a:extLst>
          </p:cNvPr>
          <p:cNvSpPr/>
          <p:nvPr/>
        </p:nvSpPr>
        <p:spPr>
          <a:xfrm>
            <a:off x="3110255" y="369110"/>
            <a:ext cx="510769" cy="5671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C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6AA898-6CB8-DAC1-851C-C9D1D6A2D2CB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060448" y="652690"/>
            <a:ext cx="10498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6CA4F3-8206-6669-178F-66D0523AB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07320"/>
              </p:ext>
            </p:extLst>
          </p:nvPr>
        </p:nvGraphicFramePr>
        <p:xfrm>
          <a:off x="1184901" y="1103832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1C3830-D30B-9792-FBEA-3549FB8FB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66784"/>
              </p:ext>
            </p:extLst>
          </p:nvPr>
        </p:nvGraphicFramePr>
        <p:xfrm>
          <a:off x="2973249" y="1103832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CBBF6F-4CC3-DCF3-3938-8C383D3D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08081"/>
              </p:ext>
            </p:extLst>
          </p:nvPr>
        </p:nvGraphicFramePr>
        <p:xfrm>
          <a:off x="1184900" y="2249973"/>
          <a:ext cx="1546107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9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70247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658367">
                  <a:extLst>
                    <a:ext uri="{9D8B030D-6E8A-4147-A177-3AD203B41FA5}">
                      <a16:colId xmlns:a16="http://schemas.microsoft.com/office/drawing/2014/main" val="2139856548"/>
                    </a:ext>
                  </a:extLst>
                </a:gridCol>
              </a:tblGrid>
              <a:tr h="326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  <a:r>
                        <a:rPr lang="en-CN" sz="1400" dirty="0"/>
                        <a:t>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0986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932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32AF54-F78E-F484-6189-F3F57F028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09681"/>
              </p:ext>
            </p:extLst>
          </p:nvPr>
        </p:nvGraphicFramePr>
        <p:xfrm>
          <a:off x="3231405" y="2939710"/>
          <a:ext cx="124306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4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790126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  <a:r>
                        <a:rPr lang="en-CN" sz="1400" dirty="0"/>
                        <a:t>um(w)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2C0C83-A904-5AC8-7089-C79083FBC9CB}"/>
              </a:ext>
            </a:extLst>
          </p:cNvPr>
          <p:cNvSpPr txBox="1"/>
          <p:nvPr/>
        </p:nvSpPr>
        <p:spPr>
          <a:xfrm>
            <a:off x="1096663" y="3921501"/>
            <a:ext cx="3970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latin typeface="Cambria" panose="02040503050406030204" pitchFamily="18" charset="0"/>
              </a:rPr>
              <a:t>Likelihood weighting:</a:t>
            </a:r>
          </a:p>
          <a:p>
            <a:r>
              <a:rPr lang="en-US" sz="1400" dirty="0">
                <a:latin typeface="Cambria" panose="02040503050406030204" pitchFamily="18" charset="0"/>
              </a:rPr>
              <a:t>We do not want to throw away samples, especially when the probability of evidence is small.</a:t>
            </a:r>
          </a:p>
          <a:p>
            <a:r>
              <a:rPr lang="en-US" sz="1400" dirty="0">
                <a:latin typeface="Cambria" panose="02040503050406030204" pitchFamily="18" charset="0"/>
              </a:rPr>
              <a:t>Suppose T is an evidential variable, we know T = +t. Assume in the first sample, we first sample R = +r, normally we would then sample T, since T is evidential variable, we set T = +t, and multiply w by P(T = +t | +r) = 0.9.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92C1FC0-D13E-12B6-6E10-5ABAB2F816B2}"/>
              </a:ext>
            </a:extLst>
          </p:cNvPr>
          <p:cNvSpPr/>
          <p:nvPr/>
        </p:nvSpPr>
        <p:spPr>
          <a:xfrm>
            <a:off x="2833701" y="3304881"/>
            <a:ext cx="248352" cy="2111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14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4515D-5DEA-8030-76CF-6A6483137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57CB5D-7A69-BD6E-0069-E686F3241298}"/>
              </a:ext>
            </a:extLst>
          </p:cNvPr>
          <p:cNvGrpSpPr/>
          <p:nvPr/>
        </p:nvGrpSpPr>
        <p:grpSpPr>
          <a:xfrm>
            <a:off x="2494191" y="1690570"/>
            <a:ext cx="4240118" cy="2708791"/>
            <a:chOff x="2494191" y="1690570"/>
            <a:chExt cx="4240118" cy="27087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D51739-1523-07F1-094A-67365739603D}"/>
                </a:ext>
              </a:extLst>
            </p:cNvPr>
            <p:cNvSpPr/>
            <p:nvPr/>
          </p:nvSpPr>
          <p:spPr>
            <a:xfrm>
              <a:off x="5038793" y="3832201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Marry calls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E66E81-6FC4-5103-5D01-0498654993E5}"/>
                </a:ext>
              </a:extLst>
            </p:cNvPr>
            <p:cNvGrpSpPr/>
            <p:nvPr/>
          </p:nvGrpSpPr>
          <p:grpSpPr>
            <a:xfrm>
              <a:off x="2494191" y="1690570"/>
              <a:ext cx="4240118" cy="2708791"/>
              <a:chOff x="2494191" y="1690570"/>
              <a:chExt cx="4240118" cy="270879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F11A13F-BF2D-A1FE-309E-8366826F352E}"/>
                  </a:ext>
                </a:extLst>
              </p:cNvPr>
              <p:cNvCxnSpPr>
                <a:cxnSpLocks/>
                <a:stCxn id="2" idx="4"/>
                <a:endCxn id="24" idx="1"/>
              </p:cNvCxnSpPr>
              <p:nvPr/>
            </p:nvCxnSpPr>
            <p:spPr>
              <a:xfrm>
                <a:off x="3440095" y="2263190"/>
                <a:ext cx="593424" cy="5812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2A515F6-00E5-6B03-5B86-229875D2FF37}"/>
                  </a:ext>
                </a:extLst>
              </p:cNvPr>
              <p:cNvSpPr/>
              <p:nvPr/>
            </p:nvSpPr>
            <p:spPr>
              <a:xfrm>
                <a:off x="2592337" y="1696031"/>
                <a:ext cx="1695516" cy="56715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Burglary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0F883A2-CE09-DB96-F319-2EEEF07E9559}"/>
                  </a:ext>
                </a:extLst>
              </p:cNvPr>
              <p:cNvSpPr/>
              <p:nvPr/>
            </p:nvSpPr>
            <p:spPr>
              <a:xfrm>
                <a:off x="5038793" y="1690570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Earthqk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32F0A23-6CF5-3889-525D-26193D5A5304}"/>
                  </a:ext>
                </a:extLst>
              </p:cNvPr>
              <p:cNvSpPr/>
              <p:nvPr/>
            </p:nvSpPr>
            <p:spPr>
              <a:xfrm>
                <a:off x="3785216" y="2761386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Alarm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0215308-D288-9DA1-392A-296061C8C911}"/>
                  </a:ext>
                </a:extLst>
              </p:cNvPr>
              <p:cNvSpPr/>
              <p:nvPr/>
            </p:nvSpPr>
            <p:spPr>
              <a:xfrm>
                <a:off x="2494191" y="3832202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John calls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F5FCAB3-820A-35DA-8C03-0D19F7A4895F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32429" y="2257729"/>
                <a:ext cx="654122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E199D23-F661-D09F-9F01-4C85B250740E}"/>
                  </a:ext>
                </a:extLst>
              </p:cNvPr>
              <p:cNvCxnSpPr>
                <a:cxnSpLocks/>
                <a:stCxn id="24" idx="3"/>
                <a:endCxn id="25" idx="0"/>
              </p:cNvCxnSpPr>
              <p:nvPr/>
            </p:nvCxnSpPr>
            <p:spPr>
              <a:xfrm flipH="1">
                <a:off x="3341949" y="3245486"/>
                <a:ext cx="691570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987AA35-8BEE-CB89-CAE8-40D973D71F68}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5232429" y="3245486"/>
                <a:ext cx="654122" cy="5867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841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1EC55-B062-4988-0979-963009205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0AA3FF-0DD1-CE0D-41DF-16FA1C40984F}"/>
              </a:ext>
            </a:extLst>
          </p:cNvPr>
          <p:cNvSpPr/>
          <p:nvPr/>
        </p:nvSpPr>
        <p:spPr>
          <a:xfrm>
            <a:off x="1025423" y="108644"/>
            <a:ext cx="510769" cy="567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C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AD98EB-4C1F-17D4-BDCB-8D655DA177D3}"/>
              </a:ext>
            </a:extLst>
          </p:cNvPr>
          <p:cNvSpPr/>
          <p:nvPr/>
        </p:nvSpPr>
        <p:spPr>
          <a:xfrm>
            <a:off x="2585999" y="108642"/>
            <a:ext cx="510769" cy="5671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D88170-0CE3-B61B-0AC0-883E58DC7AAD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1536192" y="392222"/>
            <a:ext cx="10498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5589F2-EF52-1266-1638-A13A8E6E5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79830"/>
              </p:ext>
            </p:extLst>
          </p:nvPr>
        </p:nvGraphicFramePr>
        <p:xfrm>
          <a:off x="660645" y="843364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287209-4B4E-6660-3BA7-B40841411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2108"/>
              </p:ext>
            </p:extLst>
          </p:nvPr>
        </p:nvGraphicFramePr>
        <p:xfrm>
          <a:off x="2448993" y="843364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CE0CEB6-B7B7-F178-67D9-1D7C9D6674D4}"/>
              </a:ext>
            </a:extLst>
          </p:cNvPr>
          <p:cNvSpPr/>
          <p:nvPr/>
        </p:nvSpPr>
        <p:spPr>
          <a:xfrm>
            <a:off x="3353063" y="99032"/>
            <a:ext cx="1193770" cy="5767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P(F|+a)?</a:t>
            </a:r>
            <a:endParaRPr lang="en-C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CDA03-BB8E-CFCE-28DA-189A2D33C934}"/>
              </a:ext>
            </a:extLst>
          </p:cNvPr>
          <p:cNvSpPr txBox="1"/>
          <p:nvPr/>
        </p:nvSpPr>
        <p:spPr>
          <a:xfrm>
            <a:off x="275503" y="4425020"/>
            <a:ext cx="4613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latin typeface="Cambria" panose="02040503050406030204" pitchFamily="18" charset="0"/>
              </a:rPr>
              <a:t>Failure case of rejection sampling:</a:t>
            </a:r>
          </a:p>
          <a:p>
            <a:r>
              <a:rPr lang="en-CN" sz="1400" dirty="0">
                <a:latin typeface="Cambria" panose="02040503050406030204" pitchFamily="18" charset="0"/>
              </a:rPr>
              <a:t>If we use reject sampling, we are going to reject lots of samples.</a:t>
            </a:r>
            <a:endParaRPr lang="en-US" sz="1400" dirty="0">
              <a:latin typeface="Cambria" panose="02040503050406030204" pitchFamily="18" charset="0"/>
            </a:endParaRPr>
          </a:p>
          <a:p>
            <a:r>
              <a:rPr lang="en-CN" sz="1400" b="1" dirty="0">
                <a:latin typeface="Cambria" panose="02040503050406030204" pitchFamily="18" charset="0"/>
              </a:rPr>
              <a:t>Failure case of Likelihood weighting:</a:t>
            </a:r>
          </a:p>
          <a:p>
            <a:r>
              <a:rPr lang="en-CN" sz="1400" dirty="0">
                <a:latin typeface="Cambria" panose="02040503050406030204" pitchFamily="18" charset="0"/>
              </a:rPr>
              <a:t>If we use likelihood weighting, we fixed +a, but the weight will be very small. </a:t>
            </a:r>
          </a:p>
          <a:p>
            <a:r>
              <a:rPr lang="en-CN" sz="1400" dirty="0">
                <a:latin typeface="Cambria" panose="02040503050406030204" pitchFamily="18" charset="0"/>
              </a:rPr>
              <a:t>Samples we really need is +f, but it will not happen very often. </a:t>
            </a:r>
            <a:r>
              <a:rPr lang="en-US" sz="1400" dirty="0">
                <a:latin typeface="Cambria" panose="02040503050406030204" pitchFamily="18" charset="0"/>
              </a:rPr>
              <a:t>(but the weight of +f, +a will be very high).</a:t>
            </a:r>
          </a:p>
          <a:p>
            <a:r>
              <a:rPr lang="en-US" sz="1400" dirty="0">
                <a:latin typeface="Cambria" panose="02040503050406030204" pitchFamily="18" charset="0"/>
              </a:rPr>
              <a:t>It will get the right number in the end, but it takes lots of time to generate rare events in the upstream.</a:t>
            </a:r>
            <a:endParaRPr lang="en-CN" sz="1400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89297A-22DE-B167-846C-28D92E8F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63474"/>
              </p:ext>
            </p:extLst>
          </p:nvPr>
        </p:nvGraphicFramePr>
        <p:xfrm>
          <a:off x="660645" y="2043645"/>
          <a:ext cx="1546107" cy="228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9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70247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658367">
                  <a:extLst>
                    <a:ext uri="{9D8B030D-6E8A-4147-A177-3AD203B41FA5}">
                      <a16:colId xmlns:a16="http://schemas.microsoft.com/office/drawing/2014/main" val="2139856548"/>
                    </a:ext>
                  </a:extLst>
                </a:gridCol>
              </a:tblGrid>
              <a:tr h="3261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  <a:r>
                        <a:rPr lang="en-CN" sz="1400" dirty="0"/>
                        <a:t>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+a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0986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7202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+a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22547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932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50408D-4ADB-1B95-7889-65E1DE890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97499"/>
              </p:ext>
            </p:extLst>
          </p:nvPr>
        </p:nvGraphicFramePr>
        <p:xfrm>
          <a:off x="2731533" y="2723950"/>
          <a:ext cx="124306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34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790126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  <a:r>
                        <a:rPr lang="en-CN" sz="1400" dirty="0"/>
                        <a:t>um(w)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0.9/1.1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0.2/1.1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6FA1D621-9D5B-699C-C355-7989144E7B61}"/>
              </a:ext>
            </a:extLst>
          </p:cNvPr>
          <p:cNvSpPr/>
          <p:nvPr/>
        </p:nvSpPr>
        <p:spPr>
          <a:xfrm>
            <a:off x="2333829" y="3089121"/>
            <a:ext cx="248352" cy="2111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CEF3F87-0055-CDDD-315E-1B63EA83707A}"/>
              </a:ext>
            </a:extLst>
          </p:cNvPr>
          <p:cNvSpPr/>
          <p:nvPr/>
        </p:nvSpPr>
        <p:spPr>
          <a:xfrm>
            <a:off x="418404" y="2474329"/>
            <a:ext cx="242241" cy="113450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5D516-2AB7-A9EA-5E7D-494C365AAF9C}"/>
              </a:ext>
            </a:extLst>
          </p:cNvPr>
          <p:cNvSpPr txBox="1"/>
          <p:nvPr/>
        </p:nvSpPr>
        <p:spPr>
          <a:xfrm>
            <a:off x="49566" y="2874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0B265E9-65E5-204A-93AF-FDE6E33480F4}"/>
              </a:ext>
            </a:extLst>
          </p:cNvPr>
          <p:cNvSpPr/>
          <p:nvPr/>
        </p:nvSpPr>
        <p:spPr>
          <a:xfrm>
            <a:off x="412447" y="3702529"/>
            <a:ext cx="242241" cy="38404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C7625-DE6B-C8ED-210F-4143B594198D}"/>
              </a:ext>
            </a:extLst>
          </p:cNvPr>
          <p:cNvSpPr txBox="1"/>
          <p:nvPr/>
        </p:nvSpPr>
        <p:spPr>
          <a:xfrm>
            <a:off x="135864" y="3670184"/>
            <a:ext cx="4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752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9B62-5F07-1E87-D969-AB9BE666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86B62-BC75-5E50-F10B-492BBB474146}"/>
              </a:ext>
            </a:extLst>
          </p:cNvPr>
          <p:cNvCxnSpPr>
            <a:cxnSpLocks/>
            <a:stCxn id="2" idx="4"/>
            <a:endCxn id="24" idx="0"/>
          </p:cNvCxnSpPr>
          <p:nvPr/>
        </p:nvCxnSpPr>
        <p:spPr>
          <a:xfrm>
            <a:off x="987490" y="1267872"/>
            <a:ext cx="0" cy="137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E8D2DDC-8F0E-4940-FEE2-DEC7058C4DDA}"/>
              </a:ext>
            </a:extLst>
          </p:cNvPr>
          <p:cNvSpPr/>
          <p:nvPr/>
        </p:nvSpPr>
        <p:spPr>
          <a:xfrm>
            <a:off x="292483" y="700713"/>
            <a:ext cx="1390013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R: Raining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F01858-0251-F408-148C-0676B9F85386}"/>
              </a:ext>
            </a:extLst>
          </p:cNvPr>
          <p:cNvSpPr/>
          <p:nvPr/>
        </p:nvSpPr>
        <p:spPr>
          <a:xfrm>
            <a:off x="292483" y="2640168"/>
            <a:ext cx="1390013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CN" dirty="0"/>
              <a:t>: Traffic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CE3239A-2A45-A556-C0F8-4539FDE0EE11}"/>
              </a:ext>
            </a:extLst>
          </p:cNvPr>
          <p:cNvGraphicFramePr>
            <a:graphicFrameLocks noGrp="1"/>
          </p:cNvGraphicFramePr>
          <p:nvPr/>
        </p:nvGraphicFramePr>
        <p:xfrm>
          <a:off x="1802817" y="611716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F39154D-B3E6-61DA-A17A-7FD785B8E1E0}"/>
              </a:ext>
            </a:extLst>
          </p:cNvPr>
          <p:cNvGraphicFramePr>
            <a:graphicFrameLocks noGrp="1"/>
          </p:cNvGraphicFramePr>
          <p:nvPr/>
        </p:nvGraphicFramePr>
        <p:xfrm>
          <a:off x="1802817" y="2339401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2CD1DE-310F-C59C-F795-8CC499C569B3}"/>
              </a:ext>
            </a:extLst>
          </p:cNvPr>
          <p:cNvSpPr txBox="1"/>
          <p:nvPr/>
        </p:nvSpPr>
        <p:spPr>
          <a:xfrm>
            <a:off x="2050624" y="257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3700E-5E38-D7B1-06FF-1AA5D0BE49B8}"/>
              </a:ext>
            </a:extLst>
          </p:cNvPr>
          <p:cNvSpPr txBox="1"/>
          <p:nvPr/>
        </p:nvSpPr>
        <p:spPr>
          <a:xfrm>
            <a:off x="1941619" y="19242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P(T|R)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643044-1C1D-1F25-221A-22705B25469D}"/>
              </a:ext>
            </a:extLst>
          </p:cNvPr>
          <p:cNvSpPr/>
          <p:nvPr/>
        </p:nvSpPr>
        <p:spPr>
          <a:xfrm>
            <a:off x="3227046" y="790353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483D8-F7E6-8AD1-19BB-512EED171CF1}"/>
              </a:ext>
            </a:extLst>
          </p:cNvPr>
          <p:cNvSpPr txBox="1"/>
          <p:nvPr/>
        </p:nvSpPr>
        <p:spPr>
          <a:xfrm>
            <a:off x="4325353" y="185898"/>
            <a:ext cx="7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79ABFD-84B4-1CB4-0E6C-5404FB9F12E4}"/>
              </a:ext>
            </a:extLst>
          </p:cNvPr>
          <p:cNvGraphicFramePr>
            <a:graphicFrameLocks noGrp="1"/>
          </p:cNvGraphicFramePr>
          <p:nvPr/>
        </p:nvGraphicFramePr>
        <p:xfrm>
          <a:off x="3883104" y="626696"/>
          <a:ext cx="167670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47651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11297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P(T,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872B6487-3BC4-8A79-B71A-D03AF10FBD2B}"/>
              </a:ext>
            </a:extLst>
          </p:cNvPr>
          <p:cNvSpPr/>
          <p:nvPr/>
        </p:nvSpPr>
        <p:spPr>
          <a:xfrm>
            <a:off x="292483" y="4656519"/>
            <a:ext cx="1390013" cy="753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L: Late for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5401-494D-A7E9-9E08-FBA4EF907520}"/>
              </a:ext>
            </a:extLst>
          </p:cNvPr>
          <p:cNvCxnSpPr>
            <a:cxnSpLocks/>
            <a:stCxn id="24" idx="4"/>
            <a:endCxn id="12" idx="0"/>
          </p:cNvCxnSpPr>
          <p:nvPr/>
        </p:nvCxnSpPr>
        <p:spPr>
          <a:xfrm>
            <a:off x="987490" y="3207327"/>
            <a:ext cx="0" cy="144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72B753-5199-4BAD-1CD9-831463B3FDBC}"/>
              </a:ext>
            </a:extLst>
          </p:cNvPr>
          <p:cNvGraphicFramePr>
            <a:graphicFrameLocks noGrp="1"/>
          </p:cNvGraphicFramePr>
          <p:nvPr/>
        </p:nvGraphicFramePr>
        <p:xfrm>
          <a:off x="1806550" y="4656519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71A3A0-3214-1242-0D83-D671C925C297}"/>
              </a:ext>
            </a:extLst>
          </p:cNvPr>
          <p:cNvSpPr txBox="1"/>
          <p:nvPr/>
        </p:nvSpPr>
        <p:spPr>
          <a:xfrm>
            <a:off x="1941618" y="425791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69813-FF74-E654-298B-A13C21A2339D}"/>
              </a:ext>
            </a:extLst>
          </p:cNvPr>
          <p:cNvSpPr txBox="1"/>
          <p:nvPr/>
        </p:nvSpPr>
        <p:spPr>
          <a:xfrm>
            <a:off x="3116908" y="4270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Join 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001372-0F7C-E123-DFC2-1937831ECC06}"/>
              </a:ext>
            </a:extLst>
          </p:cNvPr>
          <p:cNvGraphicFramePr>
            <a:graphicFrameLocks noGrp="1"/>
          </p:cNvGraphicFramePr>
          <p:nvPr/>
        </p:nvGraphicFramePr>
        <p:xfrm>
          <a:off x="4006936" y="4862726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169504D-9A01-6C04-7C1F-D1E22677666A}"/>
              </a:ext>
            </a:extLst>
          </p:cNvPr>
          <p:cNvSpPr txBox="1"/>
          <p:nvPr/>
        </p:nvSpPr>
        <p:spPr>
          <a:xfrm>
            <a:off x="4436564" y="444258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7B4AC3E-8B29-BFC3-CB4F-421167BCABAD}"/>
              </a:ext>
            </a:extLst>
          </p:cNvPr>
          <p:cNvSpPr/>
          <p:nvPr/>
        </p:nvSpPr>
        <p:spPr>
          <a:xfrm>
            <a:off x="5661972" y="4444640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9F717-5B87-CF3E-5C2A-E7B888E64716}"/>
              </a:ext>
            </a:extLst>
          </p:cNvPr>
          <p:cNvSpPr txBox="1"/>
          <p:nvPr/>
        </p:nvSpPr>
        <p:spPr>
          <a:xfrm>
            <a:off x="5558247" y="403958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Join 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DF5080-F563-9B34-2654-1CE6A52C9820}"/>
              </a:ext>
            </a:extLst>
          </p:cNvPr>
          <p:cNvSpPr/>
          <p:nvPr/>
        </p:nvSpPr>
        <p:spPr>
          <a:xfrm rot="5400000">
            <a:off x="4482453" y="2547835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CC27D-CEEC-8388-8630-831303C4FA3F}"/>
              </a:ext>
            </a:extLst>
          </p:cNvPr>
          <p:cNvSpPr txBox="1"/>
          <p:nvPr/>
        </p:nvSpPr>
        <p:spPr>
          <a:xfrm>
            <a:off x="4872796" y="2339401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</a:t>
            </a:r>
          </a:p>
          <a:p>
            <a:r>
              <a:rPr lang="en-US" dirty="0"/>
              <a:t>O</a:t>
            </a:r>
            <a:r>
              <a:rPr lang="en-CN" dirty="0"/>
              <a:t>ut 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4D3A1D-66C6-A4F9-C0E1-31A41AE230E4}"/>
              </a:ext>
            </a:extLst>
          </p:cNvPr>
          <p:cNvGraphicFramePr>
            <a:graphicFrameLocks noGrp="1"/>
          </p:cNvGraphicFramePr>
          <p:nvPr/>
        </p:nvGraphicFramePr>
        <p:xfrm>
          <a:off x="4188757" y="3345850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3F2EB6-2922-0054-089B-EE89262E97CC}"/>
              </a:ext>
            </a:extLst>
          </p:cNvPr>
          <p:cNvSpPr txBox="1"/>
          <p:nvPr/>
        </p:nvSpPr>
        <p:spPr>
          <a:xfrm>
            <a:off x="4436564" y="299149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45327D0-56E6-9452-AC65-B547FC1E8AF2}"/>
              </a:ext>
            </a:extLst>
          </p:cNvPr>
          <p:cNvGraphicFramePr>
            <a:graphicFrameLocks noGrp="1"/>
          </p:cNvGraphicFramePr>
          <p:nvPr/>
        </p:nvGraphicFramePr>
        <p:xfrm>
          <a:off x="6324677" y="3827769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P(L,T)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8048632-E571-7D8D-DAB0-5E1FE5BDB0E0}"/>
              </a:ext>
            </a:extLst>
          </p:cNvPr>
          <p:cNvSpPr txBox="1"/>
          <p:nvPr/>
        </p:nvSpPr>
        <p:spPr>
          <a:xfrm>
            <a:off x="6782957" y="3403191"/>
            <a:ext cx="6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P(L,T)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5C0E78-A80D-7132-4459-074ED15C7EF5}"/>
              </a:ext>
            </a:extLst>
          </p:cNvPr>
          <p:cNvSpPr/>
          <p:nvPr/>
        </p:nvSpPr>
        <p:spPr>
          <a:xfrm>
            <a:off x="6755663" y="2778691"/>
            <a:ext cx="815505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T, L</a:t>
            </a:r>
            <a:endParaRPr lang="en-CN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EB48919-A29A-5E56-888D-705A3591F6B9}"/>
              </a:ext>
            </a:extLst>
          </p:cNvPr>
          <p:cNvSpPr/>
          <p:nvPr/>
        </p:nvSpPr>
        <p:spPr>
          <a:xfrm>
            <a:off x="8211484" y="445858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85EA34-CCCA-A01E-A1EA-CA4A100A2C81}"/>
              </a:ext>
            </a:extLst>
          </p:cNvPr>
          <p:cNvSpPr txBox="1"/>
          <p:nvPr/>
        </p:nvSpPr>
        <p:spPr>
          <a:xfrm>
            <a:off x="8074565" y="381225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</a:t>
            </a:r>
          </a:p>
          <a:p>
            <a:r>
              <a:rPr lang="en-US" dirty="0"/>
              <a:t>O</a:t>
            </a:r>
            <a:r>
              <a:rPr lang="en-CN" dirty="0"/>
              <a:t>ut 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2AF3139-0BBE-BAED-79E9-19E7511DA380}"/>
              </a:ext>
            </a:extLst>
          </p:cNvPr>
          <p:cNvGraphicFramePr>
            <a:graphicFrameLocks noGrp="1"/>
          </p:cNvGraphicFramePr>
          <p:nvPr/>
        </p:nvGraphicFramePr>
        <p:xfrm>
          <a:off x="8861021" y="4046281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00E434A-1BD2-0F99-0B53-B1C772AAA294}"/>
              </a:ext>
            </a:extLst>
          </p:cNvPr>
          <p:cNvSpPr txBox="1"/>
          <p:nvPr/>
        </p:nvSpPr>
        <p:spPr>
          <a:xfrm>
            <a:off x="9108828" y="36919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A407F9-6D7D-8086-8DAE-9C0BFF268887}"/>
              </a:ext>
            </a:extLst>
          </p:cNvPr>
          <p:cNvSpPr/>
          <p:nvPr/>
        </p:nvSpPr>
        <p:spPr>
          <a:xfrm>
            <a:off x="8771855" y="3018367"/>
            <a:ext cx="1244211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9018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9EC3-531E-D2CA-5B31-EB15A74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335E01-E634-9888-98CD-7B6A96A83A68}"/>
              </a:ext>
            </a:extLst>
          </p:cNvPr>
          <p:cNvGrpSpPr/>
          <p:nvPr/>
        </p:nvGrpSpPr>
        <p:grpSpPr>
          <a:xfrm>
            <a:off x="454892" y="588036"/>
            <a:ext cx="4240118" cy="2708791"/>
            <a:chOff x="2494191" y="1690570"/>
            <a:chExt cx="4240118" cy="27087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695221-5C67-EC21-DEE1-8DE967FC95D1}"/>
                </a:ext>
              </a:extLst>
            </p:cNvPr>
            <p:cNvSpPr/>
            <p:nvPr/>
          </p:nvSpPr>
          <p:spPr>
            <a:xfrm>
              <a:off x="5038793" y="3832201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Marry calls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110EB4-DE78-25EB-83D1-2DE02076A997}"/>
                </a:ext>
              </a:extLst>
            </p:cNvPr>
            <p:cNvGrpSpPr/>
            <p:nvPr/>
          </p:nvGrpSpPr>
          <p:grpSpPr>
            <a:xfrm>
              <a:off x="2494191" y="1690570"/>
              <a:ext cx="4240118" cy="2708791"/>
              <a:chOff x="2494191" y="1690570"/>
              <a:chExt cx="4240118" cy="270879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4313D35-22FD-323A-8C79-6A010C01B466}"/>
                  </a:ext>
                </a:extLst>
              </p:cNvPr>
              <p:cNvCxnSpPr>
                <a:cxnSpLocks/>
                <a:stCxn id="2" idx="4"/>
                <a:endCxn id="24" idx="1"/>
              </p:cNvCxnSpPr>
              <p:nvPr/>
            </p:nvCxnSpPr>
            <p:spPr>
              <a:xfrm>
                <a:off x="3440095" y="2263190"/>
                <a:ext cx="593424" cy="5812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5E311C8-2129-835D-04E4-7977A732884B}"/>
                  </a:ext>
                </a:extLst>
              </p:cNvPr>
              <p:cNvSpPr/>
              <p:nvPr/>
            </p:nvSpPr>
            <p:spPr>
              <a:xfrm>
                <a:off x="2592337" y="1696031"/>
                <a:ext cx="1695516" cy="56715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Burglary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AFC977-15C8-EC13-99CC-9DE896C3B387}"/>
                  </a:ext>
                </a:extLst>
              </p:cNvPr>
              <p:cNvSpPr/>
              <p:nvPr/>
            </p:nvSpPr>
            <p:spPr>
              <a:xfrm>
                <a:off x="5038793" y="1690570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Earthqk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E0833D-607B-D82E-4A79-204BE288D3C2}"/>
                  </a:ext>
                </a:extLst>
              </p:cNvPr>
              <p:cNvSpPr/>
              <p:nvPr/>
            </p:nvSpPr>
            <p:spPr>
              <a:xfrm>
                <a:off x="3785216" y="2761386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Alarm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E33FBB-E4AA-1419-6DBD-722B744EDF4B}"/>
                  </a:ext>
                </a:extLst>
              </p:cNvPr>
              <p:cNvSpPr/>
              <p:nvPr/>
            </p:nvSpPr>
            <p:spPr>
              <a:xfrm>
                <a:off x="2494191" y="3832202"/>
                <a:ext cx="1695516" cy="56715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John calls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096F157-32F5-20F7-F3C3-8F982D1ACE19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32429" y="2257729"/>
                <a:ext cx="654122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D9D517C-41C5-E175-C7B5-D76BD0E0D5F3}"/>
                  </a:ext>
                </a:extLst>
              </p:cNvPr>
              <p:cNvCxnSpPr>
                <a:cxnSpLocks/>
                <a:stCxn id="24" idx="3"/>
                <a:endCxn id="25" idx="0"/>
              </p:cNvCxnSpPr>
              <p:nvPr/>
            </p:nvCxnSpPr>
            <p:spPr>
              <a:xfrm flipH="1">
                <a:off x="3341949" y="3245486"/>
                <a:ext cx="691570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B23EEA9-0CA0-E948-A37B-0A544181A7A2}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5232429" y="3245486"/>
                <a:ext cx="654122" cy="5867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BFB11-4905-2D94-DCF0-67220F0A463D}"/>
              </a:ext>
            </a:extLst>
          </p:cNvPr>
          <p:cNvGrpSpPr/>
          <p:nvPr/>
        </p:nvGrpSpPr>
        <p:grpSpPr>
          <a:xfrm>
            <a:off x="5639586" y="720209"/>
            <a:ext cx="4240118" cy="2708791"/>
            <a:chOff x="2494191" y="1690570"/>
            <a:chExt cx="4240118" cy="270879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A4B75C-AD1C-655D-F500-0BE3ED1BB5C9}"/>
                </a:ext>
              </a:extLst>
            </p:cNvPr>
            <p:cNvSpPr/>
            <p:nvPr/>
          </p:nvSpPr>
          <p:spPr>
            <a:xfrm>
              <a:off x="5038793" y="3832201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Marry calls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C01BAE7-E489-CA98-AD80-0C7DC2152A51}"/>
                </a:ext>
              </a:extLst>
            </p:cNvPr>
            <p:cNvGrpSpPr/>
            <p:nvPr/>
          </p:nvGrpSpPr>
          <p:grpSpPr>
            <a:xfrm>
              <a:off x="2494191" y="1690570"/>
              <a:ext cx="4240118" cy="2708791"/>
              <a:chOff x="2494191" y="1690570"/>
              <a:chExt cx="4240118" cy="2708791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A896719-B68D-6668-15A4-C742384423AA}"/>
                  </a:ext>
                </a:extLst>
              </p:cNvPr>
              <p:cNvCxnSpPr>
                <a:cxnSpLocks/>
                <a:stCxn id="9" idx="4"/>
                <a:endCxn id="12" idx="1"/>
              </p:cNvCxnSpPr>
              <p:nvPr/>
            </p:nvCxnSpPr>
            <p:spPr>
              <a:xfrm>
                <a:off x="3440095" y="2263190"/>
                <a:ext cx="593424" cy="5812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95037C-7537-87CB-97E2-A95D40AEC34A}"/>
                  </a:ext>
                </a:extLst>
              </p:cNvPr>
              <p:cNvSpPr/>
              <p:nvPr/>
            </p:nvSpPr>
            <p:spPr>
              <a:xfrm>
                <a:off x="2592337" y="1696031"/>
                <a:ext cx="1695516" cy="56715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Burglary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3D2834A-6385-CF72-E251-D508A99F4A9F}"/>
                  </a:ext>
                </a:extLst>
              </p:cNvPr>
              <p:cNvSpPr/>
              <p:nvPr/>
            </p:nvSpPr>
            <p:spPr>
              <a:xfrm>
                <a:off x="5038793" y="1690570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Earthqk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F7F4529-7D75-0F57-DF78-1D22A017DCF2}"/>
                  </a:ext>
                </a:extLst>
              </p:cNvPr>
              <p:cNvSpPr/>
              <p:nvPr/>
            </p:nvSpPr>
            <p:spPr>
              <a:xfrm>
                <a:off x="3785216" y="2761386"/>
                <a:ext cx="1695516" cy="56715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Alarm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03A9F1-ED01-0812-D102-3AEFACC07DD9}"/>
                  </a:ext>
                </a:extLst>
              </p:cNvPr>
              <p:cNvSpPr/>
              <p:nvPr/>
            </p:nvSpPr>
            <p:spPr>
              <a:xfrm>
                <a:off x="2494191" y="3832202"/>
                <a:ext cx="1695516" cy="56715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John calls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EFBDCD-CC51-D2A1-CB42-1EF4CCD2575B}"/>
                  </a:ext>
                </a:extLst>
              </p:cNvPr>
              <p:cNvCxnSpPr>
                <a:cxnSpLocks/>
                <a:stCxn id="11" idx="4"/>
                <a:endCxn id="12" idx="7"/>
              </p:cNvCxnSpPr>
              <p:nvPr/>
            </p:nvCxnSpPr>
            <p:spPr>
              <a:xfrm flipH="1">
                <a:off x="5232429" y="2257729"/>
                <a:ext cx="654122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69EBB43-B77B-C8D5-046C-34E419CA11D5}"/>
                  </a:ext>
                </a:extLst>
              </p:cNvPr>
              <p:cNvCxnSpPr>
                <a:cxnSpLocks/>
                <a:stCxn id="12" idx="3"/>
                <a:endCxn id="13" idx="0"/>
              </p:cNvCxnSpPr>
              <p:nvPr/>
            </p:nvCxnSpPr>
            <p:spPr>
              <a:xfrm flipH="1">
                <a:off x="3341949" y="3245486"/>
                <a:ext cx="691570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77784C-388E-72CB-36E0-14E2A48467CE}"/>
                  </a:ext>
                </a:extLst>
              </p:cNvPr>
              <p:cNvCxnSpPr>
                <a:cxnSpLocks/>
                <a:stCxn id="12" idx="5"/>
                <a:endCxn id="6" idx="0"/>
              </p:cNvCxnSpPr>
              <p:nvPr/>
            </p:nvCxnSpPr>
            <p:spPr>
              <a:xfrm>
                <a:off x="5232429" y="3245486"/>
                <a:ext cx="654122" cy="5867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AEC114-1DDB-6E16-FD81-681165C89C41}"/>
              </a:ext>
            </a:extLst>
          </p:cNvPr>
          <p:cNvGrpSpPr/>
          <p:nvPr/>
        </p:nvGrpSpPr>
        <p:grpSpPr>
          <a:xfrm>
            <a:off x="361342" y="3795023"/>
            <a:ext cx="4240118" cy="2708791"/>
            <a:chOff x="2494191" y="1690570"/>
            <a:chExt cx="4240118" cy="270879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447475-E005-5CF5-1DB1-F70242CF258E}"/>
                </a:ext>
              </a:extLst>
            </p:cNvPr>
            <p:cNvSpPr/>
            <p:nvPr/>
          </p:nvSpPr>
          <p:spPr>
            <a:xfrm>
              <a:off x="5038793" y="3832201"/>
              <a:ext cx="1695516" cy="5671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Marry calls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686CB3-4B99-EFD0-A876-EBACEC06DECD}"/>
                </a:ext>
              </a:extLst>
            </p:cNvPr>
            <p:cNvGrpSpPr/>
            <p:nvPr/>
          </p:nvGrpSpPr>
          <p:grpSpPr>
            <a:xfrm>
              <a:off x="2494191" y="1690570"/>
              <a:ext cx="4240118" cy="2708791"/>
              <a:chOff x="2494191" y="1690570"/>
              <a:chExt cx="4240118" cy="270879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EAD897A-3DB1-470C-17DA-B4D865C7CD5F}"/>
                  </a:ext>
                </a:extLst>
              </p:cNvPr>
              <p:cNvCxnSpPr>
                <a:cxnSpLocks/>
                <a:stCxn id="21" idx="4"/>
                <a:endCxn id="27" idx="1"/>
              </p:cNvCxnSpPr>
              <p:nvPr/>
            </p:nvCxnSpPr>
            <p:spPr>
              <a:xfrm>
                <a:off x="3440095" y="2263190"/>
                <a:ext cx="593424" cy="58125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F704EB-EAD3-F98F-662D-F28952FEBE8E}"/>
                  </a:ext>
                </a:extLst>
              </p:cNvPr>
              <p:cNvSpPr/>
              <p:nvPr/>
            </p:nvSpPr>
            <p:spPr>
              <a:xfrm>
                <a:off x="2592337" y="1696031"/>
                <a:ext cx="1695516" cy="56715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Burglary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17F9A5A-6472-2DA1-E5B9-AF981EA40713}"/>
                  </a:ext>
                </a:extLst>
              </p:cNvPr>
              <p:cNvSpPr/>
              <p:nvPr/>
            </p:nvSpPr>
            <p:spPr>
              <a:xfrm>
                <a:off x="5038793" y="1690570"/>
                <a:ext cx="1695516" cy="56715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Earthqk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B7F46DF-4EC2-0F5D-2783-28B5C236C14A}"/>
                  </a:ext>
                </a:extLst>
              </p:cNvPr>
              <p:cNvSpPr/>
              <p:nvPr/>
            </p:nvSpPr>
            <p:spPr>
              <a:xfrm>
                <a:off x="3785216" y="2761386"/>
                <a:ext cx="1695516" cy="56715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Alarm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B4EF074-A84C-3870-40E8-946A3B6525B6}"/>
                  </a:ext>
                </a:extLst>
              </p:cNvPr>
              <p:cNvSpPr/>
              <p:nvPr/>
            </p:nvSpPr>
            <p:spPr>
              <a:xfrm>
                <a:off x="2494191" y="3832202"/>
                <a:ext cx="1695516" cy="56715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John calls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1E9EDBD-811B-532D-CF9A-87208BCD6CE2}"/>
                  </a:ext>
                </a:extLst>
              </p:cNvPr>
              <p:cNvCxnSpPr>
                <a:cxnSpLocks/>
                <a:stCxn id="22" idx="4"/>
                <a:endCxn id="27" idx="7"/>
              </p:cNvCxnSpPr>
              <p:nvPr/>
            </p:nvCxnSpPr>
            <p:spPr>
              <a:xfrm flipH="1">
                <a:off x="5232429" y="2257729"/>
                <a:ext cx="654122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5FEFFF0-C589-2E4C-7EDD-DCD0F40ADF97}"/>
                  </a:ext>
                </a:extLst>
              </p:cNvPr>
              <p:cNvCxnSpPr>
                <a:cxnSpLocks/>
                <a:stCxn id="27" idx="3"/>
                <a:endCxn id="28" idx="0"/>
              </p:cNvCxnSpPr>
              <p:nvPr/>
            </p:nvCxnSpPr>
            <p:spPr>
              <a:xfrm flipH="1">
                <a:off x="3341949" y="3245486"/>
                <a:ext cx="691570" cy="5867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0C673D-AC31-432D-2966-98E13C50AEDA}"/>
                  </a:ext>
                </a:extLst>
              </p:cNvPr>
              <p:cNvCxnSpPr>
                <a:cxnSpLocks/>
                <a:stCxn id="27" idx="5"/>
                <a:endCxn id="18" idx="0"/>
              </p:cNvCxnSpPr>
              <p:nvPr/>
            </p:nvCxnSpPr>
            <p:spPr>
              <a:xfrm>
                <a:off x="5232429" y="3245486"/>
                <a:ext cx="654122" cy="5867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477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7B49-4349-1F3A-A187-3975EE88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14A51D-281D-ED49-FC91-C04D9B5491FB}"/>
              </a:ext>
            </a:extLst>
          </p:cNvPr>
          <p:cNvCxnSpPr>
            <a:cxnSpLocks/>
            <a:stCxn id="2" idx="4"/>
            <a:endCxn id="24" idx="0"/>
          </p:cNvCxnSpPr>
          <p:nvPr/>
        </p:nvCxnSpPr>
        <p:spPr>
          <a:xfrm>
            <a:off x="3440095" y="1489545"/>
            <a:ext cx="0" cy="137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DE1E0F9-B29B-4492-6EEB-BDE676916FEE}"/>
              </a:ext>
            </a:extLst>
          </p:cNvPr>
          <p:cNvSpPr/>
          <p:nvPr/>
        </p:nvSpPr>
        <p:spPr>
          <a:xfrm>
            <a:off x="2592337" y="922386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R: Raining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B46695-E974-CAC6-695E-EA4EF8BADDDB}"/>
              </a:ext>
            </a:extLst>
          </p:cNvPr>
          <p:cNvSpPr/>
          <p:nvPr/>
        </p:nvSpPr>
        <p:spPr>
          <a:xfrm>
            <a:off x="2592337" y="2861841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CN" dirty="0"/>
              <a:t>: Traffic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93041A-F3A1-4F25-52F1-0EC53FB92F2D}"/>
              </a:ext>
            </a:extLst>
          </p:cNvPr>
          <p:cNvSpPr/>
          <p:nvPr/>
        </p:nvSpPr>
        <p:spPr>
          <a:xfrm>
            <a:off x="2592337" y="4801295"/>
            <a:ext cx="1695516" cy="753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L: Late for Class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5B8ADF-C2FE-0B4C-29CB-F1196E272E95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440095" y="3429000"/>
            <a:ext cx="0" cy="1372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7ED369C-5CE8-7283-6BB4-1103D4B25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02441"/>
              </p:ext>
            </p:extLst>
          </p:nvPr>
        </p:nvGraphicFramePr>
        <p:xfrm>
          <a:off x="4528155" y="716675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5583A0D-FEE1-CF19-E527-EAD2363EE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66109"/>
              </p:ext>
            </p:extLst>
          </p:nvPr>
        </p:nvGraphicFramePr>
        <p:xfrm>
          <a:off x="4528155" y="2329937"/>
          <a:ext cx="1844931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7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32895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69523DF-419F-B751-F9EE-2D649D42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56792"/>
              </p:ext>
            </p:extLst>
          </p:nvPr>
        </p:nvGraphicFramePr>
        <p:xfrm>
          <a:off x="4528155" y="4375112"/>
          <a:ext cx="1844929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42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24708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101657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354BC-81CD-56F5-5B37-35CF3E7F2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4FDBD8-425F-8AEE-DF48-CF173FA52AEA}"/>
              </a:ext>
            </a:extLst>
          </p:cNvPr>
          <p:cNvCxnSpPr>
            <a:cxnSpLocks/>
            <a:stCxn id="2" idx="4"/>
            <a:endCxn id="24" idx="0"/>
          </p:cNvCxnSpPr>
          <p:nvPr/>
        </p:nvCxnSpPr>
        <p:spPr>
          <a:xfrm>
            <a:off x="3440095" y="1489545"/>
            <a:ext cx="0" cy="137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8C5E13F-AE13-6A75-5E38-87206712F1E8}"/>
              </a:ext>
            </a:extLst>
          </p:cNvPr>
          <p:cNvSpPr/>
          <p:nvPr/>
        </p:nvSpPr>
        <p:spPr>
          <a:xfrm>
            <a:off x="2592337" y="922386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R: Raining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446E2C-8A73-F113-62AB-B588EFFDDC8E}"/>
              </a:ext>
            </a:extLst>
          </p:cNvPr>
          <p:cNvSpPr/>
          <p:nvPr/>
        </p:nvSpPr>
        <p:spPr>
          <a:xfrm>
            <a:off x="2592337" y="2861841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CN" dirty="0"/>
              <a:t>: Traffic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F5651F4-8DDF-012D-6897-E410FD0B1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58325"/>
              </p:ext>
            </p:extLst>
          </p:nvPr>
        </p:nvGraphicFramePr>
        <p:xfrm>
          <a:off x="4287853" y="1686403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2145008-D0A3-772E-BE45-1D61B68C5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59943"/>
              </p:ext>
            </p:extLst>
          </p:nvPr>
        </p:nvGraphicFramePr>
        <p:xfrm>
          <a:off x="5885901" y="1515075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D08E82-A9E8-0F86-EBE7-1DA20721ED35}"/>
              </a:ext>
            </a:extLst>
          </p:cNvPr>
          <p:cNvSpPr txBox="1"/>
          <p:nvPr/>
        </p:nvSpPr>
        <p:spPr>
          <a:xfrm>
            <a:off x="4778306" y="9323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40AC2-226C-2C2F-7A52-193B4B25D76A}"/>
              </a:ext>
            </a:extLst>
          </p:cNvPr>
          <p:cNvSpPr txBox="1"/>
          <p:nvPr/>
        </p:nvSpPr>
        <p:spPr>
          <a:xfrm>
            <a:off x="6222884" y="9323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P(T|R)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0CFE6-0689-6262-E606-928688A91791}"/>
              </a:ext>
            </a:extLst>
          </p:cNvPr>
          <p:cNvSpPr txBox="1"/>
          <p:nvPr/>
        </p:nvSpPr>
        <p:spPr>
          <a:xfrm>
            <a:off x="5531315" y="19910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085FB-BAB8-F529-3EB9-9CD6A1728306}"/>
              </a:ext>
            </a:extLst>
          </p:cNvPr>
          <p:cNvSpPr txBox="1"/>
          <p:nvPr/>
        </p:nvSpPr>
        <p:spPr>
          <a:xfrm>
            <a:off x="5531315" y="92238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BA12F5F-F701-EBE5-A8B1-9437C709D730}"/>
              </a:ext>
            </a:extLst>
          </p:cNvPr>
          <p:cNvSpPr/>
          <p:nvPr/>
        </p:nvSpPr>
        <p:spPr>
          <a:xfrm>
            <a:off x="7331283" y="102463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30E29-104E-EEC4-7202-BC49412A31DA}"/>
              </a:ext>
            </a:extLst>
          </p:cNvPr>
          <p:cNvSpPr txBox="1"/>
          <p:nvPr/>
        </p:nvSpPr>
        <p:spPr>
          <a:xfrm>
            <a:off x="8354291" y="92705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 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3D6279-228A-9B6D-3CD7-C5139350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49330"/>
              </p:ext>
            </p:extLst>
          </p:nvPr>
        </p:nvGraphicFramePr>
        <p:xfrm>
          <a:off x="7985695" y="1515075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P(T,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238E303-B2A9-74E2-EC40-9E4B4F7BA022}"/>
              </a:ext>
            </a:extLst>
          </p:cNvPr>
          <p:cNvSpPr/>
          <p:nvPr/>
        </p:nvSpPr>
        <p:spPr>
          <a:xfrm>
            <a:off x="9339501" y="833389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R, 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843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FDC5-966B-5441-A68E-26CE8FFD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34EDBC-0984-877F-7EEB-957C67D2E8FE}"/>
              </a:ext>
            </a:extLst>
          </p:cNvPr>
          <p:cNvCxnSpPr>
            <a:cxnSpLocks/>
            <a:stCxn id="2" idx="4"/>
            <a:endCxn id="24" idx="0"/>
          </p:cNvCxnSpPr>
          <p:nvPr/>
        </p:nvCxnSpPr>
        <p:spPr>
          <a:xfrm>
            <a:off x="1140241" y="1267872"/>
            <a:ext cx="0" cy="137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2D05652-222B-9656-789B-E5B2CB6390C7}"/>
              </a:ext>
            </a:extLst>
          </p:cNvPr>
          <p:cNvSpPr/>
          <p:nvPr/>
        </p:nvSpPr>
        <p:spPr>
          <a:xfrm>
            <a:off x="292483" y="700713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R: Raining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DAABF-30F0-DC4F-AA85-E426C26FDEBE}"/>
              </a:ext>
            </a:extLst>
          </p:cNvPr>
          <p:cNvSpPr/>
          <p:nvPr/>
        </p:nvSpPr>
        <p:spPr>
          <a:xfrm>
            <a:off x="292483" y="2640168"/>
            <a:ext cx="1695516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CN" dirty="0"/>
              <a:t>: Traffic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41C432D-77F0-D131-D150-2606F1AA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44546"/>
              </p:ext>
            </p:extLst>
          </p:nvPr>
        </p:nvGraphicFramePr>
        <p:xfrm>
          <a:off x="2119809" y="611716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2F47700-A221-3DEB-69CB-81D700F8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42535"/>
              </p:ext>
            </p:extLst>
          </p:nvPr>
        </p:nvGraphicFramePr>
        <p:xfrm>
          <a:off x="2119809" y="2339401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P(T|R)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98014D-2352-E9E3-0F2D-C448CB8F850B}"/>
              </a:ext>
            </a:extLst>
          </p:cNvPr>
          <p:cNvSpPr txBox="1"/>
          <p:nvPr/>
        </p:nvSpPr>
        <p:spPr>
          <a:xfrm>
            <a:off x="2367616" y="257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A60DB-CFFE-B6DE-4C7A-FBB6B5D965AA}"/>
              </a:ext>
            </a:extLst>
          </p:cNvPr>
          <p:cNvSpPr txBox="1"/>
          <p:nvPr/>
        </p:nvSpPr>
        <p:spPr>
          <a:xfrm>
            <a:off x="2258611" y="192421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P(T|R)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771AAA9-1499-7CA3-7059-DE924C58F1D1}"/>
              </a:ext>
            </a:extLst>
          </p:cNvPr>
          <p:cNvSpPr/>
          <p:nvPr/>
        </p:nvSpPr>
        <p:spPr>
          <a:xfrm>
            <a:off x="3908066" y="1831885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5412-E605-D7DF-8443-26D489520A28}"/>
              </a:ext>
            </a:extLst>
          </p:cNvPr>
          <p:cNvSpPr txBox="1"/>
          <p:nvPr/>
        </p:nvSpPr>
        <p:spPr>
          <a:xfrm>
            <a:off x="5083208" y="845238"/>
            <a:ext cx="7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74BB04-E764-C65C-4C88-C2CC48369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1134"/>
              </p:ext>
            </p:extLst>
          </p:nvPr>
        </p:nvGraphicFramePr>
        <p:xfrm>
          <a:off x="4640959" y="1286036"/>
          <a:ext cx="167670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6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47651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11297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P(T,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22BBC36D-3A2C-F24D-154E-8EF12B064B84}"/>
              </a:ext>
            </a:extLst>
          </p:cNvPr>
          <p:cNvSpPr/>
          <p:nvPr/>
        </p:nvSpPr>
        <p:spPr>
          <a:xfrm>
            <a:off x="6692009" y="2399210"/>
            <a:ext cx="1220607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R, T</a:t>
            </a:r>
            <a:endParaRPr lang="en-C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5C0F8-E5B2-141A-9F64-DFA7556272DE}"/>
              </a:ext>
            </a:extLst>
          </p:cNvPr>
          <p:cNvSpPr/>
          <p:nvPr/>
        </p:nvSpPr>
        <p:spPr>
          <a:xfrm>
            <a:off x="292483" y="4656519"/>
            <a:ext cx="1695516" cy="753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L: Late for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B741B-7A9F-B313-C5EE-98307FEEBACC}"/>
              </a:ext>
            </a:extLst>
          </p:cNvPr>
          <p:cNvCxnSpPr>
            <a:cxnSpLocks/>
            <a:stCxn id="24" idx="4"/>
            <a:endCxn id="12" idx="0"/>
          </p:cNvCxnSpPr>
          <p:nvPr/>
        </p:nvCxnSpPr>
        <p:spPr>
          <a:xfrm>
            <a:off x="1140241" y="3207327"/>
            <a:ext cx="0" cy="144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A04968-A864-E622-25F7-9F7076AB5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23795"/>
              </p:ext>
            </p:extLst>
          </p:nvPr>
        </p:nvGraphicFramePr>
        <p:xfrm>
          <a:off x="2123542" y="4656519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2E8F0DD-E332-4815-0682-1FAD4E44F2EE}"/>
              </a:ext>
            </a:extLst>
          </p:cNvPr>
          <p:cNvSpPr txBox="1"/>
          <p:nvPr/>
        </p:nvSpPr>
        <p:spPr>
          <a:xfrm>
            <a:off x="2258610" y="425791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C9D25-7744-92F9-7D91-080627CA35D5}"/>
              </a:ext>
            </a:extLst>
          </p:cNvPr>
          <p:cNvSpPr txBox="1"/>
          <p:nvPr/>
        </p:nvSpPr>
        <p:spPr>
          <a:xfrm>
            <a:off x="3797928" y="14685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Join 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BB6DE93-CBA9-8F0B-51D8-7F2B52CD8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59687"/>
              </p:ext>
            </p:extLst>
          </p:nvPr>
        </p:nvGraphicFramePr>
        <p:xfrm>
          <a:off x="4640959" y="4548502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P(L|T)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D6E5109-B956-EE31-C150-3AF19EC84D02}"/>
              </a:ext>
            </a:extLst>
          </p:cNvPr>
          <p:cNvSpPr txBox="1"/>
          <p:nvPr/>
        </p:nvSpPr>
        <p:spPr>
          <a:xfrm>
            <a:off x="5099239" y="412392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P(L|T)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FDC135-28C5-E5F4-1E0D-6286377BD776}"/>
              </a:ext>
            </a:extLst>
          </p:cNvPr>
          <p:cNvSpPr/>
          <p:nvPr/>
        </p:nvSpPr>
        <p:spPr>
          <a:xfrm>
            <a:off x="6971560" y="3524487"/>
            <a:ext cx="661504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E5384D-B92B-5D62-8AF5-027D6654D377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 flipH="1">
            <a:off x="7302312" y="2966369"/>
            <a:ext cx="1" cy="558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83F0D74-3FF1-E40D-AE5E-9D40EE7A6DF6}"/>
              </a:ext>
            </a:extLst>
          </p:cNvPr>
          <p:cNvSpPr/>
          <p:nvPr/>
        </p:nvSpPr>
        <p:spPr>
          <a:xfrm>
            <a:off x="7707507" y="3339821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20702-471D-2F37-9593-05A84B746487}"/>
              </a:ext>
            </a:extLst>
          </p:cNvPr>
          <p:cNvSpPr txBox="1"/>
          <p:nvPr/>
        </p:nvSpPr>
        <p:spPr>
          <a:xfrm>
            <a:off x="7597369" y="297651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Join T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0E225EF-AF4B-4EBF-D941-B6903D37B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05073"/>
              </p:ext>
            </p:extLst>
          </p:nvPr>
        </p:nvGraphicFramePr>
        <p:xfrm>
          <a:off x="8413228" y="3260158"/>
          <a:ext cx="2723200" cy="293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P(R, T, 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11925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0200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38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8293118-D247-EF45-FA71-D9D689238808}"/>
              </a:ext>
            </a:extLst>
          </p:cNvPr>
          <p:cNvSpPr txBox="1"/>
          <p:nvPr/>
        </p:nvSpPr>
        <p:spPr>
          <a:xfrm>
            <a:off x="9194347" y="2785551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 T, L)</a:t>
            </a:r>
          </a:p>
        </p:txBody>
      </p:sp>
    </p:spTree>
    <p:extLst>
      <p:ext uri="{BB962C8B-B14F-4D97-AF65-F5344CB8AC3E}">
        <p14:creationId xmlns:p14="http://schemas.microsoft.com/office/powerpoint/2010/main" val="34970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31CEA-0E4D-F1A0-27DC-0F641E8E6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extLst>
              <a:ext uri="{FF2B5EF4-FFF2-40B4-BE49-F238E27FC236}">
                <a16:creationId xmlns:a16="http://schemas.microsoft.com/office/drawing/2014/main" id="{BCA3C8A6-F6B3-8E5E-EB0D-0C88936E7000}"/>
              </a:ext>
            </a:extLst>
          </p:cNvPr>
          <p:cNvSpPr/>
          <p:nvPr/>
        </p:nvSpPr>
        <p:spPr>
          <a:xfrm>
            <a:off x="5708714" y="194832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91038-A5E0-B98C-0CBE-34B48BED8419}"/>
              </a:ext>
            </a:extLst>
          </p:cNvPr>
          <p:cNvSpPr txBox="1"/>
          <p:nvPr/>
        </p:nvSpPr>
        <p:spPr>
          <a:xfrm>
            <a:off x="4142509" y="62128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 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C658F1-AAB6-2E45-F91E-134CB69A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45048"/>
              </p:ext>
            </p:extLst>
          </p:nvPr>
        </p:nvGraphicFramePr>
        <p:xfrm>
          <a:off x="3773913" y="1209302"/>
          <a:ext cx="1695516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4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820399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P(T,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7CAF257-291B-444C-4546-711C01EF820B}"/>
              </a:ext>
            </a:extLst>
          </p:cNvPr>
          <p:cNvSpPr txBox="1"/>
          <p:nvPr/>
        </p:nvSpPr>
        <p:spPr>
          <a:xfrm>
            <a:off x="5577738" y="15631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E0C95B-D3F8-7660-87FF-FD0B3ABD3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4214"/>
              </p:ext>
            </p:extLst>
          </p:nvPr>
        </p:nvGraphicFramePr>
        <p:xfrm>
          <a:off x="6460617" y="1563119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EB45EA9-5E99-4B14-5A07-E61BE4719CF9}"/>
              </a:ext>
            </a:extLst>
          </p:cNvPr>
          <p:cNvSpPr txBox="1"/>
          <p:nvPr/>
        </p:nvSpPr>
        <p:spPr>
          <a:xfrm>
            <a:off x="6708424" y="120876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P(T)</a:t>
            </a:r>
          </a:p>
        </p:txBody>
      </p:sp>
    </p:spTree>
    <p:extLst>
      <p:ext uri="{BB962C8B-B14F-4D97-AF65-F5344CB8AC3E}">
        <p14:creationId xmlns:p14="http://schemas.microsoft.com/office/powerpoint/2010/main" val="428758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FEA3B5-D266-A947-8A82-6F14ECD7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89165"/>
              </p:ext>
            </p:extLst>
          </p:nvPr>
        </p:nvGraphicFramePr>
        <p:xfrm>
          <a:off x="654683" y="1611467"/>
          <a:ext cx="2723200" cy="293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8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496388">
                  <a:extLst>
                    <a:ext uri="{9D8B030D-6E8A-4147-A177-3AD203B41FA5}">
                      <a16:colId xmlns:a16="http://schemas.microsoft.com/office/drawing/2014/main" val="1947639913"/>
                    </a:ext>
                  </a:extLst>
                </a:gridCol>
                <a:gridCol w="939160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P(R, T, 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11925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0200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53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31867E-5F2D-4C35-60B8-C2456A216074}"/>
              </a:ext>
            </a:extLst>
          </p:cNvPr>
          <p:cNvSpPr txBox="1"/>
          <p:nvPr/>
        </p:nvSpPr>
        <p:spPr>
          <a:xfrm>
            <a:off x="1435802" y="1136860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P(R, T, L)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D014B59-3918-5432-AA5C-E9DF8A1B3053}"/>
              </a:ext>
            </a:extLst>
          </p:cNvPr>
          <p:cNvSpPr/>
          <p:nvPr/>
        </p:nvSpPr>
        <p:spPr>
          <a:xfrm>
            <a:off x="3685951" y="286272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2648-D29F-1AC5-8524-960DE94AF4DF}"/>
              </a:ext>
            </a:extLst>
          </p:cNvPr>
          <p:cNvSpPr txBox="1"/>
          <p:nvPr/>
        </p:nvSpPr>
        <p:spPr>
          <a:xfrm>
            <a:off x="3549032" y="221639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</a:t>
            </a:r>
          </a:p>
          <a:p>
            <a:r>
              <a:rPr lang="en-US" dirty="0"/>
              <a:t>O</a:t>
            </a:r>
            <a:r>
              <a:rPr lang="en-CN" dirty="0"/>
              <a:t>ut 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C82347-4FB7-128C-9725-88206F3B0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39902"/>
              </p:ext>
            </p:extLst>
          </p:nvPr>
        </p:nvGraphicFramePr>
        <p:xfrm>
          <a:off x="4335488" y="2231909"/>
          <a:ext cx="1691784" cy="1630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403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  <a:gridCol w="781181">
                  <a:extLst>
                    <a:ext uri="{9D8B030D-6E8A-4147-A177-3AD203B41FA5}">
                      <a16:colId xmlns:a16="http://schemas.microsoft.com/office/drawing/2014/main" val="764420588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P(L,T)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50683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94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F1FC64-717C-3DCC-390F-0F22033AE4AA}"/>
              </a:ext>
            </a:extLst>
          </p:cNvPr>
          <p:cNvSpPr txBox="1"/>
          <p:nvPr/>
        </p:nvSpPr>
        <p:spPr>
          <a:xfrm>
            <a:off x="4793768" y="1807331"/>
            <a:ext cx="6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P(L,T)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D57BF9-CFD7-E99B-8747-7DCAF1C9B090}"/>
              </a:ext>
            </a:extLst>
          </p:cNvPr>
          <p:cNvSpPr/>
          <p:nvPr/>
        </p:nvSpPr>
        <p:spPr>
          <a:xfrm>
            <a:off x="1394177" y="464426"/>
            <a:ext cx="1244211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R, T, L</a:t>
            </a:r>
            <a:endParaRPr lang="en-C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322E4-BEA2-412E-864B-43A937323535}"/>
              </a:ext>
            </a:extLst>
          </p:cNvPr>
          <p:cNvSpPr/>
          <p:nvPr/>
        </p:nvSpPr>
        <p:spPr>
          <a:xfrm>
            <a:off x="4559274" y="1044308"/>
            <a:ext cx="1244211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T, L</a:t>
            </a:r>
            <a:endParaRPr lang="en-CN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EA3E9D3-30D6-B5EE-3135-0D6243608FB9}"/>
              </a:ext>
            </a:extLst>
          </p:cNvPr>
          <p:cNvSpPr/>
          <p:nvPr/>
        </p:nvSpPr>
        <p:spPr>
          <a:xfrm>
            <a:off x="6222295" y="2862726"/>
            <a:ext cx="512618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DD175-95FD-0FFA-A19B-EC071A291520}"/>
              </a:ext>
            </a:extLst>
          </p:cNvPr>
          <p:cNvSpPr txBox="1"/>
          <p:nvPr/>
        </p:nvSpPr>
        <p:spPr>
          <a:xfrm>
            <a:off x="6085376" y="221639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um </a:t>
            </a:r>
          </a:p>
          <a:p>
            <a:r>
              <a:rPr lang="en-US" dirty="0"/>
              <a:t>O</a:t>
            </a:r>
            <a:r>
              <a:rPr lang="en-CN" dirty="0"/>
              <a:t>ut 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0A9D24-E591-D2BB-B918-911EAB930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31113"/>
              </p:ext>
            </p:extLst>
          </p:nvPr>
        </p:nvGraphicFramePr>
        <p:xfrm>
          <a:off x="6871832" y="2450421"/>
          <a:ext cx="1193770" cy="97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0">
                  <a:extLst>
                    <a:ext uri="{9D8B030D-6E8A-4147-A177-3AD203B41FA5}">
                      <a16:colId xmlns:a16="http://schemas.microsoft.com/office/drawing/2014/main" val="193815006"/>
                    </a:ext>
                  </a:extLst>
                </a:gridCol>
                <a:gridCol w="686140">
                  <a:extLst>
                    <a:ext uri="{9D8B030D-6E8A-4147-A177-3AD203B41FA5}">
                      <a16:colId xmlns:a16="http://schemas.microsoft.com/office/drawing/2014/main" val="3950584354"/>
                    </a:ext>
                  </a:extLst>
                </a:gridCol>
              </a:tblGrid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P(L)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22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+l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9496"/>
                  </a:ext>
                </a:extLst>
              </a:tr>
              <a:tr h="326193"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4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908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8E1481-0573-71A4-239F-D7DFD187C24B}"/>
              </a:ext>
            </a:extLst>
          </p:cNvPr>
          <p:cNvSpPr txBox="1"/>
          <p:nvPr/>
        </p:nvSpPr>
        <p:spPr>
          <a:xfrm>
            <a:off x="7119639" y="20960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P(L)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C645AA-08EB-95C6-1F24-3397C02AFCA1}"/>
              </a:ext>
            </a:extLst>
          </p:cNvPr>
          <p:cNvSpPr/>
          <p:nvPr/>
        </p:nvSpPr>
        <p:spPr>
          <a:xfrm>
            <a:off x="6782666" y="1422507"/>
            <a:ext cx="1244211" cy="56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4008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D19E-41A7-A974-B81D-FECE60ED8D85}"/>
              </a:ext>
            </a:extLst>
          </p:cNvPr>
          <p:cNvSpPr txBox="1"/>
          <p:nvPr/>
        </p:nvSpPr>
        <p:spPr>
          <a:xfrm>
            <a:off x="1709037" y="1958414"/>
            <a:ext cx="274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mbria" panose="02040503050406030204" pitchFamily="18" charset="0"/>
              </a:rPr>
              <a:t>Inference</a:t>
            </a:r>
            <a:r>
              <a:rPr lang="zh-CN" altLang="en-US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by Enumeration</a:t>
            </a:r>
            <a:endParaRPr lang="en-CN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BF405-CF4C-1E48-E3CB-54A570D24D0B}"/>
                  </a:ext>
                </a:extLst>
              </p:cNvPr>
              <p:cNvSpPr txBox="1"/>
              <p:nvPr/>
            </p:nvSpPr>
            <p:spPr>
              <a:xfrm>
                <a:off x="1385455" y="2355273"/>
                <a:ext cx="3395866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BF405-CF4C-1E48-E3CB-54A570D24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5" y="2355273"/>
                <a:ext cx="3395866" cy="764505"/>
              </a:xfrm>
              <a:prstGeom prst="rect">
                <a:avLst/>
              </a:prstGeom>
              <a:blipFill>
                <a:blip r:embed="rId2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C8000D-6852-12AA-9E0E-796A194AD0BE}"/>
                  </a:ext>
                </a:extLst>
              </p:cNvPr>
              <p:cNvSpPr txBox="1"/>
              <p:nvPr/>
            </p:nvSpPr>
            <p:spPr>
              <a:xfrm>
                <a:off x="4781321" y="2355272"/>
                <a:ext cx="3434338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C8000D-6852-12AA-9E0E-796A194A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21" y="2355272"/>
                <a:ext cx="3434338" cy="764505"/>
              </a:xfrm>
              <a:prstGeom prst="rect">
                <a:avLst/>
              </a:prstGeom>
              <a:blipFill>
                <a:blip r:embed="rId3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3B77C7-992C-5F77-4B22-5CC33E99D338}"/>
              </a:ext>
            </a:extLst>
          </p:cNvPr>
          <p:cNvSpPr txBox="1"/>
          <p:nvPr/>
        </p:nvSpPr>
        <p:spPr>
          <a:xfrm>
            <a:off x="5399823" y="1958414"/>
            <a:ext cx="21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Variable Elimination</a:t>
            </a:r>
            <a:endParaRPr lang="en-CN" dirty="0">
              <a:latin typeface="Cambria" panose="020405030504060302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0839B09-5486-CB37-0C2D-F0803F09150C}"/>
              </a:ext>
            </a:extLst>
          </p:cNvPr>
          <p:cNvSpPr/>
          <p:nvPr/>
        </p:nvSpPr>
        <p:spPr>
          <a:xfrm rot="5400000">
            <a:off x="4044388" y="2633469"/>
            <a:ext cx="136677" cy="87055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0E723-963F-1ADD-8B56-91F9989E2133}"/>
              </a:ext>
            </a:extLst>
          </p:cNvPr>
          <p:cNvSpPr txBox="1"/>
          <p:nvPr/>
        </p:nvSpPr>
        <p:spPr>
          <a:xfrm>
            <a:off x="3677450" y="311080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J</a:t>
            </a:r>
            <a:r>
              <a:rPr lang="en-CN" sz="1400" dirty="0">
                <a:solidFill>
                  <a:srgbClr val="C00000"/>
                </a:solidFill>
              </a:rPr>
              <a:t>oin on 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6EDBC1A-67CE-A89E-750F-23649C78788D}"/>
              </a:ext>
            </a:extLst>
          </p:cNvPr>
          <p:cNvSpPr/>
          <p:nvPr/>
        </p:nvSpPr>
        <p:spPr>
          <a:xfrm rot="5400000">
            <a:off x="3726905" y="2712587"/>
            <a:ext cx="81621" cy="155850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6D711-DB24-7067-B856-FDFF4C85B57E}"/>
              </a:ext>
            </a:extLst>
          </p:cNvPr>
          <p:cNvSpPr txBox="1"/>
          <p:nvPr/>
        </p:nvSpPr>
        <p:spPr>
          <a:xfrm>
            <a:off x="3329840" y="3549956"/>
            <a:ext cx="8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J</a:t>
            </a:r>
            <a:r>
              <a:rPr lang="en-CN" sz="1400" dirty="0">
                <a:solidFill>
                  <a:srgbClr val="C00000"/>
                </a:solidFill>
              </a:rPr>
              <a:t>oin on 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96BCE81-B80E-C2CB-028E-A7BBC0FD2752}"/>
              </a:ext>
            </a:extLst>
          </p:cNvPr>
          <p:cNvSpPr/>
          <p:nvPr/>
        </p:nvSpPr>
        <p:spPr>
          <a:xfrm rot="5400000">
            <a:off x="3502420" y="3051307"/>
            <a:ext cx="238121" cy="185097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EA616-8B1D-AF69-9E06-D15CF1D460C6}"/>
              </a:ext>
            </a:extLst>
          </p:cNvPr>
          <p:cNvSpPr txBox="1"/>
          <p:nvPr/>
        </p:nvSpPr>
        <p:spPr>
          <a:xfrm>
            <a:off x="2971558" y="4116716"/>
            <a:ext cx="12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Eliminate</a:t>
            </a:r>
            <a:r>
              <a:rPr lang="en-CN" sz="1400" dirty="0">
                <a:solidFill>
                  <a:srgbClr val="C00000"/>
                </a:solidFill>
              </a:rPr>
              <a:t> on r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E6D3FB9-40A8-0DB1-67D6-FD54FB93522E}"/>
              </a:ext>
            </a:extLst>
          </p:cNvPr>
          <p:cNvSpPr/>
          <p:nvPr/>
        </p:nvSpPr>
        <p:spPr>
          <a:xfrm rot="5400000">
            <a:off x="3305189" y="3349782"/>
            <a:ext cx="196239" cy="229557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21DF3-9AA2-A65F-D263-36ED4D909921}"/>
              </a:ext>
            </a:extLst>
          </p:cNvPr>
          <p:cNvSpPr txBox="1"/>
          <p:nvPr/>
        </p:nvSpPr>
        <p:spPr>
          <a:xfrm>
            <a:off x="2753386" y="4595688"/>
            <a:ext cx="12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Eliminate</a:t>
            </a:r>
            <a:r>
              <a:rPr lang="en-CN" sz="1400" dirty="0">
                <a:solidFill>
                  <a:srgbClr val="C00000"/>
                </a:solidFill>
              </a:rPr>
              <a:t> on 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C26D196-B3B2-DDE3-6BED-6460EDEABAFA}"/>
              </a:ext>
            </a:extLst>
          </p:cNvPr>
          <p:cNvSpPr/>
          <p:nvPr/>
        </p:nvSpPr>
        <p:spPr>
          <a:xfrm rot="5400000">
            <a:off x="7460104" y="2632578"/>
            <a:ext cx="136677" cy="87055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4D833-17AC-957C-DFD5-47521978E8F5}"/>
              </a:ext>
            </a:extLst>
          </p:cNvPr>
          <p:cNvSpPr txBox="1"/>
          <p:nvPr/>
        </p:nvSpPr>
        <p:spPr>
          <a:xfrm>
            <a:off x="7093166" y="3109909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J</a:t>
            </a:r>
            <a:r>
              <a:rPr lang="en-CN" sz="1400" dirty="0">
                <a:solidFill>
                  <a:srgbClr val="C00000"/>
                </a:solidFill>
              </a:rPr>
              <a:t>oin on 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F3F6870-ED59-68D4-C58A-C99A42C8BF23}"/>
              </a:ext>
            </a:extLst>
          </p:cNvPr>
          <p:cNvSpPr/>
          <p:nvPr/>
        </p:nvSpPr>
        <p:spPr>
          <a:xfrm rot="5400000">
            <a:off x="7281261" y="2860834"/>
            <a:ext cx="114306" cy="129469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59322-1CFF-DDDC-57D1-0B47252CC47C}"/>
              </a:ext>
            </a:extLst>
          </p:cNvPr>
          <p:cNvSpPr txBox="1"/>
          <p:nvPr/>
        </p:nvSpPr>
        <p:spPr>
          <a:xfrm>
            <a:off x="6680414" y="3549956"/>
            <a:ext cx="12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Eliminate</a:t>
            </a:r>
            <a:r>
              <a:rPr lang="en-CN" sz="1400" dirty="0">
                <a:solidFill>
                  <a:srgbClr val="C00000"/>
                </a:solidFill>
              </a:rPr>
              <a:t> on 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F57092F-9FE8-F40B-23D7-605C5C187CAF}"/>
              </a:ext>
            </a:extLst>
          </p:cNvPr>
          <p:cNvSpPr/>
          <p:nvPr/>
        </p:nvSpPr>
        <p:spPr>
          <a:xfrm rot="5400000">
            <a:off x="6941215" y="3051308"/>
            <a:ext cx="238121" cy="185097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22CC0-47A8-0101-0CE1-B3A203A4EABF}"/>
              </a:ext>
            </a:extLst>
          </p:cNvPr>
          <p:cNvSpPr txBox="1"/>
          <p:nvPr/>
        </p:nvSpPr>
        <p:spPr>
          <a:xfrm>
            <a:off x="6619280" y="4080478"/>
            <a:ext cx="8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J</a:t>
            </a:r>
            <a:r>
              <a:rPr lang="en-CN" sz="1400" dirty="0">
                <a:solidFill>
                  <a:srgbClr val="C00000"/>
                </a:solidFill>
              </a:rPr>
              <a:t>oin on 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3CB43A9-27E7-5500-3B7D-4E10BCD2276C}"/>
              </a:ext>
            </a:extLst>
          </p:cNvPr>
          <p:cNvSpPr/>
          <p:nvPr/>
        </p:nvSpPr>
        <p:spPr>
          <a:xfrm rot="5400000">
            <a:off x="6742008" y="3276704"/>
            <a:ext cx="196239" cy="229557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2EFAE-0886-255B-E900-C6F2AA0B153E}"/>
              </a:ext>
            </a:extLst>
          </p:cNvPr>
          <p:cNvSpPr txBox="1"/>
          <p:nvPr/>
        </p:nvSpPr>
        <p:spPr>
          <a:xfrm>
            <a:off x="6096000" y="4595501"/>
            <a:ext cx="129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Eliminate</a:t>
            </a:r>
            <a:r>
              <a:rPr lang="en-CN" sz="1400" dirty="0">
                <a:solidFill>
                  <a:srgbClr val="C00000"/>
                </a:solidFill>
              </a:rPr>
              <a:t> on t</a:t>
            </a:r>
          </a:p>
        </p:txBody>
      </p:sp>
    </p:spTree>
    <p:extLst>
      <p:ext uri="{BB962C8B-B14F-4D97-AF65-F5344CB8AC3E}">
        <p14:creationId xmlns:p14="http://schemas.microsoft.com/office/powerpoint/2010/main" val="131978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2432</Words>
  <Application>Microsoft Macintosh PowerPoint</Application>
  <PresentationFormat>Widescreen</PresentationFormat>
  <Paragraphs>1080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Chen</dc:creator>
  <cp:lastModifiedBy>Jiashu Chen</cp:lastModifiedBy>
  <cp:revision>14</cp:revision>
  <dcterms:created xsi:type="dcterms:W3CDTF">2024-02-05T20:17:21Z</dcterms:created>
  <dcterms:modified xsi:type="dcterms:W3CDTF">2024-02-08T21:25:35Z</dcterms:modified>
</cp:coreProperties>
</file>