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3C26B49-DF97-4908-96FB-6302F74D4561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佳硕 孙" initials="佳硕" lastIdx="1" clrIdx="0">
    <p:extLst>
      <p:ext uri="{19B8F6BF-5375-455C-9EA6-DF929625EA0E}">
        <p15:presenceInfo xmlns:p15="http://schemas.microsoft.com/office/powerpoint/2012/main" userId="422a5da774e6497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0" autoAdjust="0"/>
    <p:restoredTop sz="94637" autoAdjust="0"/>
  </p:normalViewPr>
  <p:slideViewPr>
    <p:cSldViewPr snapToGrid="0">
      <p:cViewPr varScale="1">
        <p:scale>
          <a:sx n="73" d="100"/>
          <a:sy n="73" d="100"/>
        </p:scale>
        <p:origin x="408" y="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7-13T10:12:18.836" idx="1">
    <p:pos x="10" y="10"/>
    <p:text>pictures</p:text>
    <p:extLst>
      <p:ext uri="{C676402C-5697-4E1C-873F-D02D1690AC5C}">
        <p15:threadingInfo xmlns:p15="http://schemas.microsoft.com/office/powerpoint/2012/main" timeZoneBias="2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2EC54-93D2-4B4E-BF45-1BE46BE01D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BEBFA5-2028-4744-8295-33B7A55D2A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ED523F-E34E-43AA-8B93-7A09389D8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3715E-709F-4D40-8E20-ED15BEFE0922}" type="datetimeFigureOut">
              <a:rPr lang="zh-CN" altLang="en-US" smtClean="0"/>
              <a:t>2019/7/13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DD46CD-E386-4E89-A92C-73EA77D3E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1596B2-A58D-4CDC-A19E-C0DA496DC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6F8AC-0129-4341-A629-0A9C829D47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2248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99763-497A-44E9-BED7-EB8362CE2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74D727-371F-4AE7-856F-ED7D64502B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4E7982-B2EA-4D7E-956E-4ABA4271B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3715E-709F-4D40-8E20-ED15BEFE0922}" type="datetimeFigureOut">
              <a:rPr lang="zh-CN" altLang="en-US" smtClean="0"/>
              <a:t>2019/7/13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E1027B-CBE1-42DC-8643-12DB68024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5EC878-BDBA-4EA0-8DFC-8E77A794B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6F8AC-0129-4341-A629-0A9C829D47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0378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002A6F-DAE0-415B-A740-D07759A6C9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444667-459C-42E4-9B26-2AC2F13CC3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2A298C-5AC7-4611-88D6-4B5759E12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3715E-709F-4D40-8E20-ED15BEFE0922}" type="datetimeFigureOut">
              <a:rPr lang="zh-CN" altLang="en-US" smtClean="0"/>
              <a:t>2019/7/13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FDAC6F-A880-4AEB-8BDD-CAB41A834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F2236C-0E46-481C-B1C6-F4FB30921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6F8AC-0129-4341-A629-0A9C829D47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136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92893-82CE-4A3A-8362-E927DA730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29E4B-555C-4C0E-945E-2338D468FF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813C9F-4D06-4F9C-B0B6-667776643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3715E-709F-4D40-8E20-ED15BEFE0922}" type="datetimeFigureOut">
              <a:rPr lang="zh-CN" altLang="en-US" smtClean="0"/>
              <a:t>2019/7/13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57BED6-A301-4AD5-B223-6C1750192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84D99-4D0B-414F-91BE-867EAEBE0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6F8AC-0129-4341-A629-0A9C829D47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5675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6DA41-F4E6-4CE8-B0BC-D2E950659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315767-3491-41CD-86E6-A752629908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21AB22-F781-437E-A8C5-9C1D2CB88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3715E-709F-4D40-8E20-ED15BEFE0922}" type="datetimeFigureOut">
              <a:rPr lang="zh-CN" altLang="en-US" smtClean="0"/>
              <a:t>2019/7/13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C9E093-337A-4181-99E6-D055A7C71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51D71D-4914-429C-B3F9-31A2E35C0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6F8AC-0129-4341-A629-0A9C829D47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3622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F0CA9-8CF4-4855-BEDA-D83FB30BE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F6669-E136-4C1F-B390-A86B833725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CCFA82-F468-4E1A-8C3A-133E63E426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A06E79-B8E6-48CC-B3C2-6B9B7D727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3715E-709F-4D40-8E20-ED15BEFE0922}" type="datetimeFigureOut">
              <a:rPr lang="zh-CN" altLang="en-US" smtClean="0"/>
              <a:t>2019/7/13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91F077-2D54-4F5A-9E9D-31803A905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D5C2E9-EE68-42DD-9138-E9622CCF9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6F8AC-0129-4341-A629-0A9C829D47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7210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3B909-25CE-472D-9C5E-517EB1831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876944-9823-47FA-B2A0-6BFF575DDB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95DE87-34A5-46F8-AF0A-64C029C537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7C7173-7010-40B0-87B5-BF3FAD7E1F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DA74CB-4803-4E7E-A179-DC7D8C766B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93418E-BACB-4029-BFE5-C29CDE991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3715E-709F-4D40-8E20-ED15BEFE0922}" type="datetimeFigureOut">
              <a:rPr lang="zh-CN" altLang="en-US" smtClean="0"/>
              <a:t>2019/7/13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A1FD5B-CE33-4811-B694-2D355E4DD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4E500E-A6A5-45FB-AFFB-4E95CCE02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6F8AC-0129-4341-A629-0A9C829D47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1880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8EFF5-370D-42D0-BA43-6B8442153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A2DA37-5B7F-4620-910C-F1FECF2CE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3715E-709F-4D40-8E20-ED15BEFE0922}" type="datetimeFigureOut">
              <a:rPr lang="zh-CN" altLang="en-US" smtClean="0"/>
              <a:t>2019/7/13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559153-3D41-47B7-9383-998D08C79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3BAC2D-A10E-42ED-8CCB-BD26AC2DF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6F8AC-0129-4341-A629-0A9C829D47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1250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1970D0-1DAC-4EFB-A89E-DCB63586A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3715E-709F-4D40-8E20-ED15BEFE0922}" type="datetimeFigureOut">
              <a:rPr lang="zh-CN" altLang="en-US" smtClean="0"/>
              <a:t>2019/7/13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6EE97C-C36B-460D-9EBE-374DFF9D3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4FFE38-53DC-40C2-B4CB-226DEC951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6F8AC-0129-4341-A629-0A9C829D47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6637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5AB66-67CC-4E30-9BE2-C7935918E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6F7A4C-E890-43E7-958A-48143A1D0B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B4FE47-2701-4909-A492-8A8B094634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D90D47-74E9-4154-A8FD-9EE61AC65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3715E-709F-4D40-8E20-ED15BEFE0922}" type="datetimeFigureOut">
              <a:rPr lang="zh-CN" altLang="en-US" smtClean="0"/>
              <a:t>2019/7/13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28FA07-E554-45F0-B46C-EF5F32FEC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635B7F-4EAD-44B1-BEDC-E015D3288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6F8AC-0129-4341-A629-0A9C829D47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5166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12F28-B4FA-496A-BA0B-3D7229645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7C9C79-871A-48D4-841A-EF0FD2C598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3A7D81-F2AB-4EAC-AE48-F660A9DBC4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D16E1C-C6A6-4785-91EB-121016CAF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3715E-709F-4D40-8E20-ED15BEFE0922}" type="datetimeFigureOut">
              <a:rPr lang="zh-CN" altLang="en-US" smtClean="0"/>
              <a:t>2019/7/13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3DF897-D3B6-4648-8EEF-8F8CCAF21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022FB6-DC1B-49BD-B47D-125EFBDA2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6F8AC-0129-4341-A629-0A9C829D47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3405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28C871-E3DE-43C3-90DA-2A5664178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44425D-AAF1-4091-9BAD-DF4D10173A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4484FE-4A3A-4D11-8121-8800638727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D3715E-709F-4D40-8E20-ED15BEFE0922}" type="datetimeFigureOut">
              <a:rPr lang="zh-CN" altLang="en-US" smtClean="0"/>
              <a:t>2019/7/13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ADEE3D-0390-4386-91F4-D33EC92C1F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5C8FE9-6FEE-4C3F-8922-06D612214D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26F8AC-0129-4341-A629-0A9C829D47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8520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blastchar/telco-customer-churn" TargetMode="External"/><Relationship Id="rId2" Type="http://schemas.openxmlformats.org/officeDocument/2006/relationships/hyperlink" Target="https://towardsdatascience.com/hands-on-predict-customer-churn-5c2a42806266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DF0AF-A33A-496D-8193-3E923BA50D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Predict Customer Churn</a:t>
            </a:r>
            <a:endParaRPr lang="zh-CN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5DE8DD-692B-4BC4-8987-1A5B1254AB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/>
              <a:t>Jiashuo</a:t>
            </a:r>
            <a:r>
              <a:rPr lang="en-US" altLang="zh-CN" dirty="0"/>
              <a:t> Sun</a:t>
            </a:r>
          </a:p>
          <a:p>
            <a:r>
              <a:rPr lang="en-US" altLang="zh-CN" dirty="0" err="1"/>
              <a:t>SharpestMinds</a:t>
            </a:r>
            <a:r>
              <a:rPr lang="en-US" altLang="zh-CN" dirty="0"/>
              <a:t> Project</a:t>
            </a:r>
          </a:p>
          <a:p>
            <a:r>
              <a:rPr lang="en-US" altLang="zh-CN" dirty="0"/>
              <a:t>7/13/2019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6302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7E1C3-A58B-4001-965F-D857F6A3D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Agenda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89988-2616-4219-A6D3-00724AC5E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Project topic</a:t>
            </a:r>
          </a:p>
          <a:p>
            <a:r>
              <a:rPr lang="en-US" altLang="zh-CN" dirty="0"/>
              <a:t>Dataset and codebook</a:t>
            </a:r>
          </a:p>
          <a:p>
            <a:r>
              <a:rPr lang="en-US" altLang="zh-CN" dirty="0"/>
              <a:t>Data preprocessing and transforming</a:t>
            </a:r>
          </a:p>
          <a:p>
            <a:r>
              <a:rPr lang="en-US" altLang="zh-CN" dirty="0"/>
              <a:t>Model deployment and test</a:t>
            </a:r>
          </a:p>
          <a:p>
            <a:r>
              <a:rPr lang="en-US" altLang="zh-CN" dirty="0"/>
              <a:t>Future work</a:t>
            </a:r>
          </a:p>
          <a:p>
            <a:r>
              <a:rPr lang="en-US" altLang="zh-CN" dirty="0"/>
              <a:t>Reference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2890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8ACBF-304A-4937-90D5-A8B6664DA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Project Topic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421D43-AD40-4E20-8F7F-965AAF1C6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Build models to predict Telco customers’ retention.</a:t>
            </a:r>
          </a:p>
          <a:p>
            <a:r>
              <a:rPr lang="en-US" altLang="zh-CN" dirty="0"/>
              <a:t>Aims:</a:t>
            </a:r>
          </a:p>
          <a:p>
            <a:pPr lvl="1"/>
            <a:r>
              <a:rPr lang="en-US" altLang="zh-CN" dirty="0"/>
              <a:t>Predict customer’s behavior to retain them.</a:t>
            </a:r>
          </a:p>
          <a:p>
            <a:pPr lvl="1"/>
            <a:r>
              <a:rPr lang="en-US" altLang="zh-CN" dirty="0"/>
              <a:t>Compare different methods and find the best one.</a:t>
            </a:r>
          </a:p>
          <a:p>
            <a:pPr lvl="1"/>
            <a:r>
              <a:rPr lang="en-US" altLang="zh-CN" dirty="0"/>
              <a:t>Work on an on-hand data science project end to end.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4199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72F82-C090-4748-8B3E-68C4767A0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Dataset and Codebook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0CF289-2DAD-49C3-BFC5-221EA9947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Dataset from Kaggle</a:t>
            </a:r>
          </a:p>
          <a:p>
            <a:r>
              <a:rPr lang="en-US" altLang="zh-CN" dirty="0"/>
              <a:t>Create a codebook (.xlsx) for variables</a:t>
            </a:r>
            <a:endParaRPr lang="zh-CN" altLang="en-US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97EA54CB-4DAC-4CC2-892E-75ED82D12B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0467" y="3024052"/>
            <a:ext cx="9431066" cy="2372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011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6AF71-2D97-41FD-B8A8-78F26D5F7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 Preprocessing and Transforming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2F6038-D1CB-4D76-97B0-066C7D6FD6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Replace binary variables with [0, 1].</a:t>
            </a:r>
          </a:p>
          <a:p>
            <a:r>
              <a:rPr lang="en-US" altLang="zh-CN" dirty="0"/>
              <a:t>Change categorical data into numerical data.</a:t>
            </a:r>
          </a:p>
          <a:p>
            <a:r>
              <a:rPr lang="en-US" altLang="zh-CN" dirty="0"/>
              <a:t>Drop the missing data.</a:t>
            </a:r>
          </a:p>
          <a:p>
            <a:r>
              <a:rPr lang="en-US" altLang="zh-CN" dirty="0"/>
              <a:t>Split data into training set and testing set (80% / 20%).</a:t>
            </a:r>
          </a:p>
          <a:p>
            <a:r>
              <a:rPr lang="en-US" altLang="zh-CN" dirty="0"/>
              <a:t>Store the two datasets. (For small dataset and</a:t>
            </a:r>
            <a:r>
              <a:rPr lang="zh-CN" altLang="en-US" dirty="0"/>
              <a:t> </a:t>
            </a:r>
            <a:r>
              <a:rPr lang="en-US" altLang="zh-CN" b="1" dirty="0"/>
              <a:t>consistent experimentation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8907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4AF30-457C-4A87-937E-07A7A8051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Model Deployment and Test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0FEEB-E022-4679-83F2-B6E383675B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Split training set into two parts: 80% for training, 20% for validation.</a:t>
            </a:r>
          </a:p>
          <a:p>
            <a:r>
              <a:rPr lang="en-US" altLang="zh-CN" dirty="0"/>
              <a:t>After building models on training set, test them on testing set and get the accuracy score for each method.</a:t>
            </a:r>
          </a:p>
          <a:p>
            <a:r>
              <a:rPr lang="en-US" altLang="zh-CN" dirty="0"/>
              <a:t>Classifier methods:		Accuracy score:</a:t>
            </a:r>
          </a:p>
          <a:p>
            <a:pPr lvl="1"/>
            <a:r>
              <a:rPr lang="en-US" altLang="zh-CN" dirty="0"/>
              <a:t>K-NN					0.783</a:t>
            </a:r>
          </a:p>
          <a:p>
            <a:pPr lvl="1"/>
            <a:r>
              <a:rPr lang="en-US" altLang="zh-CN" dirty="0"/>
              <a:t>Decision Tree				0.738</a:t>
            </a:r>
          </a:p>
          <a:p>
            <a:pPr lvl="1"/>
            <a:r>
              <a:rPr lang="en-US" altLang="zh-CN" dirty="0"/>
              <a:t>Support Vector Machine		0.800</a:t>
            </a:r>
          </a:p>
          <a:p>
            <a:pPr lvl="1"/>
            <a:r>
              <a:rPr lang="en-US" altLang="zh-CN" dirty="0"/>
              <a:t>Logistic Regression			0.813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9388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E0CD3-30EE-4902-AF13-FE8212694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Future work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356F82-07A9-4281-A415-BFDB992B88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Use cross-validation or some methods to improve the models.</a:t>
            </a:r>
          </a:p>
          <a:p>
            <a:r>
              <a:rPr lang="en-US" altLang="zh-CN" dirty="0"/>
              <a:t>*Create a pipeline.(After choosing the </a:t>
            </a:r>
            <a:r>
              <a:rPr lang="en-US" altLang="zh-CN"/>
              <a:t>final model.)</a:t>
            </a:r>
            <a:endParaRPr lang="en-US" altLang="zh-CN" dirty="0"/>
          </a:p>
          <a:p>
            <a:r>
              <a:rPr lang="en-US" altLang="zh-CN" dirty="0"/>
              <a:t>Drop some variables and simplify the models.</a:t>
            </a:r>
          </a:p>
          <a:p>
            <a:r>
              <a:rPr lang="en-US" altLang="zh-CN" dirty="0"/>
              <a:t>Write the final report.</a:t>
            </a:r>
          </a:p>
          <a:p>
            <a:r>
              <a:rPr lang="en-US" altLang="zh-CN" dirty="0"/>
              <a:t>What else?</a:t>
            </a:r>
          </a:p>
          <a:p>
            <a:r>
              <a:rPr lang="en-US" altLang="zh-CN" dirty="0"/>
              <a:t>Identify important variables (important score).</a:t>
            </a:r>
          </a:p>
        </p:txBody>
      </p:sp>
    </p:spTree>
    <p:extLst>
      <p:ext uri="{BB962C8B-B14F-4D97-AF65-F5344CB8AC3E}">
        <p14:creationId xmlns:p14="http://schemas.microsoft.com/office/powerpoint/2010/main" val="1791757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03053-313B-4A1B-8CD5-F76D761D9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Reference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16B82-4F29-4509-A205-64C25C9078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Topic website: </a:t>
            </a:r>
            <a:r>
              <a:rPr lang="en-US" altLang="zh-CN" dirty="0">
                <a:hlinkClick r:id="rId2"/>
              </a:rPr>
              <a:t>https://towardsdatascience.com/hands-on-predict-customer-churn-5c2a42806266</a:t>
            </a:r>
            <a:endParaRPr lang="en-US" altLang="zh-CN" dirty="0"/>
          </a:p>
          <a:p>
            <a:r>
              <a:rPr lang="en-US" altLang="zh-CN" dirty="0"/>
              <a:t>Data set: </a:t>
            </a:r>
            <a:r>
              <a:rPr lang="en-US" altLang="zh-CN" dirty="0">
                <a:hlinkClick r:id="rId3"/>
              </a:rPr>
              <a:t>https://www.kaggle.com/blastchar/telco-customer-churn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44389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DF0AF-A33A-496D-8193-3E923BA50D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Thank You!</a:t>
            </a:r>
            <a:endParaRPr lang="zh-CN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5DE8DD-692B-4BC4-8987-1A5B1254AB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0116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250</Words>
  <Application>Microsoft Office PowerPoint</Application>
  <PresentationFormat>Widescreen</PresentationFormat>
  <Paragraphs>45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等线</vt:lpstr>
      <vt:lpstr>等线 Light</vt:lpstr>
      <vt:lpstr>Arial</vt:lpstr>
      <vt:lpstr>Office Theme</vt:lpstr>
      <vt:lpstr>Predict Customer Churn</vt:lpstr>
      <vt:lpstr>Agenda</vt:lpstr>
      <vt:lpstr>Project Topic</vt:lpstr>
      <vt:lpstr>Dataset and Codebook</vt:lpstr>
      <vt:lpstr>Data Preprocessing and Transforming</vt:lpstr>
      <vt:lpstr>Model Deployment and Test</vt:lpstr>
      <vt:lpstr>Future work</vt:lpstr>
      <vt:lpstr>Reference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佳硕 孙</dc:creator>
  <cp:lastModifiedBy>佳硕 孙</cp:lastModifiedBy>
  <cp:revision>27</cp:revision>
  <dcterms:created xsi:type="dcterms:W3CDTF">2019-07-13T10:42:39Z</dcterms:created>
  <dcterms:modified xsi:type="dcterms:W3CDTF">2019-07-13T14:44:44Z</dcterms:modified>
</cp:coreProperties>
</file>