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70" r:id="rId6"/>
    <p:sldId id="329" r:id="rId7"/>
    <p:sldId id="345" r:id="rId8"/>
    <p:sldId id="330" r:id="rId9"/>
    <p:sldId id="331" r:id="rId10"/>
    <p:sldId id="269" r:id="rId11"/>
    <p:sldId id="332" r:id="rId12"/>
    <p:sldId id="268" r:id="rId13"/>
    <p:sldId id="346" r:id="rId14"/>
    <p:sldId id="347" r:id="rId15"/>
    <p:sldId id="348" r:id="rId16"/>
    <p:sldId id="349" r:id="rId17"/>
    <p:sldId id="333" r:id="rId18"/>
    <p:sldId id="271" r:id="rId19"/>
    <p:sldId id="350" r:id="rId20"/>
    <p:sldId id="351" r:id="rId21"/>
    <p:sldId id="288" r:id="rId22"/>
    <p:sldId id="289" r:id="rId23"/>
    <p:sldId id="292" r:id="rId24"/>
    <p:sldId id="293" r:id="rId25"/>
    <p:sldId id="294" r:id="rId26"/>
    <p:sldId id="295" r:id="rId27"/>
    <p:sldId id="352" r:id="rId28"/>
    <p:sldId id="353" r:id="rId29"/>
    <p:sldId id="260" r:id="rId30"/>
    <p:sldId id="261" r:id="rId31"/>
    <p:sldId id="334" r:id="rId32"/>
    <p:sldId id="262" r:id="rId33"/>
    <p:sldId id="336" r:id="rId34"/>
    <p:sldId id="337" r:id="rId35"/>
    <p:sldId id="338" r:id="rId36"/>
    <p:sldId id="344" r:id="rId37"/>
    <p:sldId id="335" r:id="rId38"/>
    <p:sldId id="35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D9AB9-4F6F-457E-9196-654674A06A90}" v="375" dt="2019-03-12T12:45:30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1" autoAdjust="0"/>
    <p:restoredTop sz="93192"/>
  </p:normalViewPr>
  <p:slideViewPr>
    <p:cSldViewPr snapToGrid="0" snapToObjects="1">
      <p:cViewPr>
        <p:scale>
          <a:sx n="100" d="100"/>
          <a:sy n="100" d="100"/>
        </p:scale>
        <p:origin x="220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Arlos" userId="a02e9f34-b7c1-458f-b069-bfd244fb69b9" providerId="ADAL" clId="{4D8D9AB9-4F6F-457E-9196-654674A06A90}"/>
    <pc:docChg chg="undo custSel addSld delSld modSld sldOrd modMainMaster">
      <pc:chgData name="Patrik Arlos" userId="a02e9f34-b7c1-458f-b069-bfd244fb69b9" providerId="ADAL" clId="{4D8D9AB9-4F6F-457E-9196-654674A06A90}" dt="2019-03-12T12:46:44.185" v="2840" actId="20577"/>
      <pc:docMkLst>
        <pc:docMk/>
      </pc:docMkLst>
      <pc:sldChg chg="modSp">
        <pc:chgData name="Patrik Arlos" userId="a02e9f34-b7c1-458f-b069-bfd244fb69b9" providerId="ADAL" clId="{4D8D9AB9-4F6F-457E-9196-654674A06A90}" dt="2019-02-26T07:43:53.728" v="8" actId="20577"/>
        <pc:sldMkLst>
          <pc:docMk/>
          <pc:sldMk cId="76914611" sldId="256"/>
        </pc:sldMkLst>
        <pc:spChg chg="mod">
          <ac:chgData name="Patrik Arlos" userId="a02e9f34-b7c1-458f-b069-bfd244fb69b9" providerId="ADAL" clId="{4D8D9AB9-4F6F-457E-9196-654674A06A90}" dt="2019-02-26T07:43:53.728" v="8" actId="20577"/>
          <ac:spMkLst>
            <pc:docMk/>
            <pc:sldMk cId="76914611" sldId="256"/>
            <ac:spMk id="2" creationId="{00000000-0000-0000-0000-000000000000}"/>
          </ac:spMkLst>
        </pc:spChg>
      </pc:sldChg>
      <pc:sldChg chg="modSp">
        <pc:chgData name="Patrik Arlos" userId="a02e9f34-b7c1-458f-b069-bfd244fb69b9" providerId="ADAL" clId="{4D8D9AB9-4F6F-457E-9196-654674A06A90}" dt="2019-03-12T12:42:29.900" v="2564" actId="20577"/>
        <pc:sldMkLst>
          <pc:docMk/>
          <pc:sldMk cId="3507459385" sldId="261"/>
        </pc:sldMkLst>
        <pc:spChg chg="mod">
          <ac:chgData name="Patrik Arlos" userId="a02e9f34-b7c1-458f-b069-bfd244fb69b9" providerId="ADAL" clId="{4D8D9AB9-4F6F-457E-9196-654674A06A90}" dt="2019-03-12T12:42:29.900" v="2564" actId="20577"/>
          <ac:spMkLst>
            <pc:docMk/>
            <pc:sldMk cId="3507459385" sldId="261"/>
            <ac:spMk id="3" creationId="{2B2D9D56-C199-415F-98DB-BACA6E49E69C}"/>
          </ac:spMkLst>
        </pc:spChg>
      </pc:sldChg>
      <pc:sldChg chg="modSp">
        <pc:chgData name="Patrik Arlos" userId="a02e9f34-b7c1-458f-b069-bfd244fb69b9" providerId="ADAL" clId="{4D8D9AB9-4F6F-457E-9196-654674A06A90}" dt="2019-03-12T08:58:55.744" v="20" actId="14100"/>
        <pc:sldMkLst>
          <pc:docMk/>
          <pc:sldMk cId="1978972848" sldId="267"/>
        </pc:sldMkLst>
        <pc:spChg chg="mod">
          <ac:chgData name="Patrik Arlos" userId="a02e9f34-b7c1-458f-b069-bfd244fb69b9" providerId="ADAL" clId="{4D8D9AB9-4F6F-457E-9196-654674A06A90}" dt="2019-03-12T08:58:55.744" v="20" actId="14100"/>
          <ac:spMkLst>
            <pc:docMk/>
            <pc:sldMk cId="1978972848" sldId="267"/>
            <ac:spMk id="2" creationId="{949ED3C8-1086-4F3C-8033-AED5A123A2F9}"/>
          </ac:spMkLst>
        </pc:spChg>
        <pc:spChg chg="mod">
          <ac:chgData name="Patrik Arlos" userId="a02e9f34-b7c1-458f-b069-bfd244fb69b9" providerId="ADAL" clId="{4D8D9AB9-4F6F-457E-9196-654674A06A90}" dt="2019-03-12T08:58:39.116" v="16" actId="20577"/>
          <ac:spMkLst>
            <pc:docMk/>
            <pc:sldMk cId="1978972848" sldId="267"/>
            <ac:spMk id="4" creationId="{ABA21931-8EB1-4AC9-91CB-14D5AF126BD6}"/>
          </ac:spMkLst>
        </pc:spChg>
        <pc:spChg chg="mod">
          <ac:chgData name="Patrik Arlos" userId="a02e9f34-b7c1-458f-b069-bfd244fb69b9" providerId="ADAL" clId="{4D8D9AB9-4F6F-457E-9196-654674A06A90}" dt="2019-03-12T08:58:24.998" v="14" actId="403"/>
          <ac:spMkLst>
            <pc:docMk/>
            <pc:sldMk cId="1978972848" sldId="267"/>
            <ac:spMk id="5" creationId="{4E51C01A-C17B-40AA-B6F4-C61B19D38105}"/>
          </ac:spMkLst>
        </pc:spChg>
      </pc:sldChg>
      <pc:sldChg chg="addSp modSp modAnim">
        <pc:chgData name="Patrik Arlos" userId="a02e9f34-b7c1-458f-b069-bfd244fb69b9" providerId="ADAL" clId="{4D8D9AB9-4F6F-457E-9196-654674A06A90}" dt="2019-03-12T09:34:55.956" v="453" actId="403"/>
        <pc:sldMkLst>
          <pc:docMk/>
          <pc:sldMk cId="3269152440" sldId="268"/>
        </pc:sldMkLst>
        <pc:spChg chg="mod">
          <ac:chgData name="Patrik Arlos" userId="a02e9f34-b7c1-458f-b069-bfd244fb69b9" providerId="ADAL" clId="{4D8D9AB9-4F6F-457E-9196-654674A06A90}" dt="2019-03-12T09:34:55.956" v="453" actId="403"/>
          <ac:spMkLst>
            <pc:docMk/>
            <pc:sldMk cId="3269152440" sldId="268"/>
            <ac:spMk id="2" creationId="{00000000-0000-0000-0000-000000000000}"/>
          </ac:spMkLst>
        </pc:spChg>
        <pc:spChg chg="mod">
          <ac:chgData name="Patrik Arlos" userId="a02e9f34-b7c1-458f-b069-bfd244fb69b9" providerId="ADAL" clId="{4D8D9AB9-4F6F-457E-9196-654674A06A90}" dt="2019-03-12T09:34:26.209" v="451" actId="6549"/>
          <ac:spMkLst>
            <pc:docMk/>
            <pc:sldMk cId="3269152440" sldId="268"/>
            <ac:spMk id="3" creationId="{00000000-0000-0000-0000-000000000000}"/>
          </ac:spMkLst>
        </pc:spChg>
        <pc:spChg chg="add mod">
          <ac:chgData name="Patrik Arlos" userId="a02e9f34-b7c1-458f-b069-bfd244fb69b9" providerId="ADAL" clId="{4D8D9AB9-4F6F-457E-9196-654674A06A90}" dt="2019-03-12T09:32:05.229" v="369" actId="207"/>
          <ac:spMkLst>
            <pc:docMk/>
            <pc:sldMk cId="3269152440" sldId="268"/>
            <ac:spMk id="4" creationId="{B3097AE8-6F6F-4269-9594-E3334AB415B9}"/>
          </ac:spMkLst>
        </pc:spChg>
        <pc:spChg chg="add mod">
          <ac:chgData name="Patrik Arlos" userId="a02e9f34-b7c1-458f-b069-bfd244fb69b9" providerId="ADAL" clId="{4D8D9AB9-4F6F-457E-9196-654674A06A90}" dt="2019-03-12T09:32:05.229" v="369" actId="207"/>
          <ac:spMkLst>
            <pc:docMk/>
            <pc:sldMk cId="3269152440" sldId="268"/>
            <ac:spMk id="5" creationId="{056F4636-AB79-4635-8DED-AAD7F1A7D052}"/>
          </ac:spMkLst>
        </pc:spChg>
        <pc:spChg chg="add mod">
          <ac:chgData name="Patrik Arlos" userId="a02e9f34-b7c1-458f-b069-bfd244fb69b9" providerId="ADAL" clId="{4D8D9AB9-4F6F-457E-9196-654674A06A90}" dt="2019-03-12T09:32:05.229" v="369" actId="207"/>
          <ac:spMkLst>
            <pc:docMk/>
            <pc:sldMk cId="3269152440" sldId="268"/>
            <ac:spMk id="6" creationId="{5442679B-6E4D-4629-84A4-9B92A491D9E3}"/>
          </ac:spMkLst>
        </pc:spChg>
        <pc:spChg chg="add mod">
          <ac:chgData name="Patrik Arlos" userId="a02e9f34-b7c1-458f-b069-bfd244fb69b9" providerId="ADAL" clId="{4D8D9AB9-4F6F-457E-9196-654674A06A90}" dt="2019-03-12T09:32:05.229" v="369" actId="207"/>
          <ac:spMkLst>
            <pc:docMk/>
            <pc:sldMk cId="3269152440" sldId="268"/>
            <ac:spMk id="7" creationId="{12CEAF68-C43A-4CDC-A15E-F810588C3BCE}"/>
          </ac:spMkLst>
        </pc:spChg>
        <pc:spChg chg="add mod">
          <ac:chgData name="Patrik Arlos" userId="a02e9f34-b7c1-458f-b069-bfd244fb69b9" providerId="ADAL" clId="{4D8D9AB9-4F6F-457E-9196-654674A06A90}" dt="2019-03-12T09:32:05.229" v="369" actId="207"/>
          <ac:spMkLst>
            <pc:docMk/>
            <pc:sldMk cId="3269152440" sldId="268"/>
            <ac:spMk id="8" creationId="{BAA6C2D2-82D8-4F81-8618-3CA08E9BF6CD}"/>
          </ac:spMkLst>
        </pc:spChg>
      </pc:sldChg>
      <pc:sldChg chg="addSp modSp ord">
        <pc:chgData name="Patrik Arlos" userId="a02e9f34-b7c1-458f-b069-bfd244fb69b9" providerId="ADAL" clId="{4D8D9AB9-4F6F-457E-9196-654674A06A90}" dt="2019-03-12T09:37:12.989" v="541" actId="1076"/>
        <pc:sldMkLst>
          <pc:docMk/>
          <pc:sldMk cId="2609073792" sldId="269"/>
        </pc:sldMkLst>
        <pc:spChg chg="mod">
          <ac:chgData name="Patrik Arlos" userId="a02e9f34-b7c1-458f-b069-bfd244fb69b9" providerId="ADAL" clId="{4D8D9AB9-4F6F-457E-9196-654674A06A90}" dt="2019-03-12T09:36:06.555" v="480" actId="20577"/>
          <ac:spMkLst>
            <pc:docMk/>
            <pc:sldMk cId="2609073792" sldId="269"/>
            <ac:spMk id="2" creationId="{00000000-0000-0000-0000-000000000000}"/>
          </ac:spMkLst>
        </pc:spChg>
        <pc:spChg chg="add mod">
          <ac:chgData name="Patrik Arlos" userId="a02e9f34-b7c1-458f-b069-bfd244fb69b9" providerId="ADAL" clId="{4D8D9AB9-4F6F-457E-9196-654674A06A90}" dt="2019-03-12T09:37:12.989" v="541" actId="1076"/>
          <ac:spMkLst>
            <pc:docMk/>
            <pc:sldMk cId="2609073792" sldId="269"/>
            <ac:spMk id="3" creationId="{8908A675-6878-4AA9-9CFC-62046FF170B0}"/>
          </ac:spMkLst>
        </pc:spChg>
        <pc:spChg chg="mod">
          <ac:chgData name="Patrik Arlos" userId="a02e9f34-b7c1-458f-b069-bfd244fb69b9" providerId="ADAL" clId="{4D8D9AB9-4F6F-457E-9196-654674A06A90}" dt="2019-03-12T09:37:00.792" v="538" actId="1076"/>
          <ac:spMkLst>
            <pc:docMk/>
            <pc:sldMk cId="2609073792" sldId="269"/>
            <ac:spMk id="4" creationId="{00000000-0000-0000-0000-000000000000}"/>
          </ac:spMkLst>
        </pc:spChg>
        <pc:spChg chg="mod">
          <ac:chgData name="Patrik Arlos" userId="a02e9f34-b7c1-458f-b069-bfd244fb69b9" providerId="ADAL" clId="{4D8D9AB9-4F6F-457E-9196-654674A06A90}" dt="2019-03-12T09:37:00.792" v="538" actId="1076"/>
          <ac:spMkLst>
            <pc:docMk/>
            <pc:sldMk cId="2609073792" sldId="269"/>
            <ac:spMk id="5" creationId="{00000000-0000-0000-0000-000000000000}"/>
          </ac:spMkLst>
        </pc:spChg>
        <pc:spChg chg="mod">
          <ac:chgData name="Patrik Arlos" userId="a02e9f34-b7c1-458f-b069-bfd244fb69b9" providerId="ADAL" clId="{4D8D9AB9-4F6F-457E-9196-654674A06A90}" dt="2019-03-12T09:37:00.792" v="538" actId="1076"/>
          <ac:spMkLst>
            <pc:docMk/>
            <pc:sldMk cId="2609073792" sldId="269"/>
            <ac:spMk id="14" creationId="{00000000-0000-0000-0000-000000000000}"/>
          </ac:spMkLst>
        </pc:spChg>
        <pc:spChg chg="mod">
          <ac:chgData name="Patrik Arlos" userId="a02e9f34-b7c1-458f-b069-bfd244fb69b9" providerId="ADAL" clId="{4D8D9AB9-4F6F-457E-9196-654674A06A90}" dt="2019-03-12T09:37:00.792" v="538" actId="1076"/>
          <ac:spMkLst>
            <pc:docMk/>
            <pc:sldMk cId="2609073792" sldId="269"/>
            <ac:spMk id="15" creationId="{00000000-0000-0000-0000-000000000000}"/>
          </ac:spMkLst>
        </pc:spChg>
        <pc:spChg chg="mod">
          <ac:chgData name="Patrik Arlos" userId="a02e9f34-b7c1-458f-b069-bfd244fb69b9" providerId="ADAL" clId="{4D8D9AB9-4F6F-457E-9196-654674A06A90}" dt="2019-03-12T09:37:00.792" v="538" actId="1076"/>
          <ac:spMkLst>
            <pc:docMk/>
            <pc:sldMk cId="2609073792" sldId="269"/>
            <ac:spMk id="16" creationId="{00000000-0000-0000-0000-000000000000}"/>
          </ac:spMkLst>
        </pc:spChg>
        <pc:spChg chg="mod">
          <ac:chgData name="Patrik Arlos" userId="a02e9f34-b7c1-458f-b069-bfd244fb69b9" providerId="ADAL" clId="{4D8D9AB9-4F6F-457E-9196-654674A06A90}" dt="2019-03-12T09:37:00.792" v="538" actId="1076"/>
          <ac:spMkLst>
            <pc:docMk/>
            <pc:sldMk cId="2609073792" sldId="269"/>
            <ac:spMk id="17" creationId="{00000000-0000-0000-0000-000000000000}"/>
          </ac:spMkLst>
        </pc:spChg>
        <pc:cxnChg chg="mod">
          <ac:chgData name="Patrik Arlos" userId="a02e9f34-b7c1-458f-b069-bfd244fb69b9" providerId="ADAL" clId="{4D8D9AB9-4F6F-457E-9196-654674A06A90}" dt="2019-03-12T09:37:00.792" v="538" actId="1076"/>
          <ac:cxnSpMkLst>
            <pc:docMk/>
            <pc:sldMk cId="2609073792" sldId="269"/>
            <ac:cxnSpMk id="12" creationId="{00000000-0000-0000-0000-000000000000}"/>
          </ac:cxnSpMkLst>
        </pc:cxnChg>
      </pc:sldChg>
      <pc:sldChg chg="modSp">
        <pc:chgData name="Patrik Arlos" userId="a02e9f34-b7c1-458f-b069-bfd244fb69b9" providerId="ADAL" clId="{4D8D9AB9-4F6F-457E-9196-654674A06A90}" dt="2019-03-12T09:00:38.401" v="28" actId="14100"/>
        <pc:sldMkLst>
          <pc:docMk/>
          <pc:sldMk cId="2246264414" sldId="270"/>
        </pc:sldMkLst>
        <pc:picChg chg="mod">
          <ac:chgData name="Patrik Arlos" userId="a02e9f34-b7c1-458f-b069-bfd244fb69b9" providerId="ADAL" clId="{4D8D9AB9-4F6F-457E-9196-654674A06A90}" dt="2019-03-12T09:00:38.401" v="28" actId="14100"/>
          <ac:picMkLst>
            <pc:docMk/>
            <pc:sldMk cId="2246264414" sldId="270"/>
            <ac:picMk id="4" creationId="{07D3D191-77E6-4A1B-AE27-82ACA1AC7601}"/>
          </ac:picMkLst>
        </pc:picChg>
      </pc:sldChg>
      <pc:sldChg chg="addSp delSp modSp delAnim modAnim">
        <pc:chgData name="Patrik Arlos" userId="a02e9f34-b7c1-458f-b069-bfd244fb69b9" providerId="ADAL" clId="{4D8D9AB9-4F6F-457E-9196-654674A06A90}" dt="2019-03-12T12:08:53.347" v="2213" actId="1076"/>
        <pc:sldMkLst>
          <pc:docMk/>
          <pc:sldMk cId="2168115057" sldId="271"/>
        </pc:sldMkLst>
        <pc:spChg chg="mod">
          <ac:chgData name="Patrik Arlos" userId="a02e9f34-b7c1-458f-b069-bfd244fb69b9" providerId="ADAL" clId="{4D8D9AB9-4F6F-457E-9196-654674A06A90}" dt="2019-03-12T10:05:01.892" v="843" actId="1076"/>
          <ac:spMkLst>
            <pc:docMk/>
            <pc:sldMk cId="2168115057" sldId="271"/>
            <ac:spMk id="6" creationId="{00000000-0000-0000-0000-000000000000}"/>
          </ac:spMkLst>
        </pc:spChg>
        <pc:spChg chg="mod">
          <ac:chgData name="Patrik Arlos" userId="a02e9f34-b7c1-458f-b069-bfd244fb69b9" providerId="ADAL" clId="{4D8D9AB9-4F6F-457E-9196-654674A06A90}" dt="2019-03-12T10:05:01.892" v="843" actId="1076"/>
          <ac:spMkLst>
            <pc:docMk/>
            <pc:sldMk cId="2168115057" sldId="271"/>
            <ac:spMk id="9" creationId="{00000000-0000-0000-0000-000000000000}"/>
          </ac:spMkLst>
        </pc:spChg>
        <pc:spChg chg="mod">
          <ac:chgData name="Patrik Arlos" userId="a02e9f34-b7c1-458f-b069-bfd244fb69b9" providerId="ADAL" clId="{4D8D9AB9-4F6F-457E-9196-654674A06A90}" dt="2019-03-12T10:05:01.892" v="843" actId="1076"/>
          <ac:spMkLst>
            <pc:docMk/>
            <pc:sldMk cId="2168115057" sldId="271"/>
            <ac:spMk id="10" creationId="{00000000-0000-0000-0000-000000000000}"/>
          </ac:spMkLst>
        </pc:spChg>
        <pc:spChg chg="mod">
          <ac:chgData name="Patrik Arlos" userId="a02e9f34-b7c1-458f-b069-bfd244fb69b9" providerId="ADAL" clId="{4D8D9AB9-4F6F-457E-9196-654674A06A90}" dt="2019-03-12T10:05:01.892" v="843" actId="1076"/>
          <ac:spMkLst>
            <pc:docMk/>
            <pc:sldMk cId="2168115057" sldId="271"/>
            <ac:spMk id="11" creationId="{00000000-0000-0000-0000-000000000000}"/>
          </ac:spMkLst>
        </pc:spChg>
        <pc:spChg chg="add mod">
          <ac:chgData name="Patrik Arlos" userId="a02e9f34-b7c1-458f-b069-bfd244fb69b9" providerId="ADAL" clId="{4D8D9AB9-4F6F-457E-9196-654674A06A90}" dt="2019-03-12T11:57:17.376" v="2146" actId="14100"/>
          <ac:spMkLst>
            <pc:docMk/>
            <pc:sldMk cId="2168115057" sldId="271"/>
            <ac:spMk id="12" creationId="{FA784AC3-8A14-4A15-9781-30184AF67B00}"/>
          </ac:spMkLst>
        </pc:spChg>
        <pc:spChg chg="del mod">
          <ac:chgData name="Patrik Arlos" userId="a02e9f34-b7c1-458f-b069-bfd244fb69b9" providerId="ADAL" clId="{4D8D9AB9-4F6F-457E-9196-654674A06A90}" dt="2019-03-12T11:52:15.678" v="2100" actId="478"/>
          <ac:spMkLst>
            <pc:docMk/>
            <pc:sldMk cId="2168115057" sldId="271"/>
            <ac:spMk id="13" creationId="{00000000-0000-0000-0000-000000000000}"/>
          </ac:spMkLst>
        </pc:spChg>
        <pc:spChg chg="add mod">
          <ac:chgData name="Patrik Arlos" userId="a02e9f34-b7c1-458f-b069-bfd244fb69b9" providerId="ADAL" clId="{4D8D9AB9-4F6F-457E-9196-654674A06A90}" dt="2019-03-12T11:52:57.443" v="2107" actId="1076"/>
          <ac:spMkLst>
            <pc:docMk/>
            <pc:sldMk cId="2168115057" sldId="271"/>
            <ac:spMk id="14" creationId="{319A07B0-589D-4F6D-AC28-A29466650776}"/>
          </ac:spMkLst>
        </pc:spChg>
        <pc:spChg chg="add mod">
          <ac:chgData name="Patrik Arlos" userId="a02e9f34-b7c1-458f-b069-bfd244fb69b9" providerId="ADAL" clId="{4D8D9AB9-4F6F-457E-9196-654674A06A90}" dt="2019-03-12T11:55:45.889" v="2136" actId="1076"/>
          <ac:spMkLst>
            <pc:docMk/>
            <pc:sldMk cId="2168115057" sldId="271"/>
            <ac:spMk id="17" creationId="{FB868B22-6EAF-4145-AEB9-67DDB0B99E2C}"/>
          </ac:spMkLst>
        </pc:spChg>
        <pc:spChg chg="add mod">
          <ac:chgData name="Patrik Arlos" userId="a02e9f34-b7c1-458f-b069-bfd244fb69b9" providerId="ADAL" clId="{4D8D9AB9-4F6F-457E-9196-654674A06A90}" dt="2019-03-12T11:57:31.226" v="2148" actId="1076"/>
          <ac:spMkLst>
            <pc:docMk/>
            <pc:sldMk cId="2168115057" sldId="271"/>
            <ac:spMk id="25" creationId="{A82542D2-4B7E-4B02-B7C3-1A525CD08B59}"/>
          </ac:spMkLst>
        </pc:spChg>
        <pc:spChg chg="add del">
          <ac:chgData name="Patrik Arlos" userId="a02e9f34-b7c1-458f-b069-bfd244fb69b9" providerId="ADAL" clId="{4D8D9AB9-4F6F-457E-9196-654674A06A90}" dt="2019-03-12T11:58:38.426" v="2157"/>
          <ac:spMkLst>
            <pc:docMk/>
            <pc:sldMk cId="2168115057" sldId="271"/>
            <ac:spMk id="26" creationId="{ED45A32A-C606-443B-8D4F-9A5E5A92BD45}"/>
          </ac:spMkLst>
        </pc:spChg>
        <pc:spChg chg="add mod">
          <ac:chgData name="Patrik Arlos" userId="a02e9f34-b7c1-458f-b069-bfd244fb69b9" providerId="ADAL" clId="{4D8D9AB9-4F6F-457E-9196-654674A06A90}" dt="2019-03-12T11:59:03.451" v="2167" actId="20577"/>
          <ac:spMkLst>
            <pc:docMk/>
            <pc:sldMk cId="2168115057" sldId="271"/>
            <ac:spMk id="27" creationId="{682ACF7A-1373-4856-B6A1-8E936F6E2D10}"/>
          </ac:spMkLst>
        </pc:spChg>
        <pc:spChg chg="add mod">
          <ac:chgData name="Patrik Arlos" userId="a02e9f34-b7c1-458f-b069-bfd244fb69b9" providerId="ADAL" clId="{4D8D9AB9-4F6F-457E-9196-654674A06A90}" dt="2019-03-12T11:59:34.185" v="2178" actId="20577"/>
          <ac:spMkLst>
            <pc:docMk/>
            <pc:sldMk cId="2168115057" sldId="271"/>
            <ac:spMk id="31" creationId="{05A63DAC-97FF-41F5-873B-654B7F32D1E1}"/>
          </ac:spMkLst>
        </pc:spChg>
        <pc:spChg chg="add mod">
          <ac:chgData name="Patrik Arlos" userId="a02e9f34-b7c1-458f-b069-bfd244fb69b9" providerId="ADAL" clId="{4D8D9AB9-4F6F-457E-9196-654674A06A90}" dt="2019-03-12T11:59:57.568" v="2184" actId="20577"/>
          <ac:spMkLst>
            <pc:docMk/>
            <pc:sldMk cId="2168115057" sldId="271"/>
            <ac:spMk id="33" creationId="{05AAF5BF-B634-44FF-9411-8268C876DB05}"/>
          </ac:spMkLst>
        </pc:spChg>
        <pc:spChg chg="add mod">
          <ac:chgData name="Patrik Arlos" userId="a02e9f34-b7c1-458f-b069-bfd244fb69b9" providerId="ADAL" clId="{4D8D9AB9-4F6F-457E-9196-654674A06A90}" dt="2019-03-12T12:08:53.347" v="2213" actId="1076"/>
          <ac:spMkLst>
            <pc:docMk/>
            <pc:sldMk cId="2168115057" sldId="271"/>
            <ac:spMk id="36" creationId="{9E93C595-2E2E-441B-A81D-D1755C9569CC}"/>
          </ac:spMkLst>
        </pc:spChg>
        <pc:spChg chg="add del mod">
          <ac:chgData name="Patrik Arlos" userId="a02e9f34-b7c1-458f-b069-bfd244fb69b9" providerId="ADAL" clId="{4D8D9AB9-4F6F-457E-9196-654674A06A90}" dt="2019-03-12T12:08:50.277" v="2212" actId="478"/>
          <ac:spMkLst>
            <pc:docMk/>
            <pc:sldMk cId="2168115057" sldId="271"/>
            <ac:spMk id="37" creationId="{D47B3CDD-404F-40DF-BD54-4A58CD63734D}"/>
          </ac:spMkLst>
        </pc:spChg>
        <pc:picChg chg="add del mod">
          <ac:chgData name="Patrik Arlos" userId="a02e9f34-b7c1-458f-b069-bfd244fb69b9" providerId="ADAL" clId="{4D8D9AB9-4F6F-457E-9196-654674A06A90}" dt="2019-03-12T10:05:01.892" v="843" actId="1076"/>
          <ac:picMkLst>
            <pc:docMk/>
            <pc:sldMk cId="2168115057" sldId="271"/>
            <ac:picMk id="4" creationId="{00000000-0000-0000-0000-000000000000}"/>
          </ac:picMkLst>
        </pc:picChg>
        <pc:picChg chg="mod">
          <ac:chgData name="Patrik Arlos" userId="a02e9f34-b7c1-458f-b069-bfd244fb69b9" providerId="ADAL" clId="{4D8D9AB9-4F6F-457E-9196-654674A06A90}" dt="2019-03-12T10:05:01.892" v="843" actId="1076"/>
          <ac:picMkLst>
            <pc:docMk/>
            <pc:sldMk cId="2168115057" sldId="271"/>
            <ac:picMk id="5" creationId="{00000000-0000-0000-0000-000000000000}"/>
          </ac:picMkLst>
        </pc:picChg>
        <pc:cxnChg chg="add mod">
          <ac:chgData name="Patrik Arlos" userId="a02e9f34-b7c1-458f-b069-bfd244fb69b9" providerId="ADAL" clId="{4D8D9AB9-4F6F-457E-9196-654674A06A90}" dt="2019-03-12T11:53:58.607" v="2113" actId="1582"/>
          <ac:cxnSpMkLst>
            <pc:docMk/>
            <pc:sldMk cId="2168115057" sldId="271"/>
            <ac:cxnSpMk id="15" creationId="{D0D8B6FE-9A78-4849-BB8F-C74CD6CF65AC}"/>
          </ac:cxnSpMkLst>
        </pc:cxnChg>
        <pc:cxnChg chg="add del mod">
          <ac:chgData name="Patrik Arlos" userId="a02e9f34-b7c1-458f-b069-bfd244fb69b9" providerId="ADAL" clId="{4D8D9AB9-4F6F-457E-9196-654674A06A90}" dt="2019-03-12T11:55:12.508" v="2125" actId="478"/>
          <ac:cxnSpMkLst>
            <pc:docMk/>
            <pc:sldMk cId="2168115057" sldId="271"/>
            <ac:cxnSpMk id="16" creationId="{8BC74B66-7A44-44D4-9F2C-25A8859A531B}"/>
          </ac:cxnSpMkLst>
        </pc:cxnChg>
        <pc:cxnChg chg="add mod">
          <ac:chgData name="Patrik Arlos" userId="a02e9f34-b7c1-458f-b069-bfd244fb69b9" providerId="ADAL" clId="{4D8D9AB9-4F6F-457E-9196-654674A06A90}" dt="2019-03-12T11:55:53.193" v="2138" actId="14100"/>
          <ac:cxnSpMkLst>
            <pc:docMk/>
            <pc:sldMk cId="2168115057" sldId="271"/>
            <ac:cxnSpMk id="22" creationId="{4388DE59-5036-45E4-88EF-2BC961F8F767}"/>
          </ac:cxnSpMkLst>
        </pc:cxnChg>
        <pc:cxnChg chg="add mod">
          <ac:chgData name="Patrik Arlos" userId="a02e9f34-b7c1-458f-b069-bfd244fb69b9" providerId="ADAL" clId="{4D8D9AB9-4F6F-457E-9196-654674A06A90}" dt="2019-03-12T11:59:15.235" v="2170" actId="14100"/>
          <ac:cxnSpMkLst>
            <pc:docMk/>
            <pc:sldMk cId="2168115057" sldId="271"/>
            <ac:cxnSpMk id="28" creationId="{EC7B25F2-49F8-4764-ADCB-BD6AB0E7D20E}"/>
          </ac:cxnSpMkLst>
        </pc:cxnChg>
        <pc:cxnChg chg="add mod">
          <ac:chgData name="Patrik Arlos" userId="a02e9f34-b7c1-458f-b069-bfd244fb69b9" providerId="ADAL" clId="{4D8D9AB9-4F6F-457E-9196-654674A06A90}" dt="2019-03-12T11:59:55.107" v="2181" actId="14100"/>
          <ac:cxnSpMkLst>
            <pc:docMk/>
            <pc:sldMk cId="2168115057" sldId="271"/>
            <ac:cxnSpMk id="34" creationId="{B541C67D-3F7C-4814-BF99-D761090A72A7}"/>
          </ac:cxnSpMkLst>
        </pc:cxnChg>
      </pc:sldChg>
      <pc:sldChg chg="modSp del">
        <pc:chgData name="Patrik Arlos" userId="a02e9f34-b7c1-458f-b069-bfd244fb69b9" providerId="ADAL" clId="{4D8D9AB9-4F6F-457E-9196-654674A06A90}" dt="2019-03-12T12:09:03.451" v="2214" actId="2696"/>
        <pc:sldMkLst>
          <pc:docMk/>
          <pc:sldMk cId="1344710448" sldId="272"/>
        </pc:sldMkLst>
        <pc:spChg chg="mod">
          <ac:chgData name="Patrik Arlos" userId="a02e9f34-b7c1-458f-b069-bfd244fb69b9" providerId="ADAL" clId="{4D8D9AB9-4F6F-457E-9196-654674A06A90}" dt="2019-03-12T10:05:18.653" v="844" actId="1076"/>
          <ac:spMkLst>
            <pc:docMk/>
            <pc:sldMk cId="1344710448" sldId="272"/>
            <ac:spMk id="9" creationId="{00000000-0000-0000-0000-000000000000}"/>
          </ac:spMkLst>
        </pc:spChg>
        <pc:spChg chg="mod">
          <ac:chgData name="Patrik Arlos" userId="a02e9f34-b7c1-458f-b069-bfd244fb69b9" providerId="ADAL" clId="{4D8D9AB9-4F6F-457E-9196-654674A06A90}" dt="2019-03-12T10:05:18.653" v="844" actId="1076"/>
          <ac:spMkLst>
            <pc:docMk/>
            <pc:sldMk cId="1344710448" sldId="272"/>
            <ac:spMk id="10" creationId="{00000000-0000-0000-0000-000000000000}"/>
          </ac:spMkLst>
        </pc:spChg>
        <pc:spChg chg="mod">
          <ac:chgData name="Patrik Arlos" userId="a02e9f34-b7c1-458f-b069-bfd244fb69b9" providerId="ADAL" clId="{4D8D9AB9-4F6F-457E-9196-654674A06A90}" dt="2019-03-12T10:05:18.653" v="844" actId="1076"/>
          <ac:spMkLst>
            <pc:docMk/>
            <pc:sldMk cId="1344710448" sldId="272"/>
            <ac:spMk id="11" creationId="{00000000-0000-0000-0000-000000000000}"/>
          </ac:spMkLst>
        </pc:spChg>
        <pc:spChg chg="mod">
          <ac:chgData name="Patrik Arlos" userId="a02e9f34-b7c1-458f-b069-bfd244fb69b9" providerId="ADAL" clId="{4D8D9AB9-4F6F-457E-9196-654674A06A90}" dt="2019-03-12T10:05:18.653" v="844" actId="1076"/>
          <ac:spMkLst>
            <pc:docMk/>
            <pc:sldMk cId="1344710448" sldId="272"/>
            <ac:spMk id="12" creationId="{00000000-0000-0000-0000-000000000000}"/>
          </ac:spMkLst>
        </pc:spChg>
        <pc:picChg chg="mod">
          <ac:chgData name="Patrik Arlos" userId="a02e9f34-b7c1-458f-b069-bfd244fb69b9" providerId="ADAL" clId="{4D8D9AB9-4F6F-457E-9196-654674A06A90}" dt="2019-03-12T10:05:18.653" v="844" actId="1076"/>
          <ac:picMkLst>
            <pc:docMk/>
            <pc:sldMk cId="1344710448" sldId="272"/>
            <ac:picMk id="4" creationId="{00000000-0000-0000-0000-000000000000}"/>
          </ac:picMkLst>
        </pc:picChg>
        <pc:picChg chg="mod">
          <ac:chgData name="Patrik Arlos" userId="a02e9f34-b7c1-458f-b069-bfd244fb69b9" providerId="ADAL" clId="{4D8D9AB9-4F6F-457E-9196-654674A06A90}" dt="2019-03-12T10:05:18.653" v="844" actId="1076"/>
          <ac:picMkLst>
            <pc:docMk/>
            <pc:sldMk cId="1344710448" sldId="272"/>
            <ac:picMk id="5" creationId="{00000000-0000-0000-0000-000000000000}"/>
          </ac:picMkLst>
        </pc:picChg>
      </pc:sldChg>
      <pc:sldChg chg="modSp">
        <pc:chgData name="Patrik Arlos" userId="a02e9f34-b7c1-458f-b069-bfd244fb69b9" providerId="ADAL" clId="{4D8D9AB9-4F6F-457E-9196-654674A06A90}" dt="2019-03-12T12:19:13.224" v="2363" actId="5793"/>
        <pc:sldMkLst>
          <pc:docMk/>
          <pc:sldMk cId="1468296461" sldId="288"/>
        </pc:sldMkLst>
        <pc:spChg chg="mod">
          <ac:chgData name="Patrik Arlos" userId="a02e9f34-b7c1-458f-b069-bfd244fb69b9" providerId="ADAL" clId="{4D8D9AB9-4F6F-457E-9196-654674A06A90}" dt="2019-03-12T12:19:13.224" v="2363" actId="5793"/>
          <ac:spMkLst>
            <pc:docMk/>
            <pc:sldMk cId="1468296461" sldId="288"/>
            <ac:spMk id="3" creationId="{2422F7CC-B44B-4115-A22F-D04A4B32CE43}"/>
          </ac:spMkLst>
        </pc:spChg>
      </pc:sldChg>
      <pc:sldChg chg="modSp">
        <pc:chgData name="Patrik Arlos" userId="a02e9f34-b7c1-458f-b069-bfd244fb69b9" providerId="ADAL" clId="{4D8D9AB9-4F6F-457E-9196-654674A06A90}" dt="2019-03-12T09:00:58.996" v="39" actId="1038"/>
        <pc:sldMkLst>
          <pc:docMk/>
          <pc:sldMk cId="3462532987" sldId="329"/>
        </pc:sldMkLst>
        <pc:picChg chg="mod">
          <ac:chgData name="Patrik Arlos" userId="a02e9f34-b7c1-458f-b069-bfd244fb69b9" providerId="ADAL" clId="{4D8D9AB9-4F6F-457E-9196-654674A06A90}" dt="2019-03-12T09:00:58.996" v="39" actId="1038"/>
          <ac:picMkLst>
            <pc:docMk/>
            <pc:sldMk cId="3462532987" sldId="329"/>
            <ac:picMk id="5" creationId="{3EF01EEE-AC46-4CCD-BE30-BEBCBDB8D31B}"/>
          </ac:picMkLst>
        </pc:picChg>
      </pc:sldChg>
      <pc:sldChg chg="addSp delSp modSp">
        <pc:chgData name="Patrik Arlos" userId="a02e9f34-b7c1-458f-b069-bfd244fb69b9" providerId="ADAL" clId="{4D8D9AB9-4F6F-457E-9196-654674A06A90}" dt="2019-03-12T09:57:28.733" v="836" actId="1076"/>
        <pc:sldMkLst>
          <pc:docMk/>
          <pc:sldMk cId="3191079040" sldId="330"/>
        </pc:sldMkLst>
        <pc:spChg chg="mod">
          <ac:chgData name="Patrik Arlos" userId="a02e9f34-b7c1-458f-b069-bfd244fb69b9" providerId="ADAL" clId="{4D8D9AB9-4F6F-457E-9196-654674A06A90}" dt="2019-03-12T09:56:10.682" v="815"/>
          <ac:spMkLst>
            <pc:docMk/>
            <pc:sldMk cId="3191079040" sldId="330"/>
            <ac:spMk id="2" creationId="{B19F2461-1225-4ED7-A379-FF7D5891604B}"/>
          </ac:spMkLst>
        </pc:spChg>
        <pc:spChg chg="mod">
          <ac:chgData name="Patrik Arlos" userId="a02e9f34-b7c1-458f-b069-bfd244fb69b9" providerId="ADAL" clId="{4D8D9AB9-4F6F-457E-9196-654674A06A90}" dt="2019-03-12T09:57:22.593" v="834" actId="1076"/>
          <ac:spMkLst>
            <pc:docMk/>
            <pc:sldMk cId="3191079040" sldId="330"/>
            <ac:spMk id="3" creationId="{5429EA08-11D6-4EE1-A715-89D8C575C0E7}"/>
          </ac:spMkLst>
        </pc:spChg>
        <pc:spChg chg="add mod">
          <ac:chgData name="Patrik Arlos" userId="a02e9f34-b7c1-458f-b069-bfd244fb69b9" providerId="ADAL" clId="{4D8D9AB9-4F6F-457E-9196-654674A06A90}" dt="2019-03-12T09:57:26.216" v="835" actId="1076"/>
          <ac:spMkLst>
            <pc:docMk/>
            <pc:sldMk cId="3191079040" sldId="330"/>
            <ac:spMk id="4" creationId="{7BAFFEC2-91ED-4EB6-A72D-4F64AA2504EF}"/>
          </ac:spMkLst>
        </pc:spChg>
        <pc:spChg chg="del">
          <ac:chgData name="Patrik Arlos" userId="a02e9f34-b7c1-458f-b069-bfd244fb69b9" providerId="ADAL" clId="{4D8D9AB9-4F6F-457E-9196-654674A06A90}" dt="2019-03-12T09:38:09.484" v="553" actId="478"/>
          <ac:spMkLst>
            <pc:docMk/>
            <pc:sldMk cId="3191079040" sldId="330"/>
            <ac:spMk id="7" creationId="{B5D93E91-93ED-4816-9F2A-7985310CB157}"/>
          </ac:spMkLst>
        </pc:spChg>
        <pc:spChg chg="del">
          <ac:chgData name="Patrik Arlos" userId="a02e9f34-b7c1-458f-b069-bfd244fb69b9" providerId="ADAL" clId="{4D8D9AB9-4F6F-457E-9196-654674A06A90}" dt="2019-03-12T09:38:09.484" v="553" actId="478"/>
          <ac:spMkLst>
            <pc:docMk/>
            <pc:sldMk cId="3191079040" sldId="330"/>
            <ac:spMk id="8" creationId="{80B95F0B-5FC4-46BF-83F0-8787F1BA1D5F}"/>
          </ac:spMkLst>
        </pc:spChg>
        <pc:spChg chg="add mod">
          <ac:chgData name="Patrik Arlos" userId="a02e9f34-b7c1-458f-b069-bfd244fb69b9" providerId="ADAL" clId="{4D8D9AB9-4F6F-457E-9196-654674A06A90}" dt="2019-03-12T09:57:28.733" v="836" actId="1076"/>
          <ac:spMkLst>
            <pc:docMk/>
            <pc:sldMk cId="3191079040" sldId="330"/>
            <ac:spMk id="9" creationId="{A35F06B8-7F25-4A93-86E3-E9528282ED5E}"/>
          </ac:spMkLst>
        </pc:spChg>
      </pc:sldChg>
      <pc:sldChg chg="modSp">
        <pc:chgData name="Patrik Arlos" userId="a02e9f34-b7c1-458f-b069-bfd244fb69b9" providerId="ADAL" clId="{4D8D9AB9-4F6F-457E-9196-654674A06A90}" dt="2019-03-12T10:04:40.751" v="842" actId="14100"/>
        <pc:sldMkLst>
          <pc:docMk/>
          <pc:sldMk cId="2239858670" sldId="331"/>
        </pc:sldMkLst>
        <pc:spChg chg="mod">
          <ac:chgData name="Patrik Arlos" userId="a02e9f34-b7c1-458f-b069-bfd244fb69b9" providerId="ADAL" clId="{4D8D9AB9-4F6F-457E-9196-654674A06A90}" dt="2019-03-12T09:15:20.518" v="108" actId="20577"/>
          <ac:spMkLst>
            <pc:docMk/>
            <pc:sldMk cId="2239858670" sldId="331"/>
            <ac:spMk id="2" creationId="{00000000-0000-0000-0000-000000000000}"/>
          </ac:spMkLst>
        </pc:spChg>
        <pc:spChg chg="mod">
          <ac:chgData name="Patrik Arlos" userId="a02e9f34-b7c1-458f-b069-bfd244fb69b9" providerId="ADAL" clId="{4D8D9AB9-4F6F-457E-9196-654674A06A90}" dt="2019-03-12T10:04:40.751" v="842" actId="14100"/>
          <ac:spMkLst>
            <pc:docMk/>
            <pc:sldMk cId="2239858670" sldId="331"/>
            <ac:spMk id="3" creationId="{00000000-0000-0000-0000-000000000000}"/>
          </ac:spMkLst>
        </pc:spChg>
      </pc:sldChg>
      <pc:sldChg chg="addSp modSp modAnim">
        <pc:chgData name="Patrik Arlos" userId="a02e9f34-b7c1-458f-b069-bfd244fb69b9" providerId="ADAL" clId="{4D8D9AB9-4F6F-457E-9196-654674A06A90}" dt="2019-03-12T09:32:12.164" v="370" actId="207"/>
        <pc:sldMkLst>
          <pc:docMk/>
          <pc:sldMk cId="646080083" sldId="332"/>
        </pc:sldMkLst>
        <pc:spChg chg="mod">
          <ac:chgData name="Patrik Arlos" userId="a02e9f34-b7c1-458f-b069-bfd244fb69b9" providerId="ADAL" clId="{4D8D9AB9-4F6F-457E-9196-654674A06A90}" dt="2019-03-12T09:27:18.929" v="335" actId="1076"/>
          <ac:spMkLst>
            <pc:docMk/>
            <pc:sldMk cId="646080083" sldId="332"/>
            <ac:spMk id="3" creationId="{00000000-0000-0000-0000-000000000000}"/>
          </ac:spMkLst>
        </pc:spChg>
        <pc:spChg chg="add mod">
          <ac:chgData name="Patrik Arlos" userId="a02e9f34-b7c1-458f-b069-bfd244fb69b9" providerId="ADAL" clId="{4D8D9AB9-4F6F-457E-9196-654674A06A90}" dt="2019-03-12T09:32:12.164" v="370" actId="207"/>
          <ac:spMkLst>
            <pc:docMk/>
            <pc:sldMk cId="646080083" sldId="332"/>
            <ac:spMk id="4" creationId="{32C3A4C2-D893-4768-88B0-0387188425DA}"/>
          </ac:spMkLst>
        </pc:spChg>
        <pc:spChg chg="add mod">
          <ac:chgData name="Patrik Arlos" userId="a02e9f34-b7c1-458f-b069-bfd244fb69b9" providerId="ADAL" clId="{4D8D9AB9-4F6F-457E-9196-654674A06A90}" dt="2019-03-12T09:32:12.164" v="370" actId="207"/>
          <ac:spMkLst>
            <pc:docMk/>
            <pc:sldMk cId="646080083" sldId="332"/>
            <ac:spMk id="5" creationId="{7550CCD5-AECA-46EA-B82E-09630E086393}"/>
          </ac:spMkLst>
        </pc:spChg>
        <pc:spChg chg="add mod">
          <ac:chgData name="Patrik Arlos" userId="a02e9f34-b7c1-458f-b069-bfd244fb69b9" providerId="ADAL" clId="{4D8D9AB9-4F6F-457E-9196-654674A06A90}" dt="2019-03-12T09:32:12.164" v="370" actId="207"/>
          <ac:spMkLst>
            <pc:docMk/>
            <pc:sldMk cId="646080083" sldId="332"/>
            <ac:spMk id="6" creationId="{DBA2946D-3950-4AAB-81ED-AAAD5946DCC8}"/>
          </ac:spMkLst>
        </pc:spChg>
        <pc:spChg chg="add mod">
          <ac:chgData name="Patrik Arlos" userId="a02e9f34-b7c1-458f-b069-bfd244fb69b9" providerId="ADAL" clId="{4D8D9AB9-4F6F-457E-9196-654674A06A90}" dt="2019-03-12T09:32:12.164" v="370" actId="207"/>
          <ac:spMkLst>
            <pc:docMk/>
            <pc:sldMk cId="646080083" sldId="332"/>
            <ac:spMk id="7" creationId="{6BAEC6F0-4F83-4CF7-A9A3-E29158DB0C4D}"/>
          </ac:spMkLst>
        </pc:spChg>
        <pc:spChg chg="add mod">
          <ac:chgData name="Patrik Arlos" userId="a02e9f34-b7c1-458f-b069-bfd244fb69b9" providerId="ADAL" clId="{4D8D9AB9-4F6F-457E-9196-654674A06A90}" dt="2019-03-12T09:32:12.164" v="370" actId="207"/>
          <ac:spMkLst>
            <pc:docMk/>
            <pc:sldMk cId="646080083" sldId="332"/>
            <ac:spMk id="8" creationId="{C10E05DE-744D-4A28-8E0A-0426C5569E1A}"/>
          </ac:spMkLst>
        </pc:spChg>
      </pc:sldChg>
      <pc:sldChg chg="addSp delSp modSp modAnim">
        <pc:chgData name="Patrik Arlos" userId="a02e9f34-b7c1-458f-b069-bfd244fb69b9" providerId="ADAL" clId="{4D8D9AB9-4F6F-457E-9196-654674A06A90}" dt="2019-03-12T11:14:14.289" v="2049"/>
        <pc:sldMkLst>
          <pc:docMk/>
          <pc:sldMk cId="2269963196" sldId="333"/>
        </pc:sldMkLst>
        <pc:spChg chg="add mod">
          <ac:chgData name="Patrik Arlos" userId="a02e9f34-b7c1-458f-b069-bfd244fb69b9" providerId="ADAL" clId="{4D8D9AB9-4F6F-457E-9196-654674A06A90}" dt="2019-03-12T11:09:56.673" v="2006" actId="14100"/>
          <ac:spMkLst>
            <pc:docMk/>
            <pc:sldMk cId="2269963196" sldId="333"/>
            <ac:spMk id="3" creationId="{322F6FAB-B0E6-4638-B29E-97511CEF0F7E}"/>
          </ac:spMkLst>
        </pc:spChg>
        <pc:spChg chg="mod">
          <ac:chgData name="Patrik Arlos" userId="a02e9f34-b7c1-458f-b069-bfd244fb69b9" providerId="ADAL" clId="{4D8D9AB9-4F6F-457E-9196-654674A06A90}" dt="2019-03-12T11:01:52.184" v="1954" actId="14100"/>
          <ac:spMkLst>
            <pc:docMk/>
            <pc:sldMk cId="2269963196" sldId="333"/>
            <ac:spMk id="11" creationId="{00000000-0000-0000-0000-000000000000}"/>
          </ac:spMkLst>
        </pc:spChg>
        <pc:spChg chg="add del mod">
          <ac:chgData name="Patrik Arlos" userId="a02e9f34-b7c1-458f-b069-bfd244fb69b9" providerId="ADAL" clId="{4D8D9AB9-4F6F-457E-9196-654674A06A90}" dt="2019-03-12T11:10:22.626" v="2010" actId="478"/>
          <ac:spMkLst>
            <pc:docMk/>
            <pc:sldMk cId="2269963196" sldId="333"/>
            <ac:spMk id="23" creationId="{739AF597-BC5E-4055-AD6A-9E8F331B0445}"/>
          </ac:spMkLst>
        </pc:spChg>
        <pc:spChg chg="add del mod">
          <ac:chgData name="Patrik Arlos" userId="a02e9f34-b7c1-458f-b069-bfd244fb69b9" providerId="ADAL" clId="{4D8D9AB9-4F6F-457E-9196-654674A06A90}" dt="2019-03-12T11:10:56.260" v="2012" actId="478"/>
          <ac:spMkLst>
            <pc:docMk/>
            <pc:sldMk cId="2269963196" sldId="333"/>
            <ac:spMk id="24" creationId="{D8733796-9D31-4FBB-B58C-D90F6435C980}"/>
          </ac:spMkLst>
        </pc:spChg>
        <pc:spChg chg="add mod">
          <ac:chgData name="Patrik Arlos" userId="a02e9f34-b7c1-458f-b069-bfd244fb69b9" providerId="ADAL" clId="{4D8D9AB9-4F6F-457E-9196-654674A06A90}" dt="2019-03-12T11:12:08.339" v="2026" actId="1076"/>
          <ac:spMkLst>
            <pc:docMk/>
            <pc:sldMk cId="2269963196" sldId="333"/>
            <ac:spMk id="31" creationId="{B42F9138-BBF7-4281-8135-1560BFA16C7A}"/>
          </ac:spMkLst>
        </pc:spChg>
        <pc:spChg chg="add mod">
          <ac:chgData name="Patrik Arlos" userId="a02e9f34-b7c1-458f-b069-bfd244fb69b9" providerId="ADAL" clId="{4D8D9AB9-4F6F-457E-9196-654674A06A90}" dt="2019-03-12T11:13:09.953" v="2039" actId="1076"/>
          <ac:spMkLst>
            <pc:docMk/>
            <pc:sldMk cId="2269963196" sldId="333"/>
            <ac:spMk id="37" creationId="{B6851632-2786-4E41-A2B0-AFA03C086BD5}"/>
          </ac:spMkLst>
        </pc:spChg>
        <pc:picChg chg="mod">
          <ac:chgData name="Patrik Arlos" userId="a02e9f34-b7c1-458f-b069-bfd244fb69b9" providerId="ADAL" clId="{4D8D9AB9-4F6F-457E-9196-654674A06A90}" dt="2019-03-12T11:13:42.997" v="2043" actId="1076"/>
          <ac:picMkLst>
            <pc:docMk/>
            <pc:sldMk cId="2269963196" sldId="333"/>
            <ac:picMk id="8" creationId="{00000000-0000-0000-0000-000000000000}"/>
          </ac:picMkLst>
        </pc:picChg>
        <pc:cxnChg chg="add mod">
          <ac:chgData name="Patrik Arlos" userId="a02e9f34-b7c1-458f-b069-bfd244fb69b9" providerId="ADAL" clId="{4D8D9AB9-4F6F-457E-9196-654674A06A90}" dt="2019-03-12T11:07:33.538" v="2002" actId="14100"/>
          <ac:cxnSpMkLst>
            <pc:docMk/>
            <pc:sldMk cId="2269963196" sldId="333"/>
            <ac:cxnSpMk id="7" creationId="{527AD976-C598-43ED-9416-ABE2C5E6D379}"/>
          </ac:cxnSpMkLst>
        </pc:cxnChg>
        <pc:cxnChg chg="add mod">
          <ac:chgData name="Patrik Arlos" userId="a02e9f34-b7c1-458f-b069-bfd244fb69b9" providerId="ADAL" clId="{4D8D9AB9-4F6F-457E-9196-654674A06A90}" dt="2019-03-12T10:51:33.731" v="1918" actId="14100"/>
          <ac:cxnSpMkLst>
            <pc:docMk/>
            <pc:sldMk cId="2269963196" sldId="333"/>
            <ac:cxnSpMk id="14" creationId="{213DA53C-B8BE-4EAB-AAB6-6A4C2FE48577}"/>
          </ac:cxnSpMkLst>
        </pc:cxnChg>
        <pc:cxnChg chg="add del mod">
          <ac:chgData name="Patrik Arlos" userId="a02e9f34-b7c1-458f-b069-bfd244fb69b9" providerId="ADAL" clId="{4D8D9AB9-4F6F-457E-9196-654674A06A90}" dt="2019-03-12T11:10:10.679" v="2008" actId="478"/>
          <ac:cxnSpMkLst>
            <pc:docMk/>
            <pc:sldMk cId="2269963196" sldId="333"/>
            <ac:cxnSpMk id="18" creationId="{961D892B-3CBC-466B-9D05-610789E8C832}"/>
          </ac:cxnSpMkLst>
        </pc:cxnChg>
        <pc:cxnChg chg="add mod">
          <ac:chgData name="Patrik Arlos" userId="a02e9f34-b7c1-458f-b069-bfd244fb69b9" providerId="ADAL" clId="{4D8D9AB9-4F6F-457E-9196-654674A06A90}" dt="2019-03-12T11:11:45.175" v="2018" actId="1076"/>
          <ac:cxnSpMkLst>
            <pc:docMk/>
            <pc:sldMk cId="2269963196" sldId="333"/>
            <ac:cxnSpMk id="26" creationId="{51F1B547-BB6E-493E-B524-3245C09D8F1D}"/>
          </ac:cxnSpMkLst>
        </pc:cxnChg>
        <pc:cxnChg chg="add del mod">
          <ac:chgData name="Patrik Arlos" userId="a02e9f34-b7c1-458f-b069-bfd244fb69b9" providerId="ADAL" clId="{4D8D9AB9-4F6F-457E-9196-654674A06A90}" dt="2019-03-12T11:12:50.812" v="2031" actId="478"/>
          <ac:cxnSpMkLst>
            <pc:docMk/>
            <pc:sldMk cId="2269963196" sldId="333"/>
            <ac:cxnSpMk id="33" creationId="{D13CB605-4652-436F-859A-BE952DD4ECB9}"/>
          </ac:cxnSpMkLst>
        </pc:cxnChg>
        <pc:cxnChg chg="add mod">
          <ac:chgData name="Patrik Arlos" userId="a02e9f34-b7c1-458f-b069-bfd244fb69b9" providerId="ADAL" clId="{4D8D9AB9-4F6F-457E-9196-654674A06A90}" dt="2019-03-12T11:12:58.362" v="2032" actId="11529"/>
          <ac:cxnSpMkLst>
            <pc:docMk/>
            <pc:sldMk cId="2269963196" sldId="333"/>
            <ac:cxnSpMk id="36" creationId="{1CC3E767-695C-4180-B5ED-29FF7E7EC0C8}"/>
          </ac:cxnSpMkLst>
        </pc:cxnChg>
      </pc:sldChg>
      <pc:sldChg chg="modSp add ord">
        <pc:chgData name="Patrik Arlos" userId="a02e9f34-b7c1-458f-b069-bfd244fb69b9" providerId="ADAL" clId="{4D8D9AB9-4F6F-457E-9196-654674A06A90}" dt="2019-03-12T09:55:09.615" v="772"/>
        <pc:sldMkLst>
          <pc:docMk/>
          <pc:sldMk cId="1164481115" sldId="345"/>
        </pc:sldMkLst>
        <pc:spChg chg="mod">
          <ac:chgData name="Patrik Arlos" userId="a02e9f34-b7c1-458f-b069-bfd244fb69b9" providerId="ADAL" clId="{4D8D9AB9-4F6F-457E-9196-654674A06A90}" dt="2019-03-12T09:54:41.949" v="771" actId="20577"/>
          <ac:spMkLst>
            <pc:docMk/>
            <pc:sldMk cId="1164481115" sldId="345"/>
            <ac:spMk id="3" creationId="{5429EA08-11D6-4EE1-A715-89D8C575C0E7}"/>
          </ac:spMkLst>
        </pc:spChg>
      </pc:sldChg>
      <pc:sldChg chg="addSp delSp modSp add ord modAnim">
        <pc:chgData name="Patrik Arlos" userId="a02e9f34-b7c1-458f-b069-bfd244fb69b9" providerId="ADAL" clId="{4D8D9AB9-4F6F-457E-9196-654674A06A90}" dt="2019-03-12T10:17:48.163" v="1167" actId="14100"/>
        <pc:sldMkLst>
          <pc:docMk/>
          <pc:sldMk cId="287639878" sldId="346"/>
        </pc:sldMkLst>
        <pc:spChg chg="mod">
          <ac:chgData name="Patrik Arlos" userId="a02e9f34-b7c1-458f-b069-bfd244fb69b9" providerId="ADAL" clId="{4D8D9AB9-4F6F-457E-9196-654674A06A90}" dt="2019-03-12T10:06:04.768" v="853" actId="20577"/>
          <ac:spMkLst>
            <pc:docMk/>
            <pc:sldMk cId="287639878" sldId="346"/>
            <ac:spMk id="2" creationId="{E8C2674D-B63E-4D84-956A-0A886F254A06}"/>
          </ac:spMkLst>
        </pc:spChg>
        <pc:spChg chg="del">
          <ac:chgData name="Patrik Arlos" userId="a02e9f34-b7c1-458f-b069-bfd244fb69b9" providerId="ADAL" clId="{4D8D9AB9-4F6F-457E-9196-654674A06A90}" dt="2019-03-12T10:08:24.603" v="946" actId="478"/>
          <ac:spMkLst>
            <pc:docMk/>
            <pc:sldMk cId="287639878" sldId="346"/>
            <ac:spMk id="3" creationId="{9231D825-E78A-4F52-9902-6EB799D2650C}"/>
          </ac:spMkLst>
        </pc:spChg>
        <pc:spChg chg="add mod">
          <ac:chgData name="Patrik Arlos" userId="a02e9f34-b7c1-458f-b069-bfd244fb69b9" providerId="ADAL" clId="{4D8D9AB9-4F6F-457E-9196-654674A06A90}" dt="2019-03-12T10:10:48.658" v="977" actId="1076"/>
          <ac:spMkLst>
            <pc:docMk/>
            <pc:sldMk cId="287639878" sldId="346"/>
            <ac:spMk id="4" creationId="{8EBEC960-2072-4A06-999D-FE3223AA91C9}"/>
          </ac:spMkLst>
        </pc:spChg>
        <pc:spChg chg="add del mod">
          <ac:chgData name="Patrik Arlos" userId="a02e9f34-b7c1-458f-b069-bfd244fb69b9" providerId="ADAL" clId="{4D8D9AB9-4F6F-457E-9196-654674A06A90}" dt="2019-03-12T10:06:19.555" v="857" actId="478"/>
          <ac:spMkLst>
            <pc:docMk/>
            <pc:sldMk cId="287639878" sldId="346"/>
            <ac:spMk id="5" creationId="{A207EFAA-1E78-4FC7-8572-3A4ADC18D0B4}"/>
          </ac:spMkLst>
        </pc:spChg>
        <pc:spChg chg="add del mod">
          <ac:chgData name="Patrik Arlos" userId="a02e9f34-b7c1-458f-b069-bfd244fb69b9" providerId="ADAL" clId="{4D8D9AB9-4F6F-457E-9196-654674A06A90}" dt="2019-03-12T10:07:29.926" v="914" actId="478"/>
          <ac:spMkLst>
            <pc:docMk/>
            <pc:sldMk cId="287639878" sldId="346"/>
            <ac:spMk id="6" creationId="{A3D55CBA-17DB-494B-B51C-9078A8999FF3}"/>
          </ac:spMkLst>
        </pc:spChg>
        <pc:spChg chg="add del mod">
          <ac:chgData name="Patrik Arlos" userId="a02e9f34-b7c1-458f-b069-bfd244fb69b9" providerId="ADAL" clId="{4D8D9AB9-4F6F-457E-9196-654674A06A90}" dt="2019-03-12T10:07:29.926" v="914" actId="478"/>
          <ac:spMkLst>
            <pc:docMk/>
            <pc:sldMk cId="287639878" sldId="346"/>
            <ac:spMk id="7" creationId="{E59A1E70-3C99-4FB8-BFF6-189F6DE3B792}"/>
          </ac:spMkLst>
        </pc:spChg>
        <pc:spChg chg="add del mod">
          <ac:chgData name="Patrik Arlos" userId="a02e9f34-b7c1-458f-b069-bfd244fb69b9" providerId="ADAL" clId="{4D8D9AB9-4F6F-457E-9196-654674A06A90}" dt="2019-03-12T10:07:29.926" v="914" actId="478"/>
          <ac:spMkLst>
            <pc:docMk/>
            <pc:sldMk cId="287639878" sldId="346"/>
            <ac:spMk id="8" creationId="{10DF2F33-BA73-464C-B37D-0D102FD0460B}"/>
          </ac:spMkLst>
        </pc:spChg>
        <pc:spChg chg="add del mod">
          <ac:chgData name="Patrik Arlos" userId="a02e9f34-b7c1-458f-b069-bfd244fb69b9" providerId="ADAL" clId="{4D8D9AB9-4F6F-457E-9196-654674A06A90}" dt="2019-03-12T10:07:51.639" v="920" actId="478"/>
          <ac:spMkLst>
            <pc:docMk/>
            <pc:sldMk cId="287639878" sldId="346"/>
            <ac:spMk id="9" creationId="{F1CADD46-5AD1-4BF0-852F-C61B70FA0EA3}"/>
          </ac:spMkLst>
        </pc:spChg>
        <pc:spChg chg="add mod">
          <ac:chgData name="Patrik Arlos" userId="a02e9f34-b7c1-458f-b069-bfd244fb69b9" providerId="ADAL" clId="{4D8D9AB9-4F6F-457E-9196-654674A06A90}" dt="2019-03-12T10:10:48.658" v="977" actId="1076"/>
          <ac:spMkLst>
            <pc:docMk/>
            <pc:sldMk cId="287639878" sldId="346"/>
            <ac:spMk id="10" creationId="{74710AE8-5E49-4BF1-83A1-A172DD8E176D}"/>
          </ac:spMkLst>
        </pc:spChg>
        <pc:spChg chg="add del mod">
          <ac:chgData name="Patrik Arlos" userId="a02e9f34-b7c1-458f-b069-bfd244fb69b9" providerId="ADAL" clId="{4D8D9AB9-4F6F-457E-9196-654674A06A90}" dt="2019-03-12T10:08:24.604" v="948"/>
          <ac:spMkLst>
            <pc:docMk/>
            <pc:sldMk cId="287639878" sldId="346"/>
            <ac:spMk id="11" creationId="{87A1AAF8-F211-40CC-B47F-5B5796F3A1BF}"/>
          </ac:spMkLst>
        </pc:spChg>
        <pc:spChg chg="add mod">
          <ac:chgData name="Patrik Arlos" userId="a02e9f34-b7c1-458f-b069-bfd244fb69b9" providerId="ADAL" clId="{4D8D9AB9-4F6F-457E-9196-654674A06A90}" dt="2019-03-12T10:10:48.658" v="977" actId="1076"/>
          <ac:spMkLst>
            <pc:docMk/>
            <pc:sldMk cId="287639878" sldId="346"/>
            <ac:spMk id="12" creationId="{847E488E-8E15-49A7-BE6B-82CC4CCAA37B}"/>
          </ac:spMkLst>
        </pc:spChg>
        <pc:spChg chg="add mod">
          <ac:chgData name="Patrik Arlos" userId="a02e9f34-b7c1-458f-b069-bfd244fb69b9" providerId="ADAL" clId="{4D8D9AB9-4F6F-457E-9196-654674A06A90}" dt="2019-03-12T10:17:29.191" v="1163" actId="14100"/>
          <ac:spMkLst>
            <pc:docMk/>
            <pc:sldMk cId="287639878" sldId="346"/>
            <ac:spMk id="13" creationId="{28274111-E133-4B89-8AC5-5845E0CC6E26}"/>
          </ac:spMkLst>
        </pc:spChg>
        <pc:spChg chg="add mod">
          <ac:chgData name="Patrik Arlos" userId="a02e9f34-b7c1-458f-b069-bfd244fb69b9" providerId="ADAL" clId="{4D8D9AB9-4F6F-457E-9196-654674A06A90}" dt="2019-03-12T10:17:37.641" v="1165" actId="1076"/>
          <ac:spMkLst>
            <pc:docMk/>
            <pc:sldMk cId="287639878" sldId="346"/>
            <ac:spMk id="14" creationId="{C4413B4C-5174-49E6-9AF4-E6B970C811D8}"/>
          </ac:spMkLst>
        </pc:spChg>
        <pc:spChg chg="add mod">
          <ac:chgData name="Patrik Arlos" userId="a02e9f34-b7c1-458f-b069-bfd244fb69b9" providerId="ADAL" clId="{4D8D9AB9-4F6F-457E-9196-654674A06A90}" dt="2019-03-12T10:10:48.658" v="977" actId="1076"/>
          <ac:spMkLst>
            <pc:docMk/>
            <pc:sldMk cId="287639878" sldId="346"/>
            <ac:spMk id="15" creationId="{250926F4-DDC7-4832-AA62-EE34580BF5EC}"/>
          </ac:spMkLst>
        </pc:spChg>
        <pc:spChg chg="add mod">
          <ac:chgData name="Patrik Arlos" userId="a02e9f34-b7c1-458f-b069-bfd244fb69b9" providerId="ADAL" clId="{4D8D9AB9-4F6F-457E-9196-654674A06A90}" dt="2019-03-12T10:10:48.658" v="977" actId="1076"/>
          <ac:spMkLst>
            <pc:docMk/>
            <pc:sldMk cId="287639878" sldId="346"/>
            <ac:spMk id="16" creationId="{4DE7B6A7-7E55-4377-9B2C-5A0BD43AE9AE}"/>
          </ac:spMkLst>
        </pc:spChg>
        <pc:spChg chg="add mod">
          <ac:chgData name="Patrik Arlos" userId="a02e9f34-b7c1-458f-b069-bfd244fb69b9" providerId="ADAL" clId="{4D8D9AB9-4F6F-457E-9196-654674A06A90}" dt="2019-03-12T10:13:20.350" v="1105" actId="1076"/>
          <ac:spMkLst>
            <pc:docMk/>
            <pc:sldMk cId="287639878" sldId="346"/>
            <ac:spMk id="17" creationId="{5465C6A7-EA8B-49B1-9CC8-8A0915458218}"/>
          </ac:spMkLst>
        </pc:spChg>
        <pc:spChg chg="add mod">
          <ac:chgData name="Patrik Arlos" userId="a02e9f34-b7c1-458f-b069-bfd244fb69b9" providerId="ADAL" clId="{4D8D9AB9-4F6F-457E-9196-654674A06A90}" dt="2019-03-12T10:12:41.931" v="1104" actId="20577"/>
          <ac:spMkLst>
            <pc:docMk/>
            <pc:sldMk cId="287639878" sldId="346"/>
            <ac:spMk id="18" creationId="{C9789898-F9E8-4ACC-A6CE-BC44803D8DD2}"/>
          </ac:spMkLst>
        </pc:spChg>
        <pc:spChg chg="add mod">
          <ac:chgData name="Patrik Arlos" userId="a02e9f34-b7c1-458f-b069-bfd244fb69b9" providerId="ADAL" clId="{4D8D9AB9-4F6F-457E-9196-654674A06A90}" dt="2019-03-12T10:17:43.517" v="1166" actId="1076"/>
          <ac:spMkLst>
            <pc:docMk/>
            <pc:sldMk cId="287639878" sldId="346"/>
            <ac:spMk id="21" creationId="{A5BB34A4-3E89-46D2-ADBF-BCB7FDCB1EA0}"/>
          </ac:spMkLst>
        </pc:spChg>
        <pc:cxnChg chg="add mod">
          <ac:chgData name="Patrik Arlos" userId="a02e9f34-b7c1-458f-b069-bfd244fb69b9" providerId="ADAL" clId="{4D8D9AB9-4F6F-457E-9196-654674A06A90}" dt="2019-03-12T10:13:41.498" v="1108" actId="1582"/>
          <ac:cxnSpMkLst>
            <pc:docMk/>
            <pc:sldMk cId="287639878" sldId="346"/>
            <ac:cxnSpMk id="20" creationId="{9ABBF943-0A87-42CC-BC99-31360D8B5F2F}"/>
          </ac:cxnSpMkLst>
        </pc:cxnChg>
        <pc:cxnChg chg="add mod">
          <ac:chgData name="Patrik Arlos" userId="a02e9f34-b7c1-458f-b069-bfd244fb69b9" providerId="ADAL" clId="{4D8D9AB9-4F6F-457E-9196-654674A06A90}" dt="2019-03-12T10:17:48.163" v="1167" actId="14100"/>
          <ac:cxnSpMkLst>
            <pc:docMk/>
            <pc:sldMk cId="287639878" sldId="346"/>
            <ac:cxnSpMk id="23" creationId="{C21BB66E-8B8C-4DFC-AE85-2E93E9388A4B}"/>
          </ac:cxnSpMkLst>
        </pc:cxnChg>
      </pc:sldChg>
      <pc:sldChg chg="addSp delSp modSp add modAnim">
        <pc:chgData name="Patrik Arlos" userId="a02e9f34-b7c1-458f-b069-bfd244fb69b9" providerId="ADAL" clId="{4D8D9AB9-4F6F-457E-9196-654674A06A90}" dt="2019-03-12T10:21:45.391" v="1224" actId="478"/>
        <pc:sldMkLst>
          <pc:docMk/>
          <pc:sldMk cId="238244305" sldId="347"/>
        </pc:sldMkLst>
        <pc:spChg chg="add mod">
          <ac:chgData name="Patrik Arlos" userId="a02e9f34-b7c1-458f-b069-bfd244fb69b9" providerId="ADAL" clId="{4D8D9AB9-4F6F-457E-9196-654674A06A90}" dt="2019-03-12T10:17:14.694" v="1161" actId="20577"/>
          <ac:spMkLst>
            <pc:docMk/>
            <pc:sldMk cId="238244305" sldId="347"/>
            <ac:spMk id="3" creationId="{08DBDC6A-F047-4739-93AA-09587884289F}"/>
          </ac:spMkLst>
        </pc:spChg>
        <pc:spChg chg="mod">
          <ac:chgData name="Patrik Arlos" userId="a02e9f34-b7c1-458f-b069-bfd244fb69b9" providerId="ADAL" clId="{4D8D9AB9-4F6F-457E-9196-654674A06A90}" dt="2019-03-12T10:16:25.881" v="1144" actId="20577"/>
          <ac:spMkLst>
            <pc:docMk/>
            <pc:sldMk cId="238244305" sldId="347"/>
            <ac:spMk id="12" creationId="{847E488E-8E15-49A7-BE6B-82CC4CCAA37B}"/>
          </ac:spMkLst>
        </pc:spChg>
        <pc:spChg chg="mod">
          <ac:chgData name="Patrik Arlos" userId="a02e9f34-b7c1-458f-b069-bfd244fb69b9" providerId="ADAL" clId="{4D8D9AB9-4F6F-457E-9196-654674A06A90}" dt="2019-03-12T10:17:55.648" v="1168" actId="1076"/>
          <ac:spMkLst>
            <pc:docMk/>
            <pc:sldMk cId="238244305" sldId="347"/>
            <ac:spMk id="13" creationId="{28274111-E133-4B89-8AC5-5845E0CC6E26}"/>
          </ac:spMkLst>
        </pc:spChg>
        <pc:spChg chg="mod">
          <ac:chgData name="Patrik Arlos" userId="a02e9f34-b7c1-458f-b069-bfd244fb69b9" providerId="ADAL" clId="{4D8D9AB9-4F6F-457E-9196-654674A06A90}" dt="2019-03-12T10:17:59.378" v="1169" actId="1076"/>
          <ac:spMkLst>
            <pc:docMk/>
            <pc:sldMk cId="238244305" sldId="347"/>
            <ac:spMk id="14" creationId="{C4413B4C-5174-49E6-9AF4-E6B970C811D8}"/>
          </ac:spMkLst>
        </pc:spChg>
        <pc:spChg chg="mod">
          <ac:chgData name="Patrik Arlos" userId="a02e9f34-b7c1-458f-b069-bfd244fb69b9" providerId="ADAL" clId="{4D8D9AB9-4F6F-457E-9196-654674A06A90}" dt="2019-03-12T10:21:29.980" v="1223" actId="14100"/>
          <ac:spMkLst>
            <pc:docMk/>
            <pc:sldMk cId="238244305" sldId="347"/>
            <ac:spMk id="17" creationId="{5465C6A7-EA8B-49B1-9CC8-8A0915458218}"/>
          </ac:spMkLst>
        </pc:spChg>
        <pc:spChg chg="del">
          <ac:chgData name="Patrik Arlos" userId="a02e9f34-b7c1-458f-b069-bfd244fb69b9" providerId="ADAL" clId="{4D8D9AB9-4F6F-457E-9196-654674A06A90}" dt="2019-03-12T10:21:45.391" v="1224" actId="478"/>
          <ac:spMkLst>
            <pc:docMk/>
            <pc:sldMk cId="238244305" sldId="347"/>
            <ac:spMk id="18" creationId="{C9789898-F9E8-4ACC-A6CE-BC44803D8DD2}"/>
          </ac:spMkLst>
        </pc:spChg>
        <pc:spChg chg="add mod">
          <ac:chgData name="Patrik Arlos" userId="a02e9f34-b7c1-458f-b069-bfd244fb69b9" providerId="ADAL" clId="{4D8D9AB9-4F6F-457E-9196-654674A06A90}" dt="2019-03-12T10:15:55.128" v="1134" actId="20577"/>
          <ac:spMkLst>
            <pc:docMk/>
            <pc:sldMk cId="238244305" sldId="347"/>
            <ac:spMk id="19" creationId="{CFD0A131-C03B-4522-80BC-5484300E1127}"/>
          </ac:spMkLst>
        </pc:spChg>
        <pc:spChg chg="del">
          <ac:chgData name="Patrik Arlos" userId="a02e9f34-b7c1-458f-b069-bfd244fb69b9" providerId="ADAL" clId="{4D8D9AB9-4F6F-457E-9196-654674A06A90}" dt="2019-03-12T10:16:44.152" v="1150" actId="478"/>
          <ac:spMkLst>
            <pc:docMk/>
            <pc:sldMk cId="238244305" sldId="347"/>
            <ac:spMk id="21" creationId="{A5BB34A4-3E89-46D2-ADBF-BCB7FDCB1EA0}"/>
          </ac:spMkLst>
        </pc:spChg>
        <pc:spChg chg="add mod">
          <ac:chgData name="Patrik Arlos" userId="a02e9f34-b7c1-458f-b069-bfd244fb69b9" providerId="ADAL" clId="{4D8D9AB9-4F6F-457E-9196-654674A06A90}" dt="2019-03-12T10:16:06.528" v="1136" actId="1076"/>
          <ac:spMkLst>
            <pc:docMk/>
            <pc:sldMk cId="238244305" sldId="347"/>
            <ac:spMk id="22" creationId="{A3BC93E7-2FD2-4453-A879-CCB5FE2ED255}"/>
          </ac:spMkLst>
        </pc:spChg>
        <pc:spChg chg="add mod">
          <ac:chgData name="Patrik Arlos" userId="a02e9f34-b7c1-458f-b069-bfd244fb69b9" providerId="ADAL" clId="{4D8D9AB9-4F6F-457E-9196-654674A06A90}" dt="2019-03-12T10:16:10.091" v="1140" actId="20577"/>
          <ac:spMkLst>
            <pc:docMk/>
            <pc:sldMk cId="238244305" sldId="347"/>
            <ac:spMk id="24" creationId="{A42F0ED0-868C-4597-A222-E1457896CD1B}"/>
          </ac:spMkLst>
        </pc:spChg>
        <pc:spChg chg="add mod">
          <ac:chgData name="Patrik Arlos" userId="a02e9f34-b7c1-458f-b069-bfd244fb69b9" providerId="ADAL" clId="{4D8D9AB9-4F6F-457E-9196-654674A06A90}" dt="2019-03-12T10:20:16.109" v="1185" actId="1076"/>
          <ac:spMkLst>
            <pc:docMk/>
            <pc:sldMk cId="238244305" sldId="347"/>
            <ac:spMk id="25" creationId="{A4BBCC43-51DA-4F59-89CE-782EA8A79E02}"/>
          </ac:spMkLst>
        </pc:spChg>
        <pc:spChg chg="add mod">
          <ac:chgData name="Patrik Arlos" userId="a02e9f34-b7c1-458f-b069-bfd244fb69b9" providerId="ADAL" clId="{4D8D9AB9-4F6F-457E-9196-654674A06A90}" dt="2019-03-12T10:20:13.359" v="1184" actId="1076"/>
          <ac:spMkLst>
            <pc:docMk/>
            <pc:sldMk cId="238244305" sldId="347"/>
            <ac:spMk id="26" creationId="{376DA256-6868-4C51-A5D1-7C19140D18B6}"/>
          </ac:spMkLst>
        </pc:spChg>
        <pc:cxnChg chg="mod">
          <ac:chgData name="Patrik Arlos" userId="a02e9f34-b7c1-458f-b069-bfd244fb69b9" providerId="ADAL" clId="{4D8D9AB9-4F6F-457E-9196-654674A06A90}" dt="2019-03-12T10:19:48.063" v="1180" actId="14100"/>
          <ac:cxnSpMkLst>
            <pc:docMk/>
            <pc:sldMk cId="238244305" sldId="347"/>
            <ac:cxnSpMk id="20" creationId="{9ABBF943-0A87-42CC-BC99-31360D8B5F2F}"/>
          </ac:cxnSpMkLst>
        </pc:cxnChg>
        <pc:cxnChg chg="del mod">
          <ac:chgData name="Patrik Arlos" userId="a02e9f34-b7c1-458f-b069-bfd244fb69b9" providerId="ADAL" clId="{4D8D9AB9-4F6F-457E-9196-654674A06A90}" dt="2019-03-12T10:15:46.651" v="1131" actId="478"/>
          <ac:cxnSpMkLst>
            <pc:docMk/>
            <pc:sldMk cId="238244305" sldId="347"/>
            <ac:cxnSpMk id="23" creationId="{C21BB66E-8B8C-4DFC-AE85-2E93E9388A4B}"/>
          </ac:cxnSpMkLst>
        </pc:cxnChg>
        <pc:cxnChg chg="add mod">
          <ac:chgData name="Patrik Arlos" userId="a02e9f34-b7c1-458f-b069-bfd244fb69b9" providerId="ADAL" clId="{4D8D9AB9-4F6F-457E-9196-654674A06A90}" dt="2019-03-12T10:20:07.586" v="1183" actId="14100"/>
          <ac:cxnSpMkLst>
            <pc:docMk/>
            <pc:sldMk cId="238244305" sldId="347"/>
            <ac:cxnSpMk id="27" creationId="{1A321E79-04EC-42E7-9FFE-66CB3CB9C0B3}"/>
          </ac:cxnSpMkLst>
        </pc:cxnChg>
      </pc:sldChg>
      <pc:sldChg chg="addSp delSp modSp add">
        <pc:chgData name="Patrik Arlos" userId="a02e9f34-b7c1-458f-b069-bfd244fb69b9" providerId="ADAL" clId="{4D8D9AB9-4F6F-457E-9196-654674A06A90}" dt="2019-03-12T10:41:55.380" v="1874" actId="255"/>
        <pc:sldMkLst>
          <pc:docMk/>
          <pc:sldMk cId="3574005478" sldId="348"/>
        </pc:sldMkLst>
        <pc:spChg chg="mod topLvl">
          <ac:chgData name="Patrik Arlos" userId="a02e9f34-b7c1-458f-b069-bfd244fb69b9" providerId="ADAL" clId="{4D8D9AB9-4F6F-457E-9196-654674A06A90}" dt="2019-03-12T10:41:50.074" v="1873" actId="255"/>
          <ac:spMkLst>
            <pc:docMk/>
            <pc:sldMk cId="3574005478" sldId="348"/>
            <ac:spMk id="3" creationId="{08DBDC6A-F047-4739-93AA-09587884289F}"/>
          </ac:spMkLst>
        </pc:spChg>
        <pc:spChg chg="mod topLvl">
          <ac:chgData name="Patrik Arlos" userId="a02e9f34-b7c1-458f-b069-bfd244fb69b9" providerId="ADAL" clId="{4D8D9AB9-4F6F-457E-9196-654674A06A90}" dt="2019-03-12T10:41:16.123" v="1861" actId="404"/>
          <ac:spMkLst>
            <pc:docMk/>
            <pc:sldMk cId="3574005478" sldId="348"/>
            <ac:spMk id="4" creationId="{8EBEC960-2072-4A06-999D-FE3223AA91C9}"/>
          </ac:spMkLst>
        </pc:spChg>
        <pc:spChg chg="add del mod">
          <ac:chgData name="Patrik Arlos" userId="a02e9f34-b7c1-458f-b069-bfd244fb69b9" providerId="ADAL" clId="{4D8D9AB9-4F6F-457E-9196-654674A06A90}" dt="2019-03-12T10:31:12.741" v="1508" actId="478"/>
          <ac:spMkLst>
            <pc:docMk/>
            <pc:sldMk cId="3574005478" sldId="348"/>
            <ac:spMk id="6" creationId="{3C8CE478-B8E8-4CB8-B2BB-8BE3CA19C686}"/>
          </ac:spMkLst>
        </pc:spChg>
        <pc:spChg chg="add del mod">
          <ac:chgData name="Patrik Arlos" userId="a02e9f34-b7c1-458f-b069-bfd244fb69b9" providerId="ADAL" clId="{4D8D9AB9-4F6F-457E-9196-654674A06A90}" dt="2019-03-12T10:31:42.605" v="1521" actId="11529"/>
          <ac:spMkLst>
            <pc:docMk/>
            <pc:sldMk cId="3574005478" sldId="348"/>
            <ac:spMk id="7" creationId="{B8207991-D982-4210-90C8-7A1118FF2781}"/>
          </ac:spMkLst>
        </pc:spChg>
        <pc:spChg chg="add mod">
          <ac:chgData name="Patrik Arlos" userId="a02e9f34-b7c1-458f-b069-bfd244fb69b9" providerId="ADAL" clId="{4D8D9AB9-4F6F-457E-9196-654674A06A90}" dt="2019-03-12T10:32:24.068" v="1532" actId="14100"/>
          <ac:spMkLst>
            <pc:docMk/>
            <pc:sldMk cId="3574005478" sldId="348"/>
            <ac:spMk id="8" creationId="{195338F4-909D-4773-9F13-C33BAA7E46F1}"/>
          </ac:spMkLst>
        </pc:spChg>
        <pc:spChg chg="mod topLvl">
          <ac:chgData name="Patrik Arlos" userId="a02e9f34-b7c1-458f-b069-bfd244fb69b9" providerId="ADAL" clId="{4D8D9AB9-4F6F-457E-9196-654674A06A90}" dt="2019-03-12T10:30:52.982" v="1503" actId="1076"/>
          <ac:spMkLst>
            <pc:docMk/>
            <pc:sldMk cId="3574005478" sldId="348"/>
            <ac:spMk id="10" creationId="{74710AE8-5E49-4BF1-83A1-A172DD8E176D}"/>
          </ac:spMkLst>
        </pc:spChg>
        <pc:spChg chg="mod topLvl">
          <ac:chgData name="Patrik Arlos" userId="a02e9f34-b7c1-458f-b069-bfd244fb69b9" providerId="ADAL" clId="{4D8D9AB9-4F6F-457E-9196-654674A06A90}" dt="2019-03-12T10:30:52.982" v="1503" actId="1076"/>
          <ac:spMkLst>
            <pc:docMk/>
            <pc:sldMk cId="3574005478" sldId="348"/>
            <ac:spMk id="12" creationId="{847E488E-8E15-49A7-BE6B-82CC4CCAA37B}"/>
          </ac:spMkLst>
        </pc:spChg>
        <pc:spChg chg="mod topLvl">
          <ac:chgData name="Patrik Arlos" userId="a02e9f34-b7c1-458f-b069-bfd244fb69b9" providerId="ADAL" clId="{4D8D9AB9-4F6F-457E-9196-654674A06A90}" dt="2019-03-12T10:30:52.982" v="1503" actId="1076"/>
          <ac:spMkLst>
            <pc:docMk/>
            <pc:sldMk cId="3574005478" sldId="348"/>
            <ac:spMk id="13" creationId="{28274111-E133-4B89-8AC5-5845E0CC6E26}"/>
          </ac:spMkLst>
        </pc:spChg>
        <pc:spChg chg="mod topLvl">
          <ac:chgData name="Patrik Arlos" userId="a02e9f34-b7c1-458f-b069-bfd244fb69b9" providerId="ADAL" clId="{4D8D9AB9-4F6F-457E-9196-654674A06A90}" dt="2019-03-12T10:30:52.982" v="1503" actId="1076"/>
          <ac:spMkLst>
            <pc:docMk/>
            <pc:sldMk cId="3574005478" sldId="348"/>
            <ac:spMk id="14" creationId="{C4413B4C-5174-49E6-9AF4-E6B970C811D8}"/>
          </ac:spMkLst>
        </pc:spChg>
        <pc:spChg chg="mod topLvl">
          <ac:chgData name="Patrik Arlos" userId="a02e9f34-b7c1-458f-b069-bfd244fb69b9" providerId="ADAL" clId="{4D8D9AB9-4F6F-457E-9196-654674A06A90}" dt="2019-03-12T10:30:52.982" v="1503" actId="1076"/>
          <ac:spMkLst>
            <pc:docMk/>
            <pc:sldMk cId="3574005478" sldId="348"/>
            <ac:spMk id="15" creationId="{250926F4-DDC7-4832-AA62-EE34580BF5EC}"/>
          </ac:spMkLst>
        </pc:spChg>
        <pc:spChg chg="mod topLvl">
          <ac:chgData name="Patrik Arlos" userId="a02e9f34-b7c1-458f-b069-bfd244fb69b9" providerId="ADAL" clId="{4D8D9AB9-4F6F-457E-9196-654674A06A90}" dt="2019-03-12T10:30:52.982" v="1503" actId="1076"/>
          <ac:spMkLst>
            <pc:docMk/>
            <pc:sldMk cId="3574005478" sldId="348"/>
            <ac:spMk id="16" creationId="{4DE7B6A7-7E55-4377-9B2C-5A0BD43AE9AE}"/>
          </ac:spMkLst>
        </pc:spChg>
        <pc:spChg chg="del">
          <ac:chgData name="Patrik Arlos" userId="a02e9f34-b7c1-458f-b069-bfd244fb69b9" providerId="ADAL" clId="{4D8D9AB9-4F6F-457E-9196-654674A06A90}" dt="2019-03-12T10:24:47.974" v="1230" actId="478"/>
          <ac:spMkLst>
            <pc:docMk/>
            <pc:sldMk cId="3574005478" sldId="348"/>
            <ac:spMk id="17" creationId="{5465C6A7-EA8B-49B1-9CC8-8A0915458218}"/>
          </ac:spMkLst>
        </pc:spChg>
        <pc:spChg chg="mod topLvl">
          <ac:chgData name="Patrik Arlos" userId="a02e9f34-b7c1-458f-b069-bfd244fb69b9" providerId="ADAL" clId="{4D8D9AB9-4F6F-457E-9196-654674A06A90}" dt="2019-03-12T10:41:21.092" v="1862" actId="255"/>
          <ac:spMkLst>
            <pc:docMk/>
            <pc:sldMk cId="3574005478" sldId="348"/>
            <ac:spMk id="19" creationId="{CFD0A131-C03B-4522-80BC-5484300E1127}"/>
          </ac:spMkLst>
        </pc:spChg>
        <pc:spChg chg="add del mod">
          <ac:chgData name="Patrik Arlos" userId="a02e9f34-b7c1-458f-b069-bfd244fb69b9" providerId="ADAL" clId="{4D8D9AB9-4F6F-457E-9196-654674A06A90}" dt="2019-03-12T10:24:43.037" v="1229"/>
          <ac:spMkLst>
            <pc:docMk/>
            <pc:sldMk cId="3574005478" sldId="348"/>
            <ac:spMk id="21" creationId="{D9543DE1-F587-4B2D-BB0B-D0A50C324765}"/>
          </ac:spMkLst>
        </pc:spChg>
        <pc:spChg chg="mod topLvl">
          <ac:chgData name="Patrik Arlos" userId="a02e9f34-b7c1-458f-b069-bfd244fb69b9" providerId="ADAL" clId="{4D8D9AB9-4F6F-457E-9196-654674A06A90}" dt="2019-03-12T10:30:52.982" v="1503" actId="1076"/>
          <ac:spMkLst>
            <pc:docMk/>
            <pc:sldMk cId="3574005478" sldId="348"/>
            <ac:spMk id="22" creationId="{A3BC93E7-2FD2-4453-A879-CCB5FE2ED255}"/>
          </ac:spMkLst>
        </pc:spChg>
        <pc:spChg chg="add mod">
          <ac:chgData name="Patrik Arlos" userId="a02e9f34-b7c1-458f-b069-bfd244fb69b9" providerId="ADAL" clId="{4D8D9AB9-4F6F-457E-9196-654674A06A90}" dt="2019-03-12T10:41:28.374" v="1863" actId="255"/>
          <ac:spMkLst>
            <pc:docMk/>
            <pc:sldMk cId="3574005478" sldId="348"/>
            <ac:spMk id="23" creationId="{76792E9A-CA4B-4D78-B850-4D929B3DF7A0}"/>
          </ac:spMkLst>
        </pc:spChg>
        <pc:spChg chg="mod topLvl">
          <ac:chgData name="Patrik Arlos" userId="a02e9f34-b7c1-458f-b069-bfd244fb69b9" providerId="ADAL" clId="{4D8D9AB9-4F6F-457E-9196-654674A06A90}" dt="2019-03-12T10:30:52.982" v="1503" actId="1076"/>
          <ac:spMkLst>
            <pc:docMk/>
            <pc:sldMk cId="3574005478" sldId="348"/>
            <ac:spMk id="24" creationId="{A42F0ED0-868C-4597-A222-E1457896CD1B}"/>
          </ac:spMkLst>
        </pc:spChg>
        <pc:spChg chg="mod topLvl">
          <ac:chgData name="Patrik Arlos" userId="a02e9f34-b7c1-458f-b069-bfd244fb69b9" providerId="ADAL" clId="{4D8D9AB9-4F6F-457E-9196-654674A06A90}" dt="2019-03-12T10:30:52.982" v="1503" actId="1076"/>
          <ac:spMkLst>
            <pc:docMk/>
            <pc:sldMk cId="3574005478" sldId="348"/>
            <ac:spMk id="25" creationId="{A4BBCC43-51DA-4F59-89CE-782EA8A79E02}"/>
          </ac:spMkLst>
        </pc:spChg>
        <pc:spChg chg="mod topLvl">
          <ac:chgData name="Patrik Arlos" userId="a02e9f34-b7c1-458f-b069-bfd244fb69b9" providerId="ADAL" clId="{4D8D9AB9-4F6F-457E-9196-654674A06A90}" dt="2019-03-12T10:30:52.982" v="1503" actId="1076"/>
          <ac:spMkLst>
            <pc:docMk/>
            <pc:sldMk cId="3574005478" sldId="348"/>
            <ac:spMk id="26" creationId="{376DA256-6868-4C51-A5D1-7C19140D18B6}"/>
          </ac:spMkLst>
        </pc:spChg>
        <pc:spChg chg="add mod">
          <ac:chgData name="Patrik Arlos" userId="a02e9f34-b7c1-458f-b069-bfd244fb69b9" providerId="ADAL" clId="{4D8D9AB9-4F6F-457E-9196-654674A06A90}" dt="2019-03-12T10:41:55.380" v="1874" actId="255"/>
          <ac:spMkLst>
            <pc:docMk/>
            <pc:sldMk cId="3574005478" sldId="348"/>
            <ac:spMk id="28" creationId="{F7A13C0A-AA7D-4B79-BE50-EEBD3512F638}"/>
          </ac:spMkLst>
        </pc:spChg>
        <pc:spChg chg="add mod">
          <ac:chgData name="Patrik Arlos" userId="a02e9f34-b7c1-458f-b069-bfd244fb69b9" providerId="ADAL" clId="{4D8D9AB9-4F6F-457E-9196-654674A06A90}" dt="2019-03-12T10:30:52.982" v="1503" actId="1076"/>
          <ac:spMkLst>
            <pc:docMk/>
            <pc:sldMk cId="3574005478" sldId="348"/>
            <ac:spMk id="29" creationId="{E0EBBA03-15E2-42F3-990D-935A02C6722D}"/>
          </ac:spMkLst>
        </pc:spChg>
        <pc:spChg chg="add mod">
          <ac:chgData name="Patrik Arlos" userId="a02e9f34-b7c1-458f-b069-bfd244fb69b9" providerId="ADAL" clId="{4D8D9AB9-4F6F-457E-9196-654674A06A90}" dt="2019-03-12T10:30:52.982" v="1503" actId="1076"/>
          <ac:spMkLst>
            <pc:docMk/>
            <pc:sldMk cId="3574005478" sldId="348"/>
            <ac:spMk id="30" creationId="{A5727F22-6C56-4179-9A0F-40B11D8AE87B}"/>
          </ac:spMkLst>
        </pc:spChg>
        <pc:spChg chg="add mod">
          <ac:chgData name="Patrik Arlos" userId="a02e9f34-b7c1-458f-b069-bfd244fb69b9" providerId="ADAL" clId="{4D8D9AB9-4F6F-457E-9196-654674A06A90}" dt="2019-03-12T10:41:33.578" v="1864" actId="255"/>
          <ac:spMkLst>
            <pc:docMk/>
            <pc:sldMk cId="3574005478" sldId="348"/>
            <ac:spMk id="31" creationId="{F52C1F15-9CAD-468F-AB9A-DF6B236617F7}"/>
          </ac:spMkLst>
        </pc:spChg>
        <pc:spChg chg="add mod">
          <ac:chgData name="Patrik Arlos" userId="a02e9f34-b7c1-458f-b069-bfd244fb69b9" providerId="ADAL" clId="{4D8D9AB9-4F6F-457E-9196-654674A06A90}" dt="2019-03-12T10:41:43.870" v="1871" actId="404"/>
          <ac:spMkLst>
            <pc:docMk/>
            <pc:sldMk cId="3574005478" sldId="348"/>
            <ac:spMk id="32" creationId="{F74EBB59-389E-45DB-BA4F-89262397E5E4}"/>
          </ac:spMkLst>
        </pc:spChg>
        <pc:spChg chg="add mod">
          <ac:chgData name="Patrik Arlos" userId="a02e9f34-b7c1-458f-b069-bfd244fb69b9" providerId="ADAL" clId="{4D8D9AB9-4F6F-457E-9196-654674A06A90}" dt="2019-03-12T10:30:52.982" v="1503" actId="1076"/>
          <ac:spMkLst>
            <pc:docMk/>
            <pc:sldMk cId="3574005478" sldId="348"/>
            <ac:spMk id="33" creationId="{2B7F0106-C39C-4B78-8946-2DD304229CCE}"/>
          </ac:spMkLst>
        </pc:spChg>
        <pc:spChg chg="add mod">
          <ac:chgData name="Patrik Arlos" userId="a02e9f34-b7c1-458f-b069-bfd244fb69b9" providerId="ADAL" clId="{4D8D9AB9-4F6F-457E-9196-654674A06A90}" dt="2019-03-12T10:33:14.282" v="1546" actId="20577"/>
          <ac:spMkLst>
            <pc:docMk/>
            <pc:sldMk cId="3574005478" sldId="348"/>
            <ac:spMk id="34" creationId="{37872AE0-93A4-493E-883A-B99EB5660DEF}"/>
          </ac:spMkLst>
        </pc:spChg>
        <pc:spChg chg="add mod">
          <ac:chgData name="Patrik Arlos" userId="a02e9f34-b7c1-458f-b069-bfd244fb69b9" providerId="ADAL" clId="{4D8D9AB9-4F6F-457E-9196-654674A06A90}" dt="2019-03-12T10:34:20.459" v="1571" actId="20577"/>
          <ac:spMkLst>
            <pc:docMk/>
            <pc:sldMk cId="3574005478" sldId="348"/>
            <ac:spMk id="35" creationId="{FD8E3B03-B913-4729-8942-6FA9A574DFA9}"/>
          </ac:spMkLst>
        </pc:spChg>
        <pc:grpChg chg="add del mod">
          <ac:chgData name="Patrik Arlos" userId="a02e9f34-b7c1-458f-b069-bfd244fb69b9" providerId="ADAL" clId="{4D8D9AB9-4F6F-457E-9196-654674A06A90}" dt="2019-03-12T10:25:19.883" v="1238" actId="165"/>
          <ac:grpSpMkLst>
            <pc:docMk/>
            <pc:sldMk cId="3574005478" sldId="348"/>
            <ac:grpSpMk id="5" creationId="{4994A20A-0B9E-4740-A038-FC395F32E2AA}"/>
          </ac:grpSpMkLst>
        </pc:grpChg>
        <pc:cxnChg chg="del mod topLvl">
          <ac:chgData name="Patrik Arlos" userId="a02e9f34-b7c1-458f-b069-bfd244fb69b9" providerId="ADAL" clId="{4D8D9AB9-4F6F-457E-9196-654674A06A90}" dt="2019-03-12T10:26:21.521" v="1252" actId="478"/>
          <ac:cxnSpMkLst>
            <pc:docMk/>
            <pc:sldMk cId="3574005478" sldId="348"/>
            <ac:cxnSpMk id="20" creationId="{9ABBF943-0A87-42CC-BC99-31360D8B5F2F}"/>
          </ac:cxnSpMkLst>
        </pc:cxnChg>
        <pc:cxnChg chg="del mod topLvl">
          <ac:chgData name="Patrik Arlos" userId="a02e9f34-b7c1-458f-b069-bfd244fb69b9" providerId="ADAL" clId="{4D8D9AB9-4F6F-457E-9196-654674A06A90}" dt="2019-03-12T10:26:18.637" v="1251" actId="478"/>
          <ac:cxnSpMkLst>
            <pc:docMk/>
            <pc:sldMk cId="3574005478" sldId="348"/>
            <ac:cxnSpMk id="27" creationId="{1A321E79-04EC-42E7-9FFE-66CB3CB9C0B3}"/>
          </ac:cxnSpMkLst>
        </pc:cxnChg>
      </pc:sldChg>
      <pc:sldChg chg="addSp delSp modSp add">
        <pc:chgData name="Patrik Arlos" userId="a02e9f34-b7c1-458f-b069-bfd244fb69b9" providerId="ADAL" clId="{4D8D9AB9-4F6F-457E-9196-654674A06A90}" dt="2019-03-12T10:48:53.916" v="1880" actId="6549"/>
        <pc:sldMkLst>
          <pc:docMk/>
          <pc:sldMk cId="2226441661" sldId="349"/>
        </pc:sldMkLst>
        <pc:spChg chg="mod">
          <ac:chgData name="Patrik Arlos" userId="a02e9f34-b7c1-458f-b069-bfd244fb69b9" providerId="ADAL" clId="{4D8D9AB9-4F6F-457E-9196-654674A06A90}" dt="2019-03-12T10:40:14.984" v="1853" actId="20577"/>
          <ac:spMkLst>
            <pc:docMk/>
            <pc:sldMk cId="2226441661" sldId="349"/>
            <ac:spMk id="2" creationId="{E8C2674D-B63E-4D84-956A-0A886F254A06}"/>
          </ac:spMkLst>
        </pc:spChg>
        <pc:spChg chg="mod topLvl">
          <ac:chgData name="Patrik Arlos" userId="a02e9f34-b7c1-458f-b069-bfd244fb69b9" providerId="ADAL" clId="{4D8D9AB9-4F6F-457E-9196-654674A06A90}" dt="2019-03-12T10:36:23.692" v="1636" actId="165"/>
          <ac:spMkLst>
            <pc:docMk/>
            <pc:sldMk cId="2226441661" sldId="349"/>
            <ac:spMk id="3" creationId="{08DBDC6A-F047-4739-93AA-09587884289F}"/>
          </ac:spMkLst>
        </pc:spChg>
        <pc:spChg chg="mod topLvl">
          <ac:chgData name="Patrik Arlos" userId="a02e9f34-b7c1-458f-b069-bfd244fb69b9" providerId="ADAL" clId="{4D8D9AB9-4F6F-457E-9196-654674A06A90}" dt="2019-03-12T10:36:23.692" v="1636" actId="165"/>
          <ac:spMkLst>
            <pc:docMk/>
            <pc:sldMk cId="2226441661" sldId="349"/>
            <ac:spMk id="4" creationId="{8EBEC960-2072-4A06-999D-FE3223AA91C9}"/>
          </ac:spMkLst>
        </pc:spChg>
        <pc:spChg chg="add mod">
          <ac:chgData name="Patrik Arlos" userId="a02e9f34-b7c1-458f-b069-bfd244fb69b9" providerId="ADAL" clId="{4D8D9AB9-4F6F-457E-9196-654674A06A90}" dt="2019-03-12T10:48:53.916" v="1880" actId="6549"/>
          <ac:spMkLst>
            <pc:docMk/>
            <pc:sldMk cId="2226441661" sldId="349"/>
            <ac:spMk id="6" creationId="{865B9203-24CA-4585-B9EC-B8C6DC2EAEF9}"/>
          </ac:spMkLst>
        </pc:spChg>
        <pc:spChg chg="del">
          <ac:chgData name="Patrik Arlos" userId="a02e9f34-b7c1-458f-b069-bfd244fb69b9" providerId="ADAL" clId="{4D8D9AB9-4F6F-457E-9196-654674A06A90}" dt="2019-03-12T10:35:08.530" v="1606" actId="478"/>
          <ac:spMkLst>
            <pc:docMk/>
            <pc:sldMk cId="2226441661" sldId="349"/>
            <ac:spMk id="8" creationId="{195338F4-909D-4773-9F13-C33BAA7E46F1}"/>
          </ac:spMkLst>
        </pc:spChg>
        <pc:spChg chg="del">
          <ac:chgData name="Patrik Arlos" userId="a02e9f34-b7c1-458f-b069-bfd244fb69b9" providerId="ADAL" clId="{4D8D9AB9-4F6F-457E-9196-654674A06A90}" dt="2019-03-12T10:35:09.904" v="1607" actId="478"/>
          <ac:spMkLst>
            <pc:docMk/>
            <pc:sldMk cId="2226441661" sldId="349"/>
            <ac:spMk id="10" creationId="{74710AE8-5E49-4BF1-83A1-A172DD8E176D}"/>
          </ac:spMkLst>
        </pc:spChg>
        <pc:spChg chg="del mod">
          <ac:chgData name="Patrik Arlos" userId="a02e9f34-b7c1-458f-b069-bfd244fb69b9" providerId="ADAL" clId="{4D8D9AB9-4F6F-457E-9196-654674A06A90}" dt="2019-03-12T10:35:12.613" v="1609" actId="478"/>
          <ac:spMkLst>
            <pc:docMk/>
            <pc:sldMk cId="2226441661" sldId="349"/>
            <ac:spMk id="12" creationId="{847E488E-8E15-49A7-BE6B-82CC4CCAA37B}"/>
          </ac:spMkLst>
        </pc:spChg>
        <pc:spChg chg="del">
          <ac:chgData name="Patrik Arlos" userId="a02e9f34-b7c1-458f-b069-bfd244fb69b9" providerId="ADAL" clId="{4D8D9AB9-4F6F-457E-9196-654674A06A90}" dt="2019-03-12T10:35:14.186" v="1610" actId="478"/>
          <ac:spMkLst>
            <pc:docMk/>
            <pc:sldMk cId="2226441661" sldId="349"/>
            <ac:spMk id="13" creationId="{28274111-E133-4B89-8AC5-5845E0CC6E26}"/>
          </ac:spMkLst>
        </pc:spChg>
        <pc:spChg chg="del mod">
          <ac:chgData name="Patrik Arlos" userId="a02e9f34-b7c1-458f-b069-bfd244fb69b9" providerId="ADAL" clId="{4D8D9AB9-4F6F-457E-9196-654674A06A90}" dt="2019-03-12T10:35:17.130" v="1612" actId="478"/>
          <ac:spMkLst>
            <pc:docMk/>
            <pc:sldMk cId="2226441661" sldId="349"/>
            <ac:spMk id="14" creationId="{C4413B4C-5174-49E6-9AF4-E6B970C811D8}"/>
          </ac:spMkLst>
        </pc:spChg>
        <pc:spChg chg="del">
          <ac:chgData name="Patrik Arlos" userId="a02e9f34-b7c1-458f-b069-bfd244fb69b9" providerId="ADAL" clId="{4D8D9AB9-4F6F-457E-9196-654674A06A90}" dt="2019-03-12T10:35:20.242" v="1614" actId="478"/>
          <ac:spMkLst>
            <pc:docMk/>
            <pc:sldMk cId="2226441661" sldId="349"/>
            <ac:spMk id="15" creationId="{250926F4-DDC7-4832-AA62-EE34580BF5EC}"/>
          </ac:spMkLst>
        </pc:spChg>
        <pc:spChg chg="del">
          <ac:chgData name="Patrik Arlos" userId="a02e9f34-b7c1-458f-b069-bfd244fb69b9" providerId="ADAL" clId="{4D8D9AB9-4F6F-457E-9196-654674A06A90}" dt="2019-03-12T10:35:19.491" v="1613" actId="478"/>
          <ac:spMkLst>
            <pc:docMk/>
            <pc:sldMk cId="2226441661" sldId="349"/>
            <ac:spMk id="16" creationId="{4DE7B6A7-7E55-4377-9B2C-5A0BD43AE9AE}"/>
          </ac:spMkLst>
        </pc:spChg>
        <pc:spChg chg="mod topLvl">
          <ac:chgData name="Patrik Arlos" userId="a02e9f34-b7c1-458f-b069-bfd244fb69b9" providerId="ADAL" clId="{4D8D9AB9-4F6F-457E-9196-654674A06A90}" dt="2019-03-12T10:36:23.692" v="1636" actId="165"/>
          <ac:spMkLst>
            <pc:docMk/>
            <pc:sldMk cId="2226441661" sldId="349"/>
            <ac:spMk id="19" creationId="{CFD0A131-C03B-4522-80BC-5484300E1127}"/>
          </ac:spMkLst>
        </pc:spChg>
        <pc:spChg chg="del">
          <ac:chgData name="Patrik Arlos" userId="a02e9f34-b7c1-458f-b069-bfd244fb69b9" providerId="ADAL" clId="{4D8D9AB9-4F6F-457E-9196-654674A06A90}" dt="2019-03-12T10:35:33.580" v="1622" actId="478"/>
          <ac:spMkLst>
            <pc:docMk/>
            <pc:sldMk cId="2226441661" sldId="349"/>
            <ac:spMk id="22" creationId="{A3BC93E7-2FD2-4453-A879-CCB5FE2ED255}"/>
          </ac:spMkLst>
        </pc:spChg>
        <pc:spChg chg="mod topLvl">
          <ac:chgData name="Patrik Arlos" userId="a02e9f34-b7c1-458f-b069-bfd244fb69b9" providerId="ADAL" clId="{4D8D9AB9-4F6F-457E-9196-654674A06A90}" dt="2019-03-12T10:36:23.692" v="1636" actId="165"/>
          <ac:spMkLst>
            <pc:docMk/>
            <pc:sldMk cId="2226441661" sldId="349"/>
            <ac:spMk id="23" creationId="{76792E9A-CA4B-4D78-B850-4D929B3DF7A0}"/>
          </ac:spMkLst>
        </pc:spChg>
        <pc:spChg chg="del">
          <ac:chgData name="Patrik Arlos" userId="a02e9f34-b7c1-458f-b069-bfd244fb69b9" providerId="ADAL" clId="{4D8D9AB9-4F6F-457E-9196-654674A06A90}" dt="2019-03-12T10:35:32.361" v="1621" actId="478"/>
          <ac:spMkLst>
            <pc:docMk/>
            <pc:sldMk cId="2226441661" sldId="349"/>
            <ac:spMk id="24" creationId="{A42F0ED0-868C-4597-A222-E1457896CD1B}"/>
          </ac:spMkLst>
        </pc:spChg>
        <pc:spChg chg="del mod">
          <ac:chgData name="Patrik Arlos" userId="a02e9f34-b7c1-458f-b069-bfd244fb69b9" providerId="ADAL" clId="{4D8D9AB9-4F6F-457E-9196-654674A06A90}" dt="2019-03-12T10:35:22.839" v="1616" actId="478"/>
          <ac:spMkLst>
            <pc:docMk/>
            <pc:sldMk cId="2226441661" sldId="349"/>
            <ac:spMk id="25" creationId="{A4BBCC43-51DA-4F59-89CE-782EA8A79E02}"/>
          </ac:spMkLst>
        </pc:spChg>
        <pc:spChg chg="del">
          <ac:chgData name="Patrik Arlos" userId="a02e9f34-b7c1-458f-b069-bfd244fb69b9" providerId="ADAL" clId="{4D8D9AB9-4F6F-457E-9196-654674A06A90}" dt="2019-03-12T10:35:28.936" v="1620" actId="478"/>
          <ac:spMkLst>
            <pc:docMk/>
            <pc:sldMk cId="2226441661" sldId="349"/>
            <ac:spMk id="26" creationId="{376DA256-6868-4C51-A5D1-7C19140D18B6}"/>
          </ac:spMkLst>
        </pc:spChg>
        <pc:spChg chg="add mod">
          <ac:chgData name="Patrik Arlos" userId="a02e9f34-b7c1-458f-b069-bfd244fb69b9" providerId="ADAL" clId="{4D8D9AB9-4F6F-457E-9196-654674A06A90}" dt="2019-03-12T10:36:50.074" v="1656" actId="20577"/>
          <ac:spMkLst>
            <pc:docMk/>
            <pc:sldMk cId="2226441661" sldId="349"/>
            <ac:spMk id="27" creationId="{8E99A09E-FF22-44D6-A6A4-EE22B7D3B30A}"/>
          </ac:spMkLst>
        </pc:spChg>
        <pc:spChg chg="mod topLvl">
          <ac:chgData name="Patrik Arlos" userId="a02e9f34-b7c1-458f-b069-bfd244fb69b9" providerId="ADAL" clId="{4D8D9AB9-4F6F-457E-9196-654674A06A90}" dt="2019-03-12T10:36:23.692" v="1636" actId="165"/>
          <ac:spMkLst>
            <pc:docMk/>
            <pc:sldMk cId="2226441661" sldId="349"/>
            <ac:spMk id="28" creationId="{F7A13C0A-AA7D-4B79-BE50-EEBD3512F638}"/>
          </ac:spMkLst>
        </pc:spChg>
        <pc:spChg chg="del">
          <ac:chgData name="Patrik Arlos" userId="a02e9f34-b7c1-458f-b069-bfd244fb69b9" providerId="ADAL" clId="{4D8D9AB9-4F6F-457E-9196-654674A06A90}" dt="2019-03-12T10:35:36.312" v="1623" actId="478"/>
          <ac:spMkLst>
            <pc:docMk/>
            <pc:sldMk cId="2226441661" sldId="349"/>
            <ac:spMk id="29" creationId="{E0EBBA03-15E2-42F3-990D-935A02C6722D}"/>
          </ac:spMkLst>
        </pc:spChg>
        <pc:spChg chg="del">
          <ac:chgData name="Patrik Arlos" userId="a02e9f34-b7c1-458f-b069-bfd244fb69b9" providerId="ADAL" clId="{4D8D9AB9-4F6F-457E-9196-654674A06A90}" dt="2019-03-12T10:35:40.654" v="1625" actId="478"/>
          <ac:spMkLst>
            <pc:docMk/>
            <pc:sldMk cId="2226441661" sldId="349"/>
            <ac:spMk id="30" creationId="{A5727F22-6C56-4179-9A0F-40B11D8AE87B}"/>
          </ac:spMkLst>
        </pc:spChg>
        <pc:spChg chg="mod topLvl">
          <ac:chgData name="Patrik Arlos" userId="a02e9f34-b7c1-458f-b069-bfd244fb69b9" providerId="ADAL" clId="{4D8D9AB9-4F6F-457E-9196-654674A06A90}" dt="2019-03-12T10:36:23.692" v="1636" actId="165"/>
          <ac:spMkLst>
            <pc:docMk/>
            <pc:sldMk cId="2226441661" sldId="349"/>
            <ac:spMk id="31" creationId="{F52C1F15-9CAD-468F-AB9A-DF6B236617F7}"/>
          </ac:spMkLst>
        </pc:spChg>
        <pc:spChg chg="mod topLvl">
          <ac:chgData name="Patrik Arlos" userId="a02e9f34-b7c1-458f-b069-bfd244fb69b9" providerId="ADAL" clId="{4D8D9AB9-4F6F-457E-9196-654674A06A90}" dt="2019-03-12T10:36:23.692" v="1636" actId="165"/>
          <ac:spMkLst>
            <pc:docMk/>
            <pc:sldMk cId="2226441661" sldId="349"/>
            <ac:spMk id="32" creationId="{F74EBB59-389E-45DB-BA4F-89262397E5E4}"/>
          </ac:spMkLst>
        </pc:spChg>
        <pc:spChg chg="del">
          <ac:chgData name="Patrik Arlos" userId="a02e9f34-b7c1-458f-b069-bfd244fb69b9" providerId="ADAL" clId="{4D8D9AB9-4F6F-457E-9196-654674A06A90}" dt="2019-03-12T10:35:38.454" v="1624" actId="478"/>
          <ac:spMkLst>
            <pc:docMk/>
            <pc:sldMk cId="2226441661" sldId="349"/>
            <ac:spMk id="33" creationId="{2B7F0106-C39C-4B78-8946-2DD304229CCE}"/>
          </ac:spMkLst>
        </pc:spChg>
        <pc:spChg chg="del mod">
          <ac:chgData name="Patrik Arlos" userId="a02e9f34-b7c1-458f-b069-bfd244fb69b9" providerId="ADAL" clId="{4D8D9AB9-4F6F-457E-9196-654674A06A90}" dt="2019-03-12T10:35:06.065" v="1605" actId="478"/>
          <ac:spMkLst>
            <pc:docMk/>
            <pc:sldMk cId="2226441661" sldId="349"/>
            <ac:spMk id="34" creationId="{37872AE0-93A4-493E-883A-B99EB5660DEF}"/>
          </ac:spMkLst>
        </pc:spChg>
        <pc:spChg chg="del">
          <ac:chgData name="Patrik Arlos" userId="a02e9f34-b7c1-458f-b069-bfd244fb69b9" providerId="ADAL" clId="{4D8D9AB9-4F6F-457E-9196-654674A06A90}" dt="2019-03-12T10:34:47.169" v="1573" actId="478"/>
          <ac:spMkLst>
            <pc:docMk/>
            <pc:sldMk cId="2226441661" sldId="349"/>
            <ac:spMk id="35" creationId="{FD8E3B03-B913-4729-8942-6FA9A574DFA9}"/>
          </ac:spMkLst>
        </pc:spChg>
        <pc:spChg chg="add mod">
          <ac:chgData name="Patrik Arlos" userId="a02e9f34-b7c1-458f-b069-bfd244fb69b9" providerId="ADAL" clId="{4D8D9AB9-4F6F-457E-9196-654674A06A90}" dt="2019-03-12T10:36:31.180" v="1638" actId="1076"/>
          <ac:spMkLst>
            <pc:docMk/>
            <pc:sldMk cId="2226441661" sldId="349"/>
            <ac:spMk id="36" creationId="{C4F88B4B-5CE2-46E8-AC88-8D2285B4F860}"/>
          </ac:spMkLst>
        </pc:spChg>
        <pc:spChg chg="add mod">
          <ac:chgData name="Patrik Arlos" userId="a02e9f34-b7c1-458f-b069-bfd244fb69b9" providerId="ADAL" clId="{4D8D9AB9-4F6F-457E-9196-654674A06A90}" dt="2019-03-12T10:36:57.398" v="1658" actId="20577"/>
          <ac:spMkLst>
            <pc:docMk/>
            <pc:sldMk cId="2226441661" sldId="349"/>
            <ac:spMk id="37" creationId="{95F97BFC-51CF-4936-A5D3-2666B61BDF6D}"/>
          </ac:spMkLst>
        </pc:spChg>
        <pc:spChg chg="add mod">
          <ac:chgData name="Patrik Arlos" userId="a02e9f34-b7c1-458f-b069-bfd244fb69b9" providerId="ADAL" clId="{4D8D9AB9-4F6F-457E-9196-654674A06A90}" dt="2019-03-12T10:36:35.453" v="1640" actId="1076"/>
          <ac:spMkLst>
            <pc:docMk/>
            <pc:sldMk cId="2226441661" sldId="349"/>
            <ac:spMk id="38" creationId="{E78494D0-6990-4918-B6C6-5BDE813CCCD7}"/>
          </ac:spMkLst>
        </pc:spChg>
        <pc:spChg chg="add mod">
          <ac:chgData name="Patrik Arlos" userId="a02e9f34-b7c1-458f-b069-bfd244fb69b9" providerId="ADAL" clId="{4D8D9AB9-4F6F-457E-9196-654674A06A90}" dt="2019-03-12T10:37:24.707" v="1665" actId="1076"/>
          <ac:spMkLst>
            <pc:docMk/>
            <pc:sldMk cId="2226441661" sldId="349"/>
            <ac:spMk id="39" creationId="{33C1D98A-E368-44A3-93CF-1D0FEA0AB148}"/>
          </ac:spMkLst>
        </pc:spChg>
        <pc:spChg chg="add mod">
          <ac:chgData name="Patrik Arlos" userId="a02e9f34-b7c1-458f-b069-bfd244fb69b9" providerId="ADAL" clId="{4D8D9AB9-4F6F-457E-9196-654674A06A90}" dt="2019-03-12T10:37:22.500" v="1664" actId="1076"/>
          <ac:spMkLst>
            <pc:docMk/>
            <pc:sldMk cId="2226441661" sldId="349"/>
            <ac:spMk id="40" creationId="{74C2636E-B9C9-4ADF-AB13-6739F519912C}"/>
          </ac:spMkLst>
        </pc:spChg>
        <pc:spChg chg="add mod">
          <ac:chgData name="Patrik Arlos" userId="a02e9f34-b7c1-458f-b069-bfd244fb69b9" providerId="ADAL" clId="{4D8D9AB9-4F6F-457E-9196-654674A06A90}" dt="2019-03-12T10:37:29.726" v="1667" actId="1076"/>
          <ac:spMkLst>
            <pc:docMk/>
            <pc:sldMk cId="2226441661" sldId="349"/>
            <ac:spMk id="41" creationId="{0304EAD2-D74B-46C5-904A-DA1D61CBD80A}"/>
          </ac:spMkLst>
        </pc:spChg>
        <pc:spChg chg="add mod">
          <ac:chgData name="Patrik Arlos" userId="a02e9f34-b7c1-458f-b069-bfd244fb69b9" providerId="ADAL" clId="{4D8D9AB9-4F6F-457E-9196-654674A06A90}" dt="2019-03-12T10:37:29.726" v="1667" actId="1076"/>
          <ac:spMkLst>
            <pc:docMk/>
            <pc:sldMk cId="2226441661" sldId="349"/>
            <ac:spMk id="42" creationId="{567D78DE-651B-47A5-8EFB-17495DDDDB70}"/>
          </ac:spMkLst>
        </pc:spChg>
        <pc:spChg chg="add mod">
          <ac:chgData name="Patrik Arlos" userId="a02e9f34-b7c1-458f-b069-bfd244fb69b9" providerId="ADAL" clId="{4D8D9AB9-4F6F-457E-9196-654674A06A90}" dt="2019-03-12T10:37:33.525" v="1669" actId="1076"/>
          <ac:spMkLst>
            <pc:docMk/>
            <pc:sldMk cId="2226441661" sldId="349"/>
            <ac:spMk id="43" creationId="{F9FA6382-E30D-461B-9745-352FD8E922DF}"/>
          </ac:spMkLst>
        </pc:spChg>
        <pc:spChg chg="add mod">
          <ac:chgData name="Patrik Arlos" userId="a02e9f34-b7c1-458f-b069-bfd244fb69b9" providerId="ADAL" clId="{4D8D9AB9-4F6F-457E-9196-654674A06A90}" dt="2019-03-12T10:37:33.525" v="1669" actId="1076"/>
          <ac:spMkLst>
            <pc:docMk/>
            <pc:sldMk cId="2226441661" sldId="349"/>
            <ac:spMk id="44" creationId="{5E96B978-40D5-4FA9-B070-2A73E2EEB337}"/>
          </ac:spMkLst>
        </pc:spChg>
        <pc:spChg chg="add mod">
          <ac:chgData name="Patrik Arlos" userId="a02e9f34-b7c1-458f-b069-bfd244fb69b9" providerId="ADAL" clId="{4D8D9AB9-4F6F-457E-9196-654674A06A90}" dt="2019-03-12T10:38:21.475" v="1683" actId="1076"/>
          <ac:spMkLst>
            <pc:docMk/>
            <pc:sldMk cId="2226441661" sldId="349"/>
            <ac:spMk id="45" creationId="{CA45C8A2-44F0-4371-B1B2-40EBA73E3EF3}"/>
          </ac:spMkLst>
        </pc:spChg>
        <pc:spChg chg="add mod">
          <ac:chgData name="Patrik Arlos" userId="a02e9f34-b7c1-458f-b069-bfd244fb69b9" providerId="ADAL" clId="{4D8D9AB9-4F6F-457E-9196-654674A06A90}" dt="2019-03-12T10:37:57.738" v="1676" actId="1076"/>
          <ac:spMkLst>
            <pc:docMk/>
            <pc:sldMk cId="2226441661" sldId="349"/>
            <ac:spMk id="46" creationId="{89519632-DC8F-42BE-97F3-737CDA7F96A8}"/>
          </ac:spMkLst>
        </pc:spChg>
        <pc:spChg chg="add mod">
          <ac:chgData name="Patrik Arlos" userId="a02e9f34-b7c1-458f-b069-bfd244fb69b9" providerId="ADAL" clId="{4D8D9AB9-4F6F-457E-9196-654674A06A90}" dt="2019-03-12T10:38:22.992" v="1684" actId="1076"/>
          <ac:spMkLst>
            <pc:docMk/>
            <pc:sldMk cId="2226441661" sldId="349"/>
            <ac:spMk id="47" creationId="{EA209844-3CEF-4191-904F-B7CB6F214099}"/>
          </ac:spMkLst>
        </pc:spChg>
        <pc:spChg chg="add mod">
          <ac:chgData name="Patrik Arlos" userId="a02e9f34-b7c1-458f-b069-bfd244fb69b9" providerId="ADAL" clId="{4D8D9AB9-4F6F-457E-9196-654674A06A90}" dt="2019-03-12T10:38:25.189" v="1685" actId="1076"/>
          <ac:spMkLst>
            <pc:docMk/>
            <pc:sldMk cId="2226441661" sldId="349"/>
            <ac:spMk id="48" creationId="{B9A093DC-413F-485E-B740-AC8632ED54E6}"/>
          </ac:spMkLst>
        </pc:spChg>
        <pc:spChg chg="add mod">
          <ac:chgData name="Patrik Arlos" userId="a02e9f34-b7c1-458f-b069-bfd244fb69b9" providerId="ADAL" clId="{4D8D9AB9-4F6F-457E-9196-654674A06A90}" dt="2019-03-12T10:38:44.826" v="1687" actId="1076"/>
          <ac:spMkLst>
            <pc:docMk/>
            <pc:sldMk cId="2226441661" sldId="349"/>
            <ac:spMk id="49" creationId="{6FCF3B65-7170-4ED0-986D-5BB0A9502D50}"/>
          </ac:spMkLst>
        </pc:spChg>
        <pc:grpChg chg="add del mod">
          <ac:chgData name="Patrik Arlos" userId="a02e9f34-b7c1-458f-b069-bfd244fb69b9" providerId="ADAL" clId="{4D8D9AB9-4F6F-457E-9196-654674A06A90}" dt="2019-03-12T10:36:23.692" v="1636" actId="165"/>
          <ac:grpSpMkLst>
            <pc:docMk/>
            <pc:sldMk cId="2226441661" sldId="349"/>
            <ac:grpSpMk id="5" creationId="{D1FFEEAD-DDE8-4F23-B3EE-793C3ECF85E5}"/>
          </ac:grpSpMkLst>
        </pc:grpChg>
      </pc:sldChg>
      <pc:sldChg chg="modSp add">
        <pc:chgData name="Patrik Arlos" userId="a02e9f34-b7c1-458f-b069-bfd244fb69b9" providerId="ADAL" clId="{4D8D9AB9-4F6F-457E-9196-654674A06A90}" dt="2019-03-12T12:10:56.306" v="2360" actId="20577"/>
        <pc:sldMkLst>
          <pc:docMk/>
          <pc:sldMk cId="3740023047" sldId="350"/>
        </pc:sldMkLst>
        <pc:spChg chg="mod">
          <ac:chgData name="Patrik Arlos" userId="a02e9f34-b7c1-458f-b069-bfd244fb69b9" providerId="ADAL" clId="{4D8D9AB9-4F6F-457E-9196-654674A06A90}" dt="2019-03-12T12:10:17.898" v="2237" actId="20577"/>
          <ac:spMkLst>
            <pc:docMk/>
            <pc:sldMk cId="3740023047" sldId="350"/>
            <ac:spMk id="2" creationId="{C7D2AD42-1301-4F20-BC59-DF17BE60AC71}"/>
          </ac:spMkLst>
        </pc:spChg>
        <pc:spChg chg="mod">
          <ac:chgData name="Patrik Arlos" userId="a02e9f34-b7c1-458f-b069-bfd244fb69b9" providerId="ADAL" clId="{4D8D9AB9-4F6F-457E-9196-654674A06A90}" dt="2019-03-12T12:10:56.306" v="2360" actId="20577"/>
          <ac:spMkLst>
            <pc:docMk/>
            <pc:sldMk cId="3740023047" sldId="350"/>
            <ac:spMk id="3" creationId="{66DA89ED-A503-4A22-8103-ECA258EBFF51}"/>
          </ac:spMkLst>
        </pc:spChg>
      </pc:sldChg>
      <pc:sldChg chg="addSp delSp modSp add">
        <pc:chgData name="Patrik Arlos" userId="a02e9f34-b7c1-458f-b069-bfd244fb69b9" providerId="ADAL" clId="{4D8D9AB9-4F6F-457E-9196-654674A06A90}" dt="2019-03-12T12:34:29.526" v="2517" actId="1076"/>
        <pc:sldMkLst>
          <pc:docMk/>
          <pc:sldMk cId="439692733" sldId="351"/>
        </pc:sldMkLst>
        <pc:spChg chg="mod">
          <ac:chgData name="Patrik Arlos" userId="a02e9f34-b7c1-458f-b069-bfd244fb69b9" providerId="ADAL" clId="{4D8D9AB9-4F6F-457E-9196-654674A06A90}" dt="2019-03-12T12:19:46.529" v="2396" actId="20577"/>
          <ac:spMkLst>
            <pc:docMk/>
            <pc:sldMk cId="439692733" sldId="351"/>
            <ac:spMk id="2" creationId="{52F9857F-DE3C-407E-8E00-AD94BC95AA65}"/>
          </ac:spMkLst>
        </pc:spChg>
        <pc:spChg chg="del mod">
          <ac:chgData name="Patrik Arlos" userId="a02e9f34-b7c1-458f-b069-bfd244fb69b9" providerId="ADAL" clId="{4D8D9AB9-4F6F-457E-9196-654674A06A90}" dt="2019-03-12T12:29:23.105" v="2459" actId="478"/>
          <ac:spMkLst>
            <pc:docMk/>
            <pc:sldMk cId="439692733" sldId="351"/>
            <ac:spMk id="3" creationId="{D173FEB6-333E-497E-93D6-766A872B8813}"/>
          </ac:spMkLst>
        </pc:spChg>
        <pc:spChg chg="mod topLvl">
          <ac:chgData name="Patrik Arlos" userId="a02e9f34-b7c1-458f-b069-bfd244fb69b9" providerId="ADAL" clId="{4D8D9AB9-4F6F-457E-9196-654674A06A90}" dt="2019-03-12T12:34:07.411" v="2504" actId="1076"/>
          <ac:spMkLst>
            <pc:docMk/>
            <pc:sldMk cId="439692733" sldId="351"/>
            <ac:spMk id="5" creationId="{2B97E889-4660-451B-8A67-3F66348DDD8A}"/>
          </ac:spMkLst>
        </pc:spChg>
        <pc:spChg chg="mod topLvl">
          <ac:chgData name="Patrik Arlos" userId="a02e9f34-b7c1-458f-b069-bfd244fb69b9" providerId="ADAL" clId="{4D8D9AB9-4F6F-457E-9196-654674A06A90}" dt="2019-03-12T12:34:07.411" v="2504" actId="1076"/>
          <ac:spMkLst>
            <pc:docMk/>
            <pc:sldMk cId="439692733" sldId="351"/>
            <ac:spMk id="6" creationId="{DDEEA1E2-041B-434D-B69F-3A5D3E6501D7}"/>
          </ac:spMkLst>
        </pc:spChg>
        <pc:spChg chg="del mod topLvl">
          <ac:chgData name="Patrik Arlos" userId="a02e9f34-b7c1-458f-b069-bfd244fb69b9" providerId="ADAL" clId="{4D8D9AB9-4F6F-457E-9196-654674A06A90}" dt="2019-03-12T12:25:26.294" v="2430" actId="478"/>
          <ac:spMkLst>
            <pc:docMk/>
            <pc:sldMk cId="439692733" sldId="351"/>
            <ac:spMk id="7" creationId="{3FBB33D3-C118-469F-8611-0908110B6330}"/>
          </ac:spMkLst>
        </pc:spChg>
        <pc:spChg chg="del mod topLvl">
          <ac:chgData name="Patrik Arlos" userId="a02e9f34-b7c1-458f-b069-bfd244fb69b9" providerId="ADAL" clId="{4D8D9AB9-4F6F-457E-9196-654674A06A90}" dt="2019-03-12T12:25:26.294" v="2430" actId="478"/>
          <ac:spMkLst>
            <pc:docMk/>
            <pc:sldMk cId="439692733" sldId="351"/>
            <ac:spMk id="8" creationId="{7E08F464-4877-42D6-B96E-9DF2AC207C88}"/>
          </ac:spMkLst>
        </pc:spChg>
        <pc:spChg chg="del mod topLvl">
          <ac:chgData name="Patrik Arlos" userId="a02e9f34-b7c1-458f-b069-bfd244fb69b9" providerId="ADAL" clId="{4D8D9AB9-4F6F-457E-9196-654674A06A90}" dt="2019-03-12T12:25:26.294" v="2430" actId="478"/>
          <ac:spMkLst>
            <pc:docMk/>
            <pc:sldMk cId="439692733" sldId="351"/>
            <ac:spMk id="9" creationId="{5AB3D0B9-8D76-4DB3-ACC7-91EE4EAE64CF}"/>
          </ac:spMkLst>
        </pc:spChg>
        <pc:spChg chg="del mod topLvl">
          <ac:chgData name="Patrik Arlos" userId="a02e9f34-b7c1-458f-b069-bfd244fb69b9" providerId="ADAL" clId="{4D8D9AB9-4F6F-457E-9196-654674A06A90}" dt="2019-03-12T12:25:26.294" v="2430" actId="478"/>
          <ac:spMkLst>
            <pc:docMk/>
            <pc:sldMk cId="439692733" sldId="351"/>
            <ac:spMk id="10" creationId="{281F5C08-E20D-48FC-B632-A6D0F10554FE}"/>
          </ac:spMkLst>
        </pc:spChg>
        <pc:spChg chg="add mod topLvl">
          <ac:chgData name="Patrik Arlos" userId="a02e9f34-b7c1-458f-b069-bfd244fb69b9" providerId="ADAL" clId="{4D8D9AB9-4F6F-457E-9196-654674A06A90}" dt="2019-03-12T12:34:07.411" v="2504" actId="1076"/>
          <ac:spMkLst>
            <pc:docMk/>
            <pc:sldMk cId="439692733" sldId="351"/>
            <ac:spMk id="11" creationId="{5D0A6186-80A6-4A67-A711-EE2C148C53DD}"/>
          </ac:spMkLst>
        </pc:spChg>
        <pc:spChg chg="add mod topLvl">
          <ac:chgData name="Patrik Arlos" userId="a02e9f34-b7c1-458f-b069-bfd244fb69b9" providerId="ADAL" clId="{4D8D9AB9-4F6F-457E-9196-654674A06A90}" dt="2019-03-12T12:34:07.411" v="2504" actId="1076"/>
          <ac:spMkLst>
            <pc:docMk/>
            <pc:sldMk cId="439692733" sldId="351"/>
            <ac:spMk id="12" creationId="{B2DD62A8-B094-4280-8E34-DB51B7B14A32}"/>
          </ac:spMkLst>
        </pc:spChg>
        <pc:spChg chg="add del mod topLvl">
          <ac:chgData name="Patrik Arlos" userId="a02e9f34-b7c1-458f-b069-bfd244fb69b9" providerId="ADAL" clId="{4D8D9AB9-4F6F-457E-9196-654674A06A90}" dt="2019-03-12T12:25:26.294" v="2430" actId="478"/>
          <ac:spMkLst>
            <pc:docMk/>
            <pc:sldMk cId="439692733" sldId="351"/>
            <ac:spMk id="13" creationId="{9398D452-E609-49A0-9CE1-F69E0C41B32A}"/>
          </ac:spMkLst>
        </pc:spChg>
        <pc:spChg chg="add del mod topLvl">
          <ac:chgData name="Patrik Arlos" userId="a02e9f34-b7c1-458f-b069-bfd244fb69b9" providerId="ADAL" clId="{4D8D9AB9-4F6F-457E-9196-654674A06A90}" dt="2019-03-12T12:25:26.294" v="2430" actId="478"/>
          <ac:spMkLst>
            <pc:docMk/>
            <pc:sldMk cId="439692733" sldId="351"/>
            <ac:spMk id="14" creationId="{9BFD1C1F-8281-477B-BC28-DDA06C45A9E6}"/>
          </ac:spMkLst>
        </pc:spChg>
        <pc:spChg chg="add mod topLvl">
          <ac:chgData name="Patrik Arlos" userId="a02e9f34-b7c1-458f-b069-bfd244fb69b9" providerId="ADAL" clId="{4D8D9AB9-4F6F-457E-9196-654674A06A90}" dt="2019-03-12T12:34:07.411" v="2504" actId="1076"/>
          <ac:spMkLst>
            <pc:docMk/>
            <pc:sldMk cId="439692733" sldId="351"/>
            <ac:spMk id="15" creationId="{7DB54FCA-1259-44C9-9622-FD08255DAE78}"/>
          </ac:spMkLst>
        </pc:spChg>
        <pc:spChg chg="add mod topLvl">
          <ac:chgData name="Patrik Arlos" userId="a02e9f34-b7c1-458f-b069-bfd244fb69b9" providerId="ADAL" clId="{4D8D9AB9-4F6F-457E-9196-654674A06A90}" dt="2019-03-12T12:34:07.411" v="2504" actId="1076"/>
          <ac:spMkLst>
            <pc:docMk/>
            <pc:sldMk cId="439692733" sldId="351"/>
            <ac:spMk id="16" creationId="{234EB390-1C9A-4AB0-8A2D-DA16D2194DD1}"/>
          </ac:spMkLst>
        </pc:spChg>
        <pc:spChg chg="add del mod topLvl">
          <ac:chgData name="Patrik Arlos" userId="a02e9f34-b7c1-458f-b069-bfd244fb69b9" providerId="ADAL" clId="{4D8D9AB9-4F6F-457E-9196-654674A06A90}" dt="2019-03-12T12:29:27.362" v="2462" actId="478"/>
          <ac:spMkLst>
            <pc:docMk/>
            <pc:sldMk cId="439692733" sldId="351"/>
            <ac:spMk id="17" creationId="{4C1F12F1-F10D-4BED-8BC8-3B90878CDA14}"/>
          </ac:spMkLst>
        </pc:spChg>
        <pc:spChg chg="add del mod topLvl">
          <ac:chgData name="Patrik Arlos" userId="a02e9f34-b7c1-458f-b069-bfd244fb69b9" providerId="ADAL" clId="{4D8D9AB9-4F6F-457E-9196-654674A06A90}" dt="2019-03-12T12:29:27.362" v="2462" actId="478"/>
          <ac:spMkLst>
            <pc:docMk/>
            <pc:sldMk cId="439692733" sldId="351"/>
            <ac:spMk id="18" creationId="{E33D90D4-42D2-4A72-BDD7-8530ACCF0E91}"/>
          </ac:spMkLst>
        </pc:spChg>
        <pc:spChg chg="add del mod topLvl">
          <ac:chgData name="Patrik Arlos" userId="a02e9f34-b7c1-458f-b069-bfd244fb69b9" providerId="ADAL" clId="{4D8D9AB9-4F6F-457E-9196-654674A06A90}" dt="2019-03-12T12:25:26.294" v="2430" actId="478"/>
          <ac:spMkLst>
            <pc:docMk/>
            <pc:sldMk cId="439692733" sldId="351"/>
            <ac:spMk id="19" creationId="{4ACAE2D7-5DB8-49F7-91A9-97EC2172F45C}"/>
          </ac:spMkLst>
        </pc:spChg>
        <pc:spChg chg="add del mod topLvl">
          <ac:chgData name="Patrik Arlos" userId="a02e9f34-b7c1-458f-b069-bfd244fb69b9" providerId="ADAL" clId="{4D8D9AB9-4F6F-457E-9196-654674A06A90}" dt="2019-03-12T12:25:26.294" v="2430" actId="478"/>
          <ac:spMkLst>
            <pc:docMk/>
            <pc:sldMk cId="439692733" sldId="351"/>
            <ac:spMk id="20" creationId="{50F347F1-8F04-43EE-B57F-F3544C1C6974}"/>
          </ac:spMkLst>
        </pc:spChg>
        <pc:spChg chg="add del mod topLvl">
          <ac:chgData name="Patrik Arlos" userId="a02e9f34-b7c1-458f-b069-bfd244fb69b9" providerId="ADAL" clId="{4D8D9AB9-4F6F-457E-9196-654674A06A90}" dt="2019-03-12T12:25:26.294" v="2430" actId="478"/>
          <ac:spMkLst>
            <pc:docMk/>
            <pc:sldMk cId="439692733" sldId="351"/>
            <ac:spMk id="21" creationId="{545ED6C9-7B15-477F-8B76-B29066DD3348}"/>
          </ac:spMkLst>
        </pc:spChg>
        <pc:spChg chg="add del mod topLvl">
          <ac:chgData name="Patrik Arlos" userId="a02e9f34-b7c1-458f-b069-bfd244fb69b9" providerId="ADAL" clId="{4D8D9AB9-4F6F-457E-9196-654674A06A90}" dt="2019-03-12T12:25:26.294" v="2430" actId="478"/>
          <ac:spMkLst>
            <pc:docMk/>
            <pc:sldMk cId="439692733" sldId="351"/>
            <ac:spMk id="22" creationId="{EE43CF90-6C9C-4C3D-81B5-67204BF691BC}"/>
          </ac:spMkLst>
        </pc:spChg>
        <pc:spChg chg="add del mod topLvl">
          <ac:chgData name="Patrik Arlos" userId="a02e9f34-b7c1-458f-b069-bfd244fb69b9" providerId="ADAL" clId="{4D8D9AB9-4F6F-457E-9196-654674A06A90}" dt="2019-03-12T12:25:26.294" v="2430" actId="478"/>
          <ac:spMkLst>
            <pc:docMk/>
            <pc:sldMk cId="439692733" sldId="351"/>
            <ac:spMk id="23" creationId="{0059DDC4-F14D-4DB4-8A46-377AF8883928}"/>
          </ac:spMkLst>
        </pc:spChg>
        <pc:spChg chg="add del mod topLvl">
          <ac:chgData name="Patrik Arlos" userId="a02e9f34-b7c1-458f-b069-bfd244fb69b9" providerId="ADAL" clId="{4D8D9AB9-4F6F-457E-9196-654674A06A90}" dt="2019-03-12T12:25:26.294" v="2430" actId="478"/>
          <ac:spMkLst>
            <pc:docMk/>
            <pc:sldMk cId="439692733" sldId="351"/>
            <ac:spMk id="24" creationId="{1321F4E1-969C-43D7-B6B0-5F904BDD7E8F}"/>
          </ac:spMkLst>
        </pc:spChg>
        <pc:spChg chg="add del mod topLvl">
          <ac:chgData name="Patrik Arlos" userId="a02e9f34-b7c1-458f-b069-bfd244fb69b9" providerId="ADAL" clId="{4D8D9AB9-4F6F-457E-9196-654674A06A90}" dt="2019-03-12T12:25:26.294" v="2430" actId="478"/>
          <ac:spMkLst>
            <pc:docMk/>
            <pc:sldMk cId="439692733" sldId="351"/>
            <ac:spMk id="25" creationId="{E2C03331-5444-4C1F-A843-F36B75791086}"/>
          </ac:spMkLst>
        </pc:spChg>
        <pc:spChg chg="add del mod topLvl">
          <ac:chgData name="Patrik Arlos" userId="a02e9f34-b7c1-458f-b069-bfd244fb69b9" providerId="ADAL" clId="{4D8D9AB9-4F6F-457E-9196-654674A06A90}" dt="2019-03-12T12:25:28.518" v="2431" actId="478"/>
          <ac:spMkLst>
            <pc:docMk/>
            <pc:sldMk cId="439692733" sldId="351"/>
            <ac:spMk id="26" creationId="{9BB8A5D8-E826-452D-B028-03D89895C0C9}"/>
          </ac:spMkLst>
        </pc:spChg>
        <pc:spChg chg="add mod">
          <ac:chgData name="Patrik Arlos" userId="a02e9f34-b7c1-458f-b069-bfd244fb69b9" providerId="ADAL" clId="{4D8D9AB9-4F6F-457E-9196-654674A06A90}" dt="2019-03-12T12:34:07.411" v="2504" actId="1076"/>
          <ac:spMkLst>
            <pc:docMk/>
            <pc:sldMk cId="439692733" sldId="351"/>
            <ac:spMk id="29" creationId="{DABDAC0E-574B-46A4-A97E-06D3CFA35D74}"/>
          </ac:spMkLst>
        </pc:spChg>
        <pc:spChg chg="add mod">
          <ac:chgData name="Patrik Arlos" userId="a02e9f34-b7c1-458f-b069-bfd244fb69b9" providerId="ADAL" clId="{4D8D9AB9-4F6F-457E-9196-654674A06A90}" dt="2019-03-12T12:34:12.192" v="2505" actId="1076"/>
          <ac:spMkLst>
            <pc:docMk/>
            <pc:sldMk cId="439692733" sldId="351"/>
            <ac:spMk id="30" creationId="{5B128772-0BF0-45D1-9ABA-DBDA38307F09}"/>
          </ac:spMkLst>
        </pc:spChg>
        <pc:spChg chg="add mod">
          <ac:chgData name="Patrik Arlos" userId="a02e9f34-b7c1-458f-b069-bfd244fb69b9" providerId="ADAL" clId="{4D8D9AB9-4F6F-457E-9196-654674A06A90}" dt="2019-03-12T12:34:29.526" v="2517" actId="1076"/>
          <ac:spMkLst>
            <pc:docMk/>
            <pc:sldMk cId="439692733" sldId="351"/>
            <ac:spMk id="31" creationId="{596EB4D0-7EBC-436D-90F5-AFDBE093E8C4}"/>
          </ac:spMkLst>
        </pc:spChg>
        <pc:grpChg chg="add del mod topLvl">
          <ac:chgData name="Patrik Arlos" userId="a02e9f34-b7c1-458f-b069-bfd244fb69b9" providerId="ADAL" clId="{4D8D9AB9-4F6F-457E-9196-654674A06A90}" dt="2019-03-12T12:25:14.944" v="2429" actId="165"/>
          <ac:grpSpMkLst>
            <pc:docMk/>
            <pc:sldMk cId="439692733" sldId="351"/>
            <ac:grpSpMk id="4" creationId="{AEE4976F-1140-48B2-B61C-49B8C779DDCE}"/>
          </ac:grpSpMkLst>
        </pc:grpChg>
        <pc:grpChg chg="add del mod">
          <ac:chgData name="Patrik Arlos" userId="a02e9f34-b7c1-458f-b069-bfd244fb69b9" providerId="ADAL" clId="{4D8D9AB9-4F6F-457E-9196-654674A06A90}" dt="2019-03-12T12:25:07.717" v="2428" actId="165"/>
          <ac:grpSpMkLst>
            <pc:docMk/>
            <pc:sldMk cId="439692733" sldId="351"/>
            <ac:grpSpMk id="27" creationId="{8E1540FD-B14C-4984-BB82-17DFABF3F679}"/>
          </ac:grpSpMkLst>
        </pc:grpChg>
        <pc:grpChg chg="add del mod">
          <ac:chgData name="Patrik Arlos" userId="a02e9f34-b7c1-458f-b069-bfd244fb69b9" providerId="ADAL" clId="{4D8D9AB9-4F6F-457E-9196-654674A06A90}" dt="2019-03-12T12:25:54.612" v="2435" actId="165"/>
          <ac:grpSpMkLst>
            <pc:docMk/>
            <pc:sldMk cId="439692733" sldId="351"/>
            <ac:grpSpMk id="28" creationId="{954926DF-F816-44C5-886A-46081767B7A0}"/>
          </ac:grpSpMkLst>
        </pc:grpChg>
      </pc:sldChg>
      <pc:sldChg chg="add del">
        <pc:chgData name="Patrik Arlos" userId="a02e9f34-b7c1-458f-b069-bfd244fb69b9" providerId="ADAL" clId="{4D8D9AB9-4F6F-457E-9196-654674A06A90}" dt="2019-03-12T12:12:06.440" v="2362" actId="2696"/>
        <pc:sldMkLst>
          <pc:docMk/>
          <pc:sldMk cId="3670362541" sldId="351"/>
        </pc:sldMkLst>
      </pc:sldChg>
      <pc:sldChg chg="addSp delSp modSp add">
        <pc:chgData name="Patrik Arlos" userId="a02e9f34-b7c1-458f-b069-bfd244fb69b9" providerId="ADAL" clId="{4D8D9AB9-4F6F-457E-9196-654674A06A90}" dt="2019-03-12T12:42:56.107" v="2576" actId="20577"/>
        <pc:sldMkLst>
          <pc:docMk/>
          <pc:sldMk cId="712575517" sldId="352"/>
        </pc:sldMkLst>
        <pc:spChg chg="mod">
          <ac:chgData name="Patrik Arlos" userId="a02e9f34-b7c1-458f-b069-bfd244fb69b9" providerId="ADAL" clId="{4D8D9AB9-4F6F-457E-9196-654674A06A90}" dt="2019-03-12T12:42:56.107" v="2576" actId="20577"/>
          <ac:spMkLst>
            <pc:docMk/>
            <pc:sldMk cId="712575517" sldId="352"/>
            <ac:spMk id="2" creationId="{96BEE946-E90C-4AEB-AAB6-12E0D86CC724}"/>
          </ac:spMkLst>
        </pc:spChg>
        <pc:spChg chg="del">
          <ac:chgData name="Patrik Arlos" userId="a02e9f34-b7c1-458f-b069-bfd244fb69b9" providerId="ADAL" clId="{4D8D9AB9-4F6F-457E-9196-654674A06A90}" dt="2019-03-12T12:42:14.287" v="2559"/>
          <ac:spMkLst>
            <pc:docMk/>
            <pc:sldMk cId="712575517" sldId="352"/>
            <ac:spMk id="3" creationId="{0E87F66B-6C14-421F-897D-352C2DE6958D}"/>
          </ac:spMkLst>
        </pc:spChg>
        <pc:spChg chg="add mod">
          <ac:chgData name="Patrik Arlos" userId="a02e9f34-b7c1-458f-b069-bfd244fb69b9" providerId="ADAL" clId="{4D8D9AB9-4F6F-457E-9196-654674A06A90}" dt="2019-03-12T12:42:14.287" v="2559"/>
          <ac:spMkLst>
            <pc:docMk/>
            <pc:sldMk cId="712575517" sldId="352"/>
            <ac:spMk id="4" creationId="{85B112F7-2403-4827-B70F-52BF5623AA8B}"/>
          </ac:spMkLst>
        </pc:spChg>
      </pc:sldChg>
      <pc:sldChg chg="addSp delSp modSp add">
        <pc:chgData name="Patrik Arlos" userId="a02e9f34-b7c1-458f-b069-bfd244fb69b9" providerId="ADAL" clId="{4D8D9AB9-4F6F-457E-9196-654674A06A90}" dt="2019-03-12T12:44:08.654" v="2677" actId="20577"/>
        <pc:sldMkLst>
          <pc:docMk/>
          <pc:sldMk cId="4257769299" sldId="353"/>
        </pc:sldMkLst>
        <pc:spChg chg="del">
          <ac:chgData name="Patrik Arlos" userId="a02e9f34-b7c1-458f-b069-bfd244fb69b9" providerId="ADAL" clId="{4D8D9AB9-4F6F-457E-9196-654674A06A90}" dt="2019-03-12T12:43:20.184" v="2580"/>
          <ac:spMkLst>
            <pc:docMk/>
            <pc:sldMk cId="4257769299" sldId="353"/>
            <ac:spMk id="2" creationId="{563ADC7F-5AEE-4526-A92D-F536628E6A2B}"/>
          </ac:spMkLst>
        </pc:spChg>
        <pc:spChg chg="del">
          <ac:chgData name="Patrik Arlos" userId="a02e9f34-b7c1-458f-b069-bfd244fb69b9" providerId="ADAL" clId="{4D8D9AB9-4F6F-457E-9196-654674A06A90}" dt="2019-03-12T12:43:20.184" v="2580"/>
          <ac:spMkLst>
            <pc:docMk/>
            <pc:sldMk cId="4257769299" sldId="353"/>
            <ac:spMk id="3" creationId="{C08F5331-D224-4DBE-AAAE-89BDEB9159ED}"/>
          </ac:spMkLst>
        </pc:spChg>
        <pc:spChg chg="add mod">
          <ac:chgData name="Patrik Arlos" userId="a02e9f34-b7c1-458f-b069-bfd244fb69b9" providerId="ADAL" clId="{4D8D9AB9-4F6F-457E-9196-654674A06A90}" dt="2019-03-12T12:43:38.957" v="2645" actId="20577"/>
          <ac:spMkLst>
            <pc:docMk/>
            <pc:sldMk cId="4257769299" sldId="353"/>
            <ac:spMk id="4" creationId="{DA7704A7-6F51-44D0-9BA5-E3974336E1A4}"/>
          </ac:spMkLst>
        </pc:spChg>
        <pc:spChg chg="add mod">
          <ac:chgData name="Patrik Arlos" userId="a02e9f34-b7c1-458f-b069-bfd244fb69b9" providerId="ADAL" clId="{4D8D9AB9-4F6F-457E-9196-654674A06A90}" dt="2019-03-12T12:44:08.654" v="2677" actId="20577"/>
          <ac:spMkLst>
            <pc:docMk/>
            <pc:sldMk cId="4257769299" sldId="353"/>
            <ac:spMk id="5" creationId="{32B3AE85-A882-4186-84CC-C96EF801D070}"/>
          </ac:spMkLst>
        </pc:spChg>
      </pc:sldChg>
      <pc:sldChg chg="modSp add">
        <pc:chgData name="Patrik Arlos" userId="a02e9f34-b7c1-458f-b069-bfd244fb69b9" providerId="ADAL" clId="{4D8D9AB9-4F6F-457E-9196-654674A06A90}" dt="2019-03-12T12:46:44.185" v="2840" actId="20577"/>
        <pc:sldMkLst>
          <pc:docMk/>
          <pc:sldMk cId="2211872050" sldId="354"/>
        </pc:sldMkLst>
        <pc:spChg chg="mod">
          <ac:chgData name="Patrik Arlos" userId="a02e9f34-b7c1-458f-b069-bfd244fb69b9" providerId="ADAL" clId="{4D8D9AB9-4F6F-457E-9196-654674A06A90}" dt="2019-03-12T12:44:45.185" v="2685" actId="20577"/>
          <ac:spMkLst>
            <pc:docMk/>
            <pc:sldMk cId="2211872050" sldId="354"/>
            <ac:spMk id="2" creationId="{A6E3FAC8-FC9B-4A28-B329-FD90379AA924}"/>
          </ac:spMkLst>
        </pc:spChg>
        <pc:spChg chg="mod">
          <ac:chgData name="Patrik Arlos" userId="a02e9f34-b7c1-458f-b069-bfd244fb69b9" providerId="ADAL" clId="{4D8D9AB9-4F6F-457E-9196-654674A06A90}" dt="2019-03-12T12:46:44.185" v="2840" actId="20577"/>
          <ac:spMkLst>
            <pc:docMk/>
            <pc:sldMk cId="2211872050" sldId="354"/>
            <ac:spMk id="3" creationId="{B669B6BD-D985-4EFE-8583-1F37080BDA17}"/>
          </ac:spMkLst>
        </pc:spChg>
      </pc:sldChg>
      <pc:sldChg chg="add del">
        <pc:chgData name="Patrik Arlos" userId="a02e9f34-b7c1-458f-b069-bfd244fb69b9" providerId="ADAL" clId="{4D8D9AB9-4F6F-457E-9196-654674A06A90}" dt="2019-03-12T12:43:14.877" v="2579" actId="2696"/>
        <pc:sldMkLst>
          <pc:docMk/>
          <pc:sldMk cId="3968648504" sldId="354"/>
        </pc:sldMkLst>
      </pc:sldChg>
      <pc:sldMasterChg chg="modSldLayout">
        <pc:chgData name="Patrik Arlos" userId="a02e9f34-b7c1-458f-b069-bfd244fb69b9" providerId="ADAL" clId="{4D8D9AB9-4F6F-457E-9196-654674A06A90}" dt="2019-03-12T08:59:31.907" v="25" actId="14100"/>
        <pc:sldMasterMkLst>
          <pc:docMk/>
          <pc:sldMasterMk cId="1233805520" sldId="2147483648"/>
        </pc:sldMasterMkLst>
        <pc:sldLayoutChg chg="modSp">
          <pc:chgData name="Patrik Arlos" userId="a02e9f34-b7c1-458f-b069-bfd244fb69b9" providerId="ADAL" clId="{4D8D9AB9-4F6F-457E-9196-654674A06A90}" dt="2019-03-12T08:59:31.907" v="25" actId="14100"/>
          <pc:sldLayoutMkLst>
            <pc:docMk/>
            <pc:sldMasterMk cId="1233805520" sldId="2147483648"/>
            <pc:sldLayoutMk cId="213951777" sldId="2147483650"/>
          </pc:sldLayoutMkLst>
          <pc:spChg chg="mod">
            <ac:chgData name="Patrik Arlos" userId="a02e9f34-b7c1-458f-b069-bfd244fb69b9" providerId="ADAL" clId="{4D8D9AB9-4F6F-457E-9196-654674A06A90}" dt="2019-03-12T08:59:27.677" v="24" actId="14100"/>
            <ac:spMkLst>
              <pc:docMk/>
              <pc:sldMasterMk cId="1233805520" sldId="2147483648"/>
              <pc:sldLayoutMk cId="213951777" sldId="2147483650"/>
              <ac:spMk id="2" creationId="{00000000-0000-0000-0000-000000000000}"/>
            </ac:spMkLst>
          </pc:spChg>
          <pc:spChg chg="mod">
            <ac:chgData name="Patrik Arlos" userId="a02e9f34-b7c1-458f-b069-bfd244fb69b9" providerId="ADAL" clId="{4D8D9AB9-4F6F-457E-9196-654674A06A90}" dt="2019-03-12T08:59:31.907" v="25" actId="14100"/>
            <ac:spMkLst>
              <pc:docMk/>
              <pc:sldMasterMk cId="1233805520" sldId="2147483648"/>
              <pc:sldLayoutMk cId="213951777" sldId="2147483650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6" y="1"/>
            <a:ext cx="8898577" cy="9579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6696"/>
            <a:ext cx="10515600" cy="51002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714B-F639-F148-A2EB-005B62CBEEDE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ildobjekt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240024"/>
            <a:ext cx="3200400" cy="3617976"/>
          </a:xfrm>
          <a:prstGeom prst="rect">
            <a:avLst/>
          </a:prstGeom>
        </p:spPr>
      </p:pic>
      <p:pic>
        <p:nvPicPr>
          <p:cNvPr id="11" name="Bildobjekt 5" descr="bth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" y="130173"/>
            <a:ext cx="863599" cy="863599"/>
          </a:xfrm>
          <a:prstGeom prst="rect">
            <a:avLst/>
          </a:prstGeom>
        </p:spPr>
      </p:pic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52" y="130173"/>
            <a:ext cx="1805709" cy="8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533"/>
            <a:ext cx="9144000" cy="2756430"/>
          </a:xfrm>
        </p:spPr>
        <p:txBody>
          <a:bodyPr>
            <a:normAutofit/>
          </a:bodyPr>
          <a:lstStyle/>
          <a:p>
            <a:r>
              <a:rPr lang="en-US" dirty="0"/>
              <a:t>Introduction to Sockets  </a:t>
            </a:r>
            <a:br>
              <a:rPr lang="en-US" dirty="0"/>
            </a:br>
            <a:r>
              <a:rPr lang="en-US" dirty="0"/>
              <a:t>(part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995" y="3602038"/>
            <a:ext cx="9733808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IP, ICMP, UDP, TCP header format, servers, byte ordering, socket file descriptors, POSIX data types and functions, useful tools </a:t>
            </a:r>
          </a:p>
          <a:p>
            <a:endParaRPr lang="en-US" dirty="0"/>
          </a:p>
          <a:p>
            <a:r>
              <a:rPr lang="en-US" dirty="0"/>
              <a:t>Chapters 1,2 and 3.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2683" y="2835198"/>
            <a:ext cx="30963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9027" y="2835198"/>
            <a:ext cx="30963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ID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99027" y="2043110"/>
            <a:ext cx="0" cy="72008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04196" y="4165491"/>
            <a:ext cx="518306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Address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87259" y="4165491"/>
            <a:ext cx="100962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02683" y="5534382"/>
            <a:ext cx="208671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Address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89402" y="5534382"/>
            <a:ext cx="41059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8A675-6878-4AA9-9CFC-62046FF170B0}"/>
              </a:ext>
            </a:extLst>
          </p:cNvPr>
          <p:cNvSpPr txBox="1"/>
          <p:nvPr/>
        </p:nvSpPr>
        <p:spPr>
          <a:xfrm>
            <a:off x="3935453" y="1449825"/>
            <a:ext cx="432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Separate Network and Host parts</a:t>
            </a:r>
          </a:p>
        </p:txBody>
      </p:sp>
    </p:spTree>
    <p:extLst>
      <p:ext uri="{BB962C8B-B14F-4D97-AF65-F5344CB8AC3E}">
        <p14:creationId xmlns:p14="http://schemas.microsoft.com/office/powerpoint/2010/main" val="260907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695174" cy="908720"/>
          </a:xfrm>
        </p:spPr>
        <p:txBody>
          <a:bodyPr/>
          <a:lstStyle/>
          <a:p>
            <a:r>
              <a:rPr lang="en-US" dirty="0"/>
              <a:t>Subnet Example: 192.168.0.1/26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6697"/>
            <a:ext cx="12326587" cy="4156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Address:   	192.168.0.1           		</a:t>
            </a:r>
            <a:r>
              <a:rPr lang="en-US" sz="2400" dirty="0">
                <a:latin typeface="Lucida Console" panose="020B0609040504020204" pitchFamily="49" charset="0"/>
              </a:rPr>
              <a:t>11000000.10101000.00000000.00 000001</a:t>
            </a:r>
          </a:p>
          <a:p>
            <a:pPr marL="0" indent="0">
              <a:buNone/>
            </a:pPr>
            <a:r>
              <a:rPr lang="en-US" sz="2400" dirty="0"/>
              <a:t>Netmask:   	255.255.255.192 = 26 	</a:t>
            </a:r>
            <a:r>
              <a:rPr lang="en-US" sz="2400" dirty="0">
                <a:latin typeface="Lucida Console" panose="020B0609040504020204" pitchFamily="49" charset="0"/>
              </a:rPr>
              <a:t>11111111.11111111.11111111.11 000000</a:t>
            </a:r>
          </a:p>
          <a:p>
            <a:pPr marL="0" indent="0">
              <a:buNone/>
            </a:pPr>
            <a:r>
              <a:rPr lang="en-US" sz="2400" dirty="0"/>
              <a:t>Wildcard:  	0.0.0.63              		</a:t>
            </a:r>
            <a:r>
              <a:rPr lang="en-US" sz="2400" dirty="0">
                <a:latin typeface="Lucida Console" panose="020B0609040504020204" pitchFamily="49" charset="0"/>
              </a:rPr>
              <a:t>00000000.00000000.00000000.00 111111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Network:   	192.168.0.0 	       		</a:t>
            </a:r>
            <a:r>
              <a:rPr lang="en-US" sz="2400" dirty="0">
                <a:latin typeface="Lucida Console" panose="020B0609040504020204" pitchFamily="49" charset="0"/>
              </a:rPr>
              <a:t>11000000.10101000.00000000.00 000000</a:t>
            </a:r>
          </a:p>
          <a:p>
            <a:pPr marL="0" indent="0">
              <a:buNone/>
            </a:pPr>
            <a:r>
              <a:rPr lang="en-US" sz="2400" dirty="0"/>
              <a:t>Broadcast: 	192.168.0.63          		</a:t>
            </a:r>
            <a:r>
              <a:rPr lang="en-US" sz="2400" dirty="0">
                <a:latin typeface="Lucida Console" panose="020B0609040504020204" pitchFamily="49" charset="0"/>
              </a:rPr>
              <a:t>11000000.10101000.00000000.00 111111</a:t>
            </a:r>
          </a:p>
          <a:p>
            <a:pPr marL="0" indent="0">
              <a:buNone/>
            </a:pPr>
            <a:r>
              <a:rPr lang="en-US" sz="2400" dirty="0" err="1"/>
              <a:t>HostMin</a:t>
            </a:r>
            <a:r>
              <a:rPr lang="en-US" sz="2400" dirty="0"/>
              <a:t>:   	192.168.0.1           		</a:t>
            </a:r>
            <a:r>
              <a:rPr lang="en-US" sz="2400" dirty="0">
                <a:latin typeface="Lucida Console" panose="020B0609040504020204" pitchFamily="49" charset="0"/>
              </a:rPr>
              <a:t>11000000.10101000.00000000.00 000001</a:t>
            </a:r>
          </a:p>
          <a:p>
            <a:pPr marL="0" indent="0">
              <a:buNone/>
            </a:pPr>
            <a:r>
              <a:rPr lang="en-US" sz="2400" dirty="0" err="1"/>
              <a:t>HostMax</a:t>
            </a:r>
            <a:r>
              <a:rPr lang="en-US" sz="2400" dirty="0"/>
              <a:t>:   	192.168.0.62          		</a:t>
            </a:r>
            <a:r>
              <a:rPr lang="en-US" sz="2400" dirty="0">
                <a:latin typeface="Lucida Console" panose="020B0609040504020204" pitchFamily="49" charset="0"/>
              </a:rPr>
              <a:t>11000000.10101000.00000000.00 111110</a:t>
            </a:r>
          </a:p>
          <a:p>
            <a:pPr marL="0" indent="0">
              <a:buNone/>
            </a:pPr>
            <a:r>
              <a:rPr lang="en-US" sz="2400" dirty="0"/>
              <a:t>Hosts/Net: 	62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C3A4C2-D893-4768-88B0-0387188425DA}"/>
              </a:ext>
            </a:extLst>
          </p:cNvPr>
          <p:cNvSpPr/>
          <p:nvPr/>
        </p:nvSpPr>
        <p:spPr>
          <a:xfrm>
            <a:off x="237506" y="5454732"/>
            <a:ext cx="2248395" cy="61355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Wildcard = !Netmask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50CCD5-AECA-46EA-B82E-09630E086393}"/>
              </a:ext>
            </a:extLst>
          </p:cNvPr>
          <p:cNvSpPr/>
          <p:nvPr/>
        </p:nvSpPr>
        <p:spPr>
          <a:xfrm>
            <a:off x="2812863" y="5198429"/>
            <a:ext cx="2816432" cy="4275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= Address &amp; Mask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A2946D-3950-4AAB-81ED-AAAD5946DCC8}"/>
              </a:ext>
            </a:extLst>
          </p:cNvPr>
          <p:cNvSpPr/>
          <p:nvPr/>
        </p:nvSpPr>
        <p:spPr>
          <a:xfrm>
            <a:off x="2812863" y="5886872"/>
            <a:ext cx="3901502" cy="4094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 = Upper Network Address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AEC6F0-4F83-4CF7-A9A3-E29158DB0C4D}"/>
              </a:ext>
            </a:extLst>
          </p:cNvPr>
          <p:cNvSpPr/>
          <p:nvPr/>
        </p:nvSpPr>
        <p:spPr>
          <a:xfrm>
            <a:off x="7386769" y="5198429"/>
            <a:ext cx="3901502" cy="43222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Min = Network Address + 1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0E05DE-744D-4A28-8E0A-0426C5569E1A}"/>
              </a:ext>
            </a:extLst>
          </p:cNvPr>
          <p:cNvSpPr/>
          <p:nvPr/>
        </p:nvSpPr>
        <p:spPr>
          <a:xfrm>
            <a:off x="7386769" y="5886872"/>
            <a:ext cx="3901502" cy="4094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Max = Broadcast - 1</a:t>
            </a:r>
          </a:p>
        </p:txBody>
      </p:sp>
    </p:spTree>
    <p:extLst>
      <p:ext uri="{BB962C8B-B14F-4D97-AF65-F5344CB8AC3E}">
        <p14:creationId xmlns:p14="http://schemas.microsoft.com/office/powerpoint/2010/main" val="64608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695174" cy="908720"/>
          </a:xfrm>
        </p:spPr>
        <p:txBody>
          <a:bodyPr>
            <a:normAutofit/>
          </a:bodyPr>
          <a:lstStyle/>
          <a:p>
            <a:r>
              <a:rPr lang="en-US" dirty="0"/>
              <a:t>Subnet Example: 194.47.151.65/25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76696"/>
            <a:ext cx="12192000" cy="5100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Address:   	194.47.151.65         	        </a:t>
            </a:r>
            <a:r>
              <a:rPr lang="en-US" sz="2400" dirty="0">
                <a:latin typeface="Lucida Console" panose="020B0609040504020204" pitchFamily="49" charset="0"/>
              </a:rPr>
              <a:t>11000010.00101111.10010111.0 1000001</a:t>
            </a:r>
          </a:p>
          <a:p>
            <a:pPr marL="0" indent="0">
              <a:buNone/>
            </a:pPr>
            <a:r>
              <a:rPr lang="en-US" sz="2400" dirty="0"/>
              <a:t>Netmask:   	255.255.255.128 = 25     </a:t>
            </a:r>
            <a:r>
              <a:rPr lang="en-US" sz="2400" dirty="0">
                <a:latin typeface="Lucida Console" panose="020B0609040504020204" pitchFamily="49" charset="0"/>
              </a:rPr>
              <a:t>11111111.11111111.11111111.1 0000000</a:t>
            </a:r>
          </a:p>
          <a:p>
            <a:pPr marL="0" indent="0">
              <a:buNone/>
            </a:pPr>
            <a:r>
              <a:rPr lang="en-US" sz="2400" dirty="0"/>
              <a:t>Wildcard:  	0.0.0.127             	        </a:t>
            </a:r>
            <a:r>
              <a:rPr lang="en-US" sz="2400" dirty="0">
                <a:latin typeface="Lucida Console" panose="020B0609040504020204" pitchFamily="49" charset="0"/>
              </a:rPr>
              <a:t>00000000.00000000.00000000.0 1111111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Network:   	194.47.151.0 	        </a:t>
            </a:r>
            <a:r>
              <a:rPr lang="en-US" sz="2400" dirty="0">
                <a:latin typeface="Lucida Console" panose="020B0609040504020204" pitchFamily="49" charset="0"/>
              </a:rPr>
              <a:t>11000010.00101111.10010111.0 0000000</a:t>
            </a:r>
          </a:p>
          <a:p>
            <a:pPr marL="0" indent="0">
              <a:buNone/>
            </a:pPr>
            <a:r>
              <a:rPr lang="en-US" sz="2400" dirty="0"/>
              <a:t>Broadcast: 	194.47.151.127       	        </a:t>
            </a:r>
            <a:r>
              <a:rPr lang="en-US" sz="2400" dirty="0">
                <a:latin typeface="Lucida Console" panose="020B0609040504020204" pitchFamily="49" charset="0"/>
              </a:rPr>
              <a:t>11000010.00101111.10010111.0 1111111</a:t>
            </a:r>
          </a:p>
          <a:p>
            <a:pPr marL="0" indent="0">
              <a:buNone/>
            </a:pPr>
            <a:r>
              <a:rPr lang="en-US" sz="2400" dirty="0" err="1"/>
              <a:t>HostMin</a:t>
            </a:r>
            <a:r>
              <a:rPr lang="en-US" sz="2400" dirty="0"/>
              <a:t>:   	194.47.151.1          	        </a:t>
            </a:r>
            <a:r>
              <a:rPr lang="en-US" sz="2400" dirty="0">
                <a:latin typeface="Lucida Console" panose="020B0609040504020204" pitchFamily="49" charset="0"/>
              </a:rPr>
              <a:t>11000010.00101111.10010111.0 0000001</a:t>
            </a:r>
          </a:p>
          <a:p>
            <a:pPr marL="0" indent="0">
              <a:buNone/>
            </a:pPr>
            <a:r>
              <a:rPr lang="en-US" sz="2400" dirty="0" err="1"/>
              <a:t>HostMax</a:t>
            </a:r>
            <a:r>
              <a:rPr lang="en-US" sz="2400" dirty="0"/>
              <a:t>:   	194.47.151.126       	        </a:t>
            </a:r>
            <a:r>
              <a:rPr lang="en-US" sz="2400" dirty="0">
                <a:latin typeface="Lucida Console" panose="020B0609040504020204" pitchFamily="49" charset="0"/>
              </a:rPr>
              <a:t>11000010.00101111.10010111.0 1111110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97AE8-6F6F-4269-9594-E3334AB415B9}"/>
              </a:ext>
            </a:extLst>
          </p:cNvPr>
          <p:cNvSpPr/>
          <p:nvPr/>
        </p:nvSpPr>
        <p:spPr>
          <a:xfrm>
            <a:off x="237506" y="5454732"/>
            <a:ext cx="2248395" cy="61355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Wildcard = !Netmask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6F4636-AB79-4635-8DED-AAD7F1A7D052}"/>
              </a:ext>
            </a:extLst>
          </p:cNvPr>
          <p:cNvSpPr/>
          <p:nvPr/>
        </p:nvSpPr>
        <p:spPr>
          <a:xfrm>
            <a:off x="2812863" y="5198429"/>
            <a:ext cx="2816432" cy="4275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= Address &amp; Mask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42679B-6E4D-4629-84A4-9B92A491D9E3}"/>
              </a:ext>
            </a:extLst>
          </p:cNvPr>
          <p:cNvSpPr/>
          <p:nvPr/>
        </p:nvSpPr>
        <p:spPr>
          <a:xfrm>
            <a:off x="2812863" y="5886872"/>
            <a:ext cx="3901502" cy="4094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 = Upper Network Address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CEAF68-C43A-4CDC-A15E-F810588C3BCE}"/>
              </a:ext>
            </a:extLst>
          </p:cNvPr>
          <p:cNvSpPr/>
          <p:nvPr/>
        </p:nvSpPr>
        <p:spPr>
          <a:xfrm>
            <a:off x="7386769" y="5198429"/>
            <a:ext cx="3901502" cy="43222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Min = Network Address + 1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A6C2D2-82D8-4F81-8618-3CA08E9BF6CD}"/>
              </a:ext>
            </a:extLst>
          </p:cNvPr>
          <p:cNvSpPr/>
          <p:nvPr/>
        </p:nvSpPr>
        <p:spPr>
          <a:xfrm>
            <a:off x="7386769" y="5886872"/>
            <a:ext cx="3901502" cy="4094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Max = Broadcast - 1</a:t>
            </a:r>
          </a:p>
        </p:txBody>
      </p:sp>
    </p:spTree>
    <p:extLst>
      <p:ext uri="{BB962C8B-B14F-4D97-AF65-F5344CB8AC3E}">
        <p14:creationId xmlns:p14="http://schemas.microsoft.com/office/powerpoint/2010/main" val="326915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674D-B63E-4D84-956A-0A886F25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EC960-2072-4A06-999D-FE3223AA91C9}"/>
              </a:ext>
            </a:extLst>
          </p:cNvPr>
          <p:cNvSpPr/>
          <p:nvPr/>
        </p:nvSpPr>
        <p:spPr>
          <a:xfrm>
            <a:off x="471378" y="1297499"/>
            <a:ext cx="4346647" cy="3374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192.168.0.0/24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710AE8-5E49-4BF1-83A1-A172DD8E176D}"/>
              </a:ext>
            </a:extLst>
          </p:cNvPr>
          <p:cNvSpPr/>
          <p:nvPr/>
        </p:nvSpPr>
        <p:spPr>
          <a:xfrm>
            <a:off x="1369550" y="4296081"/>
            <a:ext cx="676574" cy="376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E488E-8E15-49A7-BE6B-82CC4CCAA37B}"/>
              </a:ext>
            </a:extLst>
          </p:cNvPr>
          <p:cNvSpPr txBox="1"/>
          <p:nvPr/>
        </p:nvSpPr>
        <p:spPr>
          <a:xfrm>
            <a:off x="1004610" y="4746971"/>
            <a:ext cx="140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74111-E133-4B89-8AC5-5845E0CC6E26}"/>
              </a:ext>
            </a:extLst>
          </p:cNvPr>
          <p:cNvSpPr/>
          <p:nvPr/>
        </p:nvSpPr>
        <p:spPr>
          <a:xfrm>
            <a:off x="1412607" y="1334743"/>
            <a:ext cx="676574" cy="376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13B4C-5174-49E6-9AF4-E6B970C811D8}"/>
              </a:ext>
            </a:extLst>
          </p:cNvPr>
          <p:cNvSpPr txBox="1"/>
          <p:nvPr/>
        </p:nvSpPr>
        <p:spPr>
          <a:xfrm>
            <a:off x="1105073" y="920991"/>
            <a:ext cx="140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926F4-DDC7-4832-AA62-EE34580BF5EC}"/>
              </a:ext>
            </a:extLst>
          </p:cNvPr>
          <p:cNvSpPr/>
          <p:nvPr/>
        </p:nvSpPr>
        <p:spPr>
          <a:xfrm>
            <a:off x="4094984" y="1714849"/>
            <a:ext cx="676574" cy="376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7B6A7-7E55-4377-9B2C-5A0BD43AE9AE}"/>
              </a:ext>
            </a:extLst>
          </p:cNvPr>
          <p:cNvSpPr txBox="1"/>
          <p:nvPr/>
        </p:nvSpPr>
        <p:spPr>
          <a:xfrm>
            <a:off x="3942584" y="1356283"/>
            <a:ext cx="163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192.168.0.254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5C6A7-EA8B-49B1-9CC8-8A0915458218}"/>
              </a:ext>
            </a:extLst>
          </p:cNvPr>
          <p:cNvSpPr txBox="1"/>
          <p:nvPr/>
        </p:nvSpPr>
        <p:spPr>
          <a:xfrm>
            <a:off x="713478" y="5336866"/>
            <a:ext cx="1838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192.168.0.254</a:t>
            </a:r>
          </a:p>
          <a:p>
            <a:r>
              <a:rPr lang="en-US" u="sng" dirty="0"/>
              <a:t>&amp; 255.255.255.0</a:t>
            </a:r>
          </a:p>
          <a:p>
            <a:r>
              <a:rPr lang="en-US" dirty="0"/>
              <a:t>    192.168.0.0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89898-F9E8-4ACC-A6CE-BC44803D8DD2}"/>
              </a:ext>
            </a:extLst>
          </p:cNvPr>
          <p:cNvSpPr txBox="1"/>
          <p:nvPr/>
        </p:nvSpPr>
        <p:spPr>
          <a:xfrm>
            <a:off x="6556618" y="1238335"/>
            <a:ext cx="397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Grouping of Hosts</a:t>
            </a:r>
          </a:p>
          <a:p>
            <a:r>
              <a:rPr lang="en-US" dirty="0"/>
              <a:t>Simplifies Routing/Forwarding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BBF943-0A87-42CC-BC99-31360D8B5F2F}"/>
              </a:ext>
            </a:extLst>
          </p:cNvPr>
          <p:cNvCxnSpPr>
            <a:stCxn id="10" idx="0"/>
            <a:endCxn id="15" idx="2"/>
          </p:cNvCxnSpPr>
          <p:nvPr/>
        </p:nvCxnSpPr>
        <p:spPr>
          <a:xfrm flipV="1">
            <a:off x="1707837" y="2090874"/>
            <a:ext cx="2725434" cy="2205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BB34A4-3E89-46D2-ADBF-BCB7FDCB1EA0}"/>
              </a:ext>
            </a:extLst>
          </p:cNvPr>
          <p:cNvSpPr txBox="1"/>
          <p:nvPr/>
        </p:nvSpPr>
        <p:spPr>
          <a:xfrm>
            <a:off x="2242945" y="233783"/>
            <a:ext cx="1914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192.168.0.4</a:t>
            </a:r>
          </a:p>
          <a:p>
            <a:r>
              <a:rPr lang="en-US" u="sng" dirty="0"/>
              <a:t>&amp; 255.255.255.0</a:t>
            </a:r>
          </a:p>
          <a:p>
            <a:r>
              <a:rPr lang="en-US" dirty="0"/>
              <a:t>    192.168.0.0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1BB66E-8B8C-4DFC-AE85-2E93E9388A4B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flipH="1">
            <a:off x="1707837" y="1710768"/>
            <a:ext cx="43057" cy="2585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674D-B63E-4D84-956A-0A886F25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EC960-2072-4A06-999D-FE3223AA91C9}"/>
              </a:ext>
            </a:extLst>
          </p:cNvPr>
          <p:cNvSpPr/>
          <p:nvPr/>
        </p:nvSpPr>
        <p:spPr>
          <a:xfrm>
            <a:off x="471378" y="1297499"/>
            <a:ext cx="4346647" cy="3374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192.168.0.0/24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710AE8-5E49-4BF1-83A1-A172DD8E176D}"/>
              </a:ext>
            </a:extLst>
          </p:cNvPr>
          <p:cNvSpPr/>
          <p:nvPr/>
        </p:nvSpPr>
        <p:spPr>
          <a:xfrm>
            <a:off x="1369550" y="4296081"/>
            <a:ext cx="676574" cy="376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E488E-8E15-49A7-BE6B-82CC4CCAA37B}"/>
              </a:ext>
            </a:extLst>
          </p:cNvPr>
          <p:cNvSpPr txBox="1"/>
          <p:nvPr/>
        </p:nvSpPr>
        <p:spPr>
          <a:xfrm>
            <a:off x="1004610" y="4746971"/>
            <a:ext cx="140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74111-E133-4B89-8AC5-5845E0CC6E26}"/>
              </a:ext>
            </a:extLst>
          </p:cNvPr>
          <p:cNvSpPr/>
          <p:nvPr/>
        </p:nvSpPr>
        <p:spPr>
          <a:xfrm>
            <a:off x="1369549" y="1296461"/>
            <a:ext cx="676574" cy="376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13B4C-5174-49E6-9AF4-E6B970C811D8}"/>
              </a:ext>
            </a:extLst>
          </p:cNvPr>
          <p:cNvSpPr txBox="1"/>
          <p:nvPr/>
        </p:nvSpPr>
        <p:spPr>
          <a:xfrm>
            <a:off x="1096872" y="878073"/>
            <a:ext cx="140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926F4-DDC7-4832-AA62-EE34580BF5EC}"/>
              </a:ext>
            </a:extLst>
          </p:cNvPr>
          <p:cNvSpPr/>
          <p:nvPr/>
        </p:nvSpPr>
        <p:spPr>
          <a:xfrm>
            <a:off x="4094984" y="1714849"/>
            <a:ext cx="676574" cy="376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7B6A7-7E55-4377-9B2C-5A0BD43AE9AE}"/>
              </a:ext>
            </a:extLst>
          </p:cNvPr>
          <p:cNvSpPr txBox="1"/>
          <p:nvPr/>
        </p:nvSpPr>
        <p:spPr>
          <a:xfrm>
            <a:off x="3942584" y="1356283"/>
            <a:ext cx="163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192.168.0.254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5C6A7-EA8B-49B1-9CC8-8A0915458218}"/>
              </a:ext>
            </a:extLst>
          </p:cNvPr>
          <p:cNvSpPr txBox="1"/>
          <p:nvPr/>
        </p:nvSpPr>
        <p:spPr>
          <a:xfrm>
            <a:off x="16998" y="5258772"/>
            <a:ext cx="617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192.168.1.30 &amp; 255.255.255.0 = </a:t>
            </a:r>
            <a:r>
              <a:rPr lang="en-US" b="1" dirty="0"/>
              <a:t>192.168.1.0 != 192.168.0.0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BBF943-0A87-42CC-BC99-31360D8B5F2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07837" y="3244334"/>
            <a:ext cx="2877833" cy="1051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FD0A131-C03B-4522-80BC-5484300E1127}"/>
              </a:ext>
            </a:extLst>
          </p:cNvPr>
          <p:cNvSpPr/>
          <p:nvPr/>
        </p:nvSpPr>
        <p:spPr>
          <a:xfrm>
            <a:off x="6110354" y="2048565"/>
            <a:ext cx="4346647" cy="3374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192.168.1.0/24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BC93E7-2FD2-4453-A879-CCB5FE2ED255}"/>
              </a:ext>
            </a:extLst>
          </p:cNvPr>
          <p:cNvSpPr/>
          <p:nvPr/>
        </p:nvSpPr>
        <p:spPr>
          <a:xfrm>
            <a:off x="9807589" y="2523624"/>
            <a:ext cx="676574" cy="376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2F0ED0-868C-4597-A222-E1457896CD1B}"/>
              </a:ext>
            </a:extLst>
          </p:cNvPr>
          <p:cNvSpPr txBox="1"/>
          <p:nvPr/>
        </p:nvSpPr>
        <p:spPr>
          <a:xfrm>
            <a:off x="9655189" y="2165058"/>
            <a:ext cx="163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192.168.1.30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DBDC6A-F047-4739-93AA-09587884289F}"/>
              </a:ext>
            </a:extLst>
          </p:cNvPr>
          <p:cNvSpPr/>
          <p:nvPr/>
        </p:nvSpPr>
        <p:spPr>
          <a:xfrm>
            <a:off x="4585670" y="2534391"/>
            <a:ext cx="1888937" cy="13903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BBCC43-51DA-4F59-89CE-782EA8A79E02}"/>
              </a:ext>
            </a:extLst>
          </p:cNvPr>
          <p:cNvSpPr txBox="1"/>
          <p:nvPr/>
        </p:nvSpPr>
        <p:spPr>
          <a:xfrm>
            <a:off x="3964449" y="2832605"/>
            <a:ext cx="140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6DA256-6868-4C51-A5D1-7C19140D18B6}"/>
              </a:ext>
            </a:extLst>
          </p:cNvPr>
          <p:cNvSpPr txBox="1"/>
          <p:nvPr/>
        </p:nvSpPr>
        <p:spPr>
          <a:xfrm>
            <a:off x="5923779" y="3387494"/>
            <a:ext cx="140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192.168.1.y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321E79-04EC-42E7-9FFE-66CB3CB9C0B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437108" y="2711637"/>
            <a:ext cx="3370481" cy="654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674D-B63E-4D84-956A-0A886F25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EC960-2072-4A06-999D-FE3223AA91C9}"/>
              </a:ext>
            </a:extLst>
          </p:cNvPr>
          <p:cNvSpPr/>
          <p:nvPr/>
        </p:nvSpPr>
        <p:spPr>
          <a:xfrm>
            <a:off x="939987" y="2343336"/>
            <a:ext cx="2845432" cy="1801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192.168.0.0/24</a:t>
            </a:r>
            <a:endParaRPr lang="en-US" sz="10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710AE8-5E49-4BF1-83A1-A172DD8E176D}"/>
              </a:ext>
            </a:extLst>
          </p:cNvPr>
          <p:cNvSpPr/>
          <p:nvPr/>
        </p:nvSpPr>
        <p:spPr>
          <a:xfrm>
            <a:off x="1527955" y="3943695"/>
            <a:ext cx="442904" cy="200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E488E-8E15-49A7-BE6B-82CC4CCAA37B}"/>
              </a:ext>
            </a:extLst>
          </p:cNvPr>
          <p:cNvSpPr txBox="1"/>
          <p:nvPr/>
        </p:nvSpPr>
        <p:spPr>
          <a:xfrm>
            <a:off x="1289055" y="4184338"/>
            <a:ext cx="920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192.168.0.4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74111-E133-4B89-8AC5-5845E0CC6E26}"/>
              </a:ext>
            </a:extLst>
          </p:cNvPr>
          <p:cNvSpPr/>
          <p:nvPr/>
        </p:nvSpPr>
        <p:spPr>
          <a:xfrm>
            <a:off x="1527954" y="2342782"/>
            <a:ext cx="442904" cy="200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13B4C-5174-49E6-9AF4-E6B970C811D8}"/>
              </a:ext>
            </a:extLst>
          </p:cNvPr>
          <p:cNvSpPr txBox="1"/>
          <p:nvPr/>
        </p:nvSpPr>
        <p:spPr>
          <a:xfrm>
            <a:off x="1349452" y="2119486"/>
            <a:ext cx="920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192.168.0.5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926F4-DDC7-4832-AA62-EE34580BF5EC}"/>
              </a:ext>
            </a:extLst>
          </p:cNvPr>
          <p:cNvSpPr/>
          <p:nvPr/>
        </p:nvSpPr>
        <p:spPr>
          <a:xfrm>
            <a:off x="3312097" y="2566078"/>
            <a:ext cx="442904" cy="200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7B6A7-7E55-4377-9B2C-5A0BD43AE9AE}"/>
              </a:ext>
            </a:extLst>
          </p:cNvPr>
          <p:cNvSpPr txBox="1"/>
          <p:nvPr/>
        </p:nvSpPr>
        <p:spPr>
          <a:xfrm>
            <a:off x="3212332" y="2374709"/>
            <a:ext cx="1069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192.168.0.254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D0A131-C03B-4522-80BC-5484300E1127}"/>
              </a:ext>
            </a:extLst>
          </p:cNvPr>
          <p:cNvSpPr/>
          <p:nvPr/>
        </p:nvSpPr>
        <p:spPr>
          <a:xfrm>
            <a:off x="4631413" y="2744184"/>
            <a:ext cx="2845432" cy="1801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192.168.1.0/24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BC93E7-2FD2-4453-A879-CCB5FE2ED255}"/>
              </a:ext>
            </a:extLst>
          </p:cNvPr>
          <p:cNvSpPr/>
          <p:nvPr/>
        </p:nvSpPr>
        <p:spPr>
          <a:xfrm>
            <a:off x="7051723" y="2997725"/>
            <a:ext cx="442904" cy="200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2F0ED0-868C-4597-A222-E1457896CD1B}"/>
              </a:ext>
            </a:extLst>
          </p:cNvPr>
          <p:cNvSpPr txBox="1"/>
          <p:nvPr/>
        </p:nvSpPr>
        <p:spPr>
          <a:xfrm>
            <a:off x="6951957" y="2806357"/>
            <a:ext cx="1069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192.168.1.30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DBDC6A-F047-4739-93AA-09587884289F}"/>
              </a:ext>
            </a:extLst>
          </p:cNvPr>
          <p:cNvSpPr/>
          <p:nvPr/>
        </p:nvSpPr>
        <p:spPr>
          <a:xfrm>
            <a:off x="3633314" y="3003472"/>
            <a:ext cx="1236549" cy="7420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BBCC43-51DA-4F59-89CE-782EA8A79E02}"/>
              </a:ext>
            </a:extLst>
          </p:cNvPr>
          <p:cNvSpPr txBox="1"/>
          <p:nvPr/>
        </p:nvSpPr>
        <p:spPr>
          <a:xfrm>
            <a:off x="3226646" y="3162630"/>
            <a:ext cx="920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192.168.0.x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6DA256-6868-4C51-A5D1-7C19140D18B6}"/>
              </a:ext>
            </a:extLst>
          </p:cNvPr>
          <p:cNvSpPr txBox="1"/>
          <p:nvPr/>
        </p:nvSpPr>
        <p:spPr>
          <a:xfrm>
            <a:off x="4509276" y="3458778"/>
            <a:ext cx="920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192.168.1.y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792E9A-CA4B-4D78-B850-4D929B3DF7A0}"/>
              </a:ext>
            </a:extLst>
          </p:cNvPr>
          <p:cNvSpPr/>
          <p:nvPr/>
        </p:nvSpPr>
        <p:spPr>
          <a:xfrm>
            <a:off x="8179113" y="3370247"/>
            <a:ext cx="2845432" cy="1801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192.168.2.0/24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A13C0A-AA7D-4B79-BE50-EEBD3512F638}"/>
              </a:ext>
            </a:extLst>
          </p:cNvPr>
          <p:cNvSpPr/>
          <p:nvPr/>
        </p:nvSpPr>
        <p:spPr>
          <a:xfrm>
            <a:off x="7181014" y="3629535"/>
            <a:ext cx="1236549" cy="7420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EBBA03-15E2-42F3-990D-935A02C6722D}"/>
              </a:ext>
            </a:extLst>
          </p:cNvPr>
          <p:cNvSpPr txBox="1"/>
          <p:nvPr/>
        </p:nvSpPr>
        <p:spPr>
          <a:xfrm>
            <a:off x="6368187" y="3943695"/>
            <a:ext cx="920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192.168.1.z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727F22-6C56-4179-9A0F-40B11D8AE87B}"/>
              </a:ext>
            </a:extLst>
          </p:cNvPr>
          <p:cNvSpPr txBox="1"/>
          <p:nvPr/>
        </p:nvSpPr>
        <p:spPr>
          <a:xfrm>
            <a:off x="8199129" y="4240756"/>
            <a:ext cx="920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192.168.2.y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2C1F15-9CAD-468F-AB9A-DF6B236617F7}"/>
              </a:ext>
            </a:extLst>
          </p:cNvPr>
          <p:cNvSpPr/>
          <p:nvPr/>
        </p:nvSpPr>
        <p:spPr>
          <a:xfrm rot="19563567">
            <a:off x="6176265" y="389509"/>
            <a:ext cx="2845432" cy="1801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192.168.3.0/24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EBB59-389E-45DB-BA4F-89262397E5E4}"/>
              </a:ext>
            </a:extLst>
          </p:cNvPr>
          <p:cNvSpPr/>
          <p:nvPr/>
        </p:nvSpPr>
        <p:spPr>
          <a:xfrm rot="19563567">
            <a:off x="5652299" y="2109600"/>
            <a:ext cx="1236549" cy="7420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  <a:endParaRPr 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7F0106-C39C-4B78-8946-2DD304229CCE}"/>
              </a:ext>
            </a:extLst>
          </p:cNvPr>
          <p:cNvSpPr txBox="1"/>
          <p:nvPr/>
        </p:nvSpPr>
        <p:spPr>
          <a:xfrm>
            <a:off x="5633201" y="2906049"/>
            <a:ext cx="920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192.168.1.x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95338F4-909D-4773-9F13-C33BAA7E46F1}"/>
              </a:ext>
            </a:extLst>
          </p:cNvPr>
          <p:cNvSpPr/>
          <p:nvPr/>
        </p:nvSpPr>
        <p:spPr>
          <a:xfrm>
            <a:off x="1275686" y="5056855"/>
            <a:ext cx="3458237" cy="1414654"/>
          </a:xfrm>
          <a:prstGeom prst="wedgeRectCallout">
            <a:avLst>
              <a:gd name="adj1" fmla="val 33618"/>
              <a:gd name="adj2" fmla="val -142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chemeClr val="tx1"/>
                </a:solidFill>
              </a:rPr>
              <a:t>Routing Table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192.168.0.0/24 local via 192.168.0.x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192.168.1.0/24 local via 192.168.1.y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192.168.3.0/24 remote via 192.168.1.x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192.168.2.0/24 remote via 192.168.1.z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37872AE0-93A4-493E-883A-B99EB5660DEF}"/>
              </a:ext>
            </a:extLst>
          </p:cNvPr>
          <p:cNvSpPr/>
          <p:nvPr/>
        </p:nvSpPr>
        <p:spPr>
          <a:xfrm>
            <a:off x="5322604" y="5181641"/>
            <a:ext cx="3458237" cy="1414654"/>
          </a:xfrm>
          <a:prstGeom prst="wedgeRectCallout">
            <a:avLst>
              <a:gd name="adj1" fmla="val 20220"/>
              <a:gd name="adj2" fmla="val -109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chemeClr val="tx1"/>
                </a:solidFill>
              </a:rPr>
              <a:t>Routing Table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192.168.2.0/24 local via 192.168.2.y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192.168.1.0/24 local via 192.168.1.z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192.168.3.0/24 remote via 192.168.1.x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192.168.0.0/24 remote via 192.168.1.y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FD8E3B03-B913-4729-8942-6FA9A574DFA9}"/>
              </a:ext>
            </a:extLst>
          </p:cNvPr>
          <p:cNvSpPr/>
          <p:nvPr/>
        </p:nvSpPr>
        <p:spPr>
          <a:xfrm>
            <a:off x="1458014" y="592902"/>
            <a:ext cx="3458237" cy="1414654"/>
          </a:xfrm>
          <a:prstGeom prst="wedgeRectCallout">
            <a:avLst>
              <a:gd name="adj1" fmla="val 82094"/>
              <a:gd name="adj2" fmla="val 66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chemeClr val="tx1"/>
                </a:solidFill>
              </a:rPr>
              <a:t>Routing Table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192.168.3.0/24 local via 192.168.3.y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192.168.1.0/24 local via 192.168.1.x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192.168.0.0/24 remote via 192.168.1.y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192.168.2.0/24 remote via 192.168.1.z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0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674D-B63E-4D84-956A-0A886F25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Internet -- Inter connection of Networks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EC960-2072-4A06-999D-FE3223AA91C9}"/>
              </a:ext>
            </a:extLst>
          </p:cNvPr>
          <p:cNvSpPr/>
          <p:nvPr/>
        </p:nvSpPr>
        <p:spPr>
          <a:xfrm>
            <a:off x="402919" y="4936934"/>
            <a:ext cx="1245200" cy="106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192.168.0.0/24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D0A131-C03B-4522-80BC-5484300E1127}"/>
              </a:ext>
            </a:extLst>
          </p:cNvPr>
          <p:cNvSpPr/>
          <p:nvPr/>
        </p:nvSpPr>
        <p:spPr>
          <a:xfrm>
            <a:off x="2028279" y="5173997"/>
            <a:ext cx="1245200" cy="106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192.168.1.0/24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DBDC6A-F047-4739-93AA-09587884289F}"/>
              </a:ext>
            </a:extLst>
          </p:cNvPr>
          <p:cNvSpPr/>
          <p:nvPr/>
        </p:nvSpPr>
        <p:spPr>
          <a:xfrm>
            <a:off x="1591498" y="5327340"/>
            <a:ext cx="643702" cy="4388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Router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792E9A-CA4B-4D78-B850-4D929B3DF7A0}"/>
              </a:ext>
            </a:extLst>
          </p:cNvPr>
          <p:cNvSpPr/>
          <p:nvPr/>
        </p:nvSpPr>
        <p:spPr>
          <a:xfrm>
            <a:off x="3580801" y="5544252"/>
            <a:ext cx="1245200" cy="106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192.168.2.0/24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A13C0A-AA7D-4B79-BE50-EEBD3512F638}"/>
              </a:ext>
            </a:extLst>
          </p:cNvPr>
          <p:cNvSpPr/>
          <p:nvPr/>
        </p:nvSpPr>
        <p:spPr>
          <a:xfrm>
            <a:off x="3144020" y="5697595"/>
            <a:ext cx="643702" cy="4388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Router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2C1F15-9CAD-468F-AB9A-DF6B236617F7}"/>
              </a:ext>
            </a:extLst>
          </p:cNvPr>
          <p:cNvSpPr/>
          <p:nvPr/>
        </p:nvSpPr>
        <p:spPr>
          <a:xfrm rot="19563567">
            <a:off x="2704328" y="3781437"/>
            <a:ext cx="1245200" cy="106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192.168.3.0/24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EBB59-389E-45DB-BA4F-89262397E5E4}"/>
              </a:ext>
            </a:extLst>
          </p:cNvPr>
          <p:cNvSpPr/>
          <p:nvPr/>
        </p:nvSpPr>
        <p:spPr>
          <a:xfrm rot="19563567">
            <a:off x="2463515" y="4760961"/>
            <a:ext cx="676325" cy="4388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Router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99A09E-FF22-44D6-A6A4-EE22B7D3B30A}"/>
              </a:ext>
            </a:extLst>
          </p:cNvPr>
          <p:cNvSpPr/>
          <p:nvPr/>
        </p:nvSpPr>
        <p:spPr>
          <a:xfrm rot="19563567">
            <a:off x="3792797" y="2510336"/>
            <a:ext cx="1245200" cy="106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192.168.4.0/24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4F88B4B-5CE2-46E8-AC88-8D2285B4F860}"/>
              </a:ext>
            </a:extLst>
          </p:cNvPr>
          <p:cNvSpPr/>
          <p:nvPr/>
        </p:nvSpPr>
        <p:spPr>
          <a:xfrm rot="19563567">
            <a:off x="3551984" y="3489860"/>
            <a:ext cx="676325" cy="4388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Router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F97BFC-51CF-4936-A5D3-2666B61BDF6D}"/>
              </a:ext>
            </a:extLst>
          </p:cNvPr>
          <p:cNvSpPr/>
          <p:nvPr/>
        </p:nvSpPr>
        <p:spPr>
          <a:xfrm rot="19563567">
            <a:off x="5017273" y="1376610"/>
            <a:ext cx="1245200" cy="106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192.168.5.0/24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78494D0-6990-4918-B6C6-5BDE813CCCD7}"/>
              </a:ext>
            </a:extLst>
          </p:cNvPr>
          <p:cNvSpPr/>
          <p:nvPr/>
        </p:nvSpPr>
        <p:spPr>
          <a:xfrm rot="19563567">
            <a:off x="4776460" y="2356134"/>
            <a:ext cx="676325" cy="4388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Router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3C1D98A-E368-44A3-93CF-1D0FEA0AB148}"/>
              </a:ext>
            </a:extLst>
          </p:cNvPr>
          <p:cNvSpPr/>
          <p:nvPr/>
        </p:nvSpPr>
        <p:spPr>
          <a:xfrm>
            <a:off x="5236423" y="3251036"/>
            <a:ext cx="1245200" cy="106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192.168.x.0/24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C2636E-B9C9-4ADF-AB13-6739F519912C}"/>
              </a:ext>
            </a:extLst>
          </p:cNvPr>
          <p:cNvSpPr/>
          <p:nvPr/>
        </p:nvSpPr>
        <p:spPr>
          <a:xfrm>
            <a:off x="4697148" y="3232105"/>
            <a:ext cx="676325" cy="4388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Router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04EAD2-D74B-46C5-904A-DA1D61CBD80A}"/>
              </a:ext>
            </a:extLst>
          </p:cNvPr>
          <p:cNvSpPr/>
          <p:nvPr/>
        </p:nvSpPr>
        <p:spPr>
          <a:xfrm>
            <a:off x="6488777" y="4055542"/>
            <a:ext cx="1245200" cy="106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192.168.x.0/24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67D78DE-651B-47A5-8EFB-17495DDDDB70}"/>
              </a:ext>
            </a:extLst>
          </p:cNvPr>
          <p:cNvSpPr/>
          <p:nvPr/>
        </p:nvSpPr>
        <p:spPr>
          <a:xfrm>
            <a:off x="5949502" y="4036611"/>
            <a:ext cx="676325" cy="4388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Router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9FA6382-E30D-461B-9745-352FD8E922DF}"/>
              </a:ext>
            </a:extLst>
          </p:cNvPr>
          <p:cNvSpPr/>
          <p:nvPr/>
        </p:nvSpPr>
        <p:spPr>
          <a:xfrm>
            <a:off x="7898926" y="4870286"/>
            <a:ext cx="1245200" cy="106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192.168.x.0/24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96B978-40D5-4FA9-B070-2A73E2EEB337}"/>
              </a:ext>
            </a:extLst>
          </p:cNvPr>
          <p:cNvSpPr/>
          <p:nvPr/>
        </p:nvSpPr>
        <p:spPr>
          <a:xfrm>
            <a:off x="7359651" y="4851355"/>
            <a:ext cx="676325" cy="4388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Router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A45C8A2-44F0-4371-B1B2-40EBA73E3EF3}"/>
              </a:ext>
            </a:extLst>
          </p:cNvPr>
          <p:cNvSpPr/>
          <p:nvPr/>
        </p:nvSpPr>
        <p:spPr>
          <a:xfrm>
            <a:off x="6106751" y="2210086"/>
            <a:ext cx="1245200" cy="106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192.168.x.0/24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9519632-DC8F-42BE-97F3-737CDA7F96A8}"/>
              </a:ext>
            </a:extLst>
          </p:cNvPr>
          <p:cNvSpPr/>
          <p:nvPr/>
        </p:nvSpPr>
        <p:spPr>
          <a:xfrm>
            <a:off x="5985424" y="953286"/>
            <a:ext cx="2131572" cy="1369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Router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A209844-3CEF-4191-904F-B7CB6F214099}"/>
              </a:ext>
            </a:extLst>
          </p:cNvPr>
          <p:cNvSpPr/>
          <p:nvPr/>
        </p:nvSpPr>
        <p:spPr>
          <a:xfrm>
            <a:off x="7449064" y="1978157"/>
            <a:ext cx="1245200" cy="106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192.168.x.0/24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9A093DC-413F-485E-B740-AC8632ED54E6}"/>
              </a:ext>
            </a:extLst>
          </p:cNvPr>
          <p:cNvSpPr/>
          <p:nvPr/>
        </p:nvSpPr>
        <p:spPr>
          <a:xfrm>
            <a:off x="7962143" y="844039"/>
            <a:ext cx="1245200" cy="106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192.168.x.0/24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FCF3B65-7170-4ED0-986D-5BB0A9502D50}"/>
              </a:ext>
            </a:extLst>
          </p:cNvPr>
          <p:cNvSpPr/>
          <p:nvPr/>
        </p:nvSpPr>
        <p:spPr>
          <a:xfrm>
            <a:off x="6668304" y="5165024"/>
            <a:ext cx="1245200" cy="106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192.168.x.0/24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B9203-24CA-4585-B9EC-B8C6DC2EAEF9}"/>
              </a:ext>
            </a:extLst>
          </p:cNvPr>
          <p:cNvSpPr txBox="1"/>
          <p:nvPr/>
        </p:nvSpPr>
        <p:spPr>
          <a:xfrm>
            <a:off x="8973804" y="2946393"/>
            <a:ext cx="3065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Router</a:t>
            </a:r>
          </a:p>
          <a:p>
            <a:r>
              <a:rPr lang="en-US" dirty="0"/>
              <a:t>Forwards IP datagrams</a:t>
            </a:r>
          </a:p>
          <a:p>
            <a:r>
              <a:rPr lang="en-US" dirty="0"/>
              <a:t>Minimum two Addresses on/in two different networks</a:t>
            </a:r>
          </a:p>
          <a:p>
            <a:r>
              <a:rPr lang="en-US" dirty="0"/>
              <a:t>Routing Table</a:t>
            </a:r>
          </a:p>
        </p:txBody>
      </p:sp>
    </p:spTree>
    <p:extLst>
      <p:ext uri="{BB962C8B-B14F-4D97-AF65-F5344CB8AC3E}">
        <p14:creationId xmlns:p14="http://schemas.microsoft.com/office/powerpoint/2010/main" val="222644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Subnet, Forwarding and Gateway</a:t>
            </a:r>
          </a:p>
        </p:txBody>
      </p:sp>
      <p:pic>
        <p:nvPicPr>
          <p:cNvPr id="5" name="Picture 6" descr="Arbetsstation, Dator, Kontor, Skrivbordet, Maskinva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48" y="2497076"/>
            <a:ext cx="186831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31514" y="1921012"/>
            <a:ext cx="2048261" cy="42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To: 8.8.8.8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561" y="3001132"/>
            <a:ext cx="2208060" cy="2728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47528" y="408125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192.168.1.12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1824" y="25594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192.168.1.0/24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6563494" y="1302117"/>
            <a:ext cx="5076056" cy="936104"/>
          </a:xfrm>
          <a:prstGeom prst="borderCallout1">
            <a:avLst>
              <a:gd name="adj1" fmla="val 18750"/>
              <a:gd name="adj2" fmla="val -8333"/>
              <a:gd name="adj3" fmla="val 174630"/>
              <a:gd name="adj4" fmla="val -6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Forwarding Table</a:t>
            </a:r>
          </a:p>
          <a:p>
            <a:r>
              <a:rPr lang="en-US" sz="1200" dirty="0"/>
              <a:t>Destination     Gateway         </a:t>
            </a:r>
            <a:r>
              <a:rPr lang="en-US" sz="1200" dirty="0" err="1"/>
              <a:t>Genmask</a:t>
            </a:r>
            <a:r>
              <a:rPr lang="en-US" sz="1200" dirty="0"/>
              <a:t>           Flags  Metric Ref    Use </a:t>
            </a:r>
            <a:r>
              <a:rPr lang="en-US" sz="1200" dirty="0" err="1"/>
              <a:t>Iface</a:t>
            </a:r>
            <a:endParaRPr lang="en-US" sz="1200" dirty="0"/>
          </a:p>
          <a:p>
            <a:r>
              <a:rPr lang="en-US" sz="1200" dirty="0"/>
              <a:t>0.0.0.0         	192.168.1.1   	0.0.0.0         	  UG     0         0        0     em1</a:t>
            </a:r>
          </a:p>
          <a:p>
            <a:r>
              <a:rPr lang="en-US" sz="1200" dirty="0"/>
              <a:t>192.168.1.0     0.0.0.0         	255.255.255.0   U       0          0        0     br0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20501" y="1380952"/>
            <a:ext cx="2059275" cy="42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To: 192.168.1.14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4403" y="582063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192.168.1.14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F6FAB-B0E6-4638-B29E-97511CEF0F7E}"/>
              </a:ext>
            </a:extLst>
          </p:cNvPr>
          <p:cNvSpPr txBox="1"/>
          <p:nvPr/>
        </p:nvSpPr>
        <p:spPr>
          <a:xfrm>
            <a:off x="6456040" y="3282950"/>
            <a:ext cx="3095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192.168.1.14 </a:t>
            </a:r>
          </a:p>
          <a:p>
            <a:r>
              <a:rPr lang="en-US" u="sng" dirty="0"/>
              <a:t>&amp; 255.255.255.0</a:t>
            </a:r>
          </a:p>
          <a:p>
            <a:r>
              <a:rPr lang="en-US" dirty="0"/>
              <a:t>    192.168.1.0      &lt;= NetID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7AD976-C598-43ED-9416-ABE2C5E6D379}"/>
              </a:ext>
            </a:extLst>
          </p:cNvPr>
          <p:cNvCxnSpPr>
            <a:cxnSpLocks/>
          </p:cNvCxnSpPr>
          <p:nvPr/>
        </p:nvCxnSpPr>
        <p:spPr>
          <a:xfrm flipH="1">
            <a:off x="8108950" y="2129520"/>
            <a:ext cx="800030" cy="144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3DA53C-B8BE-4EAB-AAB6-6A4C2FE4857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79776" y="1594988"/>
            <a:ext cx="3095724" cy="168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F1B547-BB6E-493E-B524-3245C09D8F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32561" y="2329025"/>
            <a:ext cx="1559079" cy="14732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42F9138-BBF7-4281-8135-1560BFA16C7A}"/>
              </a:ext>
            </a:extLst>
          </p:cNvPr>
          <p:cNvSpPr txBox="1"/>
          <p:nvPr/>
        </p:nvSpPr>
        <p:spPr>
          <a:xfrm>
            <a:off x="8738964" y="292878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C3E767-695C-4180-B5ED-29FF7E7EC0C8}"/>
              </a:ext>
            </a:extLst>
          </p:cNvPr>
          <p:cNvCxnSpPr/>
          <p:nvPr/>
        </p:nvCxnSpPr>
        <p:spPr>
          <a:xfrm flipV="1">
            <a:off x="9101522" y="2286085"/>
            <a:ext cx="1839528" cy="15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6851632-2786-4E41-A2B0-AFA03C086BD5}"/>
              </a:ext>
            </a:extLst>
          </p:cNvPr>
          <p:cNvSpPr txBox="1"/>
          <p:nvPr/>
        </p:nvSpPr>
        <p:spPr>
          <a:xfrm>
            <a:off x="10021286" y="3059668"/>
            <a:ext cx="9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Use!</a:t>
            </a:r>
          </a:p>
        </p:txBody>
      </p:sp>
    </p:spTree>
    <p:extLst>
      <p:ext uri="{BB962C8B-B14F-4D97-AF65-F5344CB8AC3E}">
        <p14:creationId xmlns:p14="http://schemas.microsoft.com/office/powerpoint/2010/main" val="226996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0.01719 0.531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2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31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5" y="3025209"/>
            <a:ext cx="4225771" cy="3464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Subnet, Forwarding and Gateway</a:t>
            </a:r>
          </a:p>
        </p:txBody>
      </p:sp>
      <p:pic>
        <p:nvPicPr>
          <p:cNvPr id="5" name="Picture 6" descr="Arbetsstation, Dator, Kontor, Skrivbordet, Maskinva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48" y="2521152"/>
            <a:ext cx="186831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35560" y="1729064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To: 8.8.8.8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7528" y="410532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192.168.1.12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6008" y="24398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192.168.1.0/24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8375" y="54014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84AC3-8A14-4A15-9781-30184AF67B00}"/>
              </a:ext>
            </a:extLst>
          </p:cNvPr>
          <p:cNvSpPr txBox="1"/>
          <p:nvPr/>
        </p:nvSpPr>
        <p:spPr>
          <a:xfrm>
            <a:off x="5662835" y="2957641"/>
            <a:ext cx="24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8.8.8.8 &amp; 255.255.255.0</a:t>
            </a:r>
          </a:p>
        </p:txBody>
      </p:sp>
      <p:sp>
        <p:nvSpPr>
          <p:cNvPr id="14" name="Line Callout 1 10">
            <a:extLst>
              <a:ext uri="{FF2B5EF4-FFF2-40B4-BE49-F238E27FC236}">
                <a16:creationId xmlns:a16="http://schemas.microsoft.com/office/drawing/2014/main" id="{319A07B0-589D-4F6D-AC28-A29466650776}"/>
              </a:ext>
            </a:extLst>
          </p:cNvPr>
          <p:cNvSpPr/>
          <p:nvPr/>
        </p:nvSpPr>
        <p:spPr>
          <a:xfrm>
            <a:off x="6545974" y="1271495"/>
            <a:ext cx="5076056" cy="936104"/>
          </a:xfrm>
          <a:prstGeom prst="borderCallout1">
            <a:avLst>
              <a:gd name="adj1" fmla="val 31638"/>
              <a:gd name="adj2" fmla="val -1078"/>
              <a:gd name="adj3" fmla="val 177343"/>
              <a:gd name="adj4" fmla="val -53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Forwarding Table</a:t>
            </a:r>
          </a:p>
          <a:p>
            <a:r>
              <a:rPr lang="en-US" sz="1200" dirty="0"/>
              <a:t>Destination     Gateway         </a:t>
            </a:r>
            <a:r>
              <a:rPr lang="en-US" sz="1200" dirty="0" err="1"/>
              <a:t>Genmask</a:t>
            </a:r>
            <a:r>
              <a:rPr lang="en-US" sz="1200" dirty="0"/>
              <a:t>           Flags  Metric Ref    Use </a:t>
            </a:r>
            <a:r>
              <a:rPr lang="en-US" sz="1200" dirty="0" err="1"/>
              <a:t>Iface</a:t>
            </a:r>
            <a:endParaRPr lang="en-US" sz="1200" dirty="0"/>
          </a:p>
          <a:p>
            <a:r>
              <a:rPr lang="en-US" sz="1200" dirty="0"/>
              <a:t>0.0.0.0         	192.168.1.1   	0.0.0.0         	  UG     0         0        0     em1</a:t>
            </a:r>
          </a:p>
          <a:p>
            <a:r>
              <a:rPr lang="en-US" sz="1200" dirty="0"/>
              <a:t>192.168.1.0     0.0.0.0         	255.255.255.0   U       0          0        0     br0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D8B6FE-9A78-4849-BB8F-C74CD6CF65AC}"/>
              </a:ext>
            </a:extLst>
          </p:cNvPr>
          <p:cNvCxnSpPr>
            <a:cxnSpLocks/>
          </p:cNvCxnSpPr>
          <p:nvPr/>
        </p:nvCxnSpPr>
        <p:spPr>
          <a:xfrm flipH="1">
            <a:off x="7410450" y="2129520"/>
            <a:ext cx="1295400" cy="8956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868B22-6EAF-4145-AEB9-67DDB0B99E2C}"/>
              </a:ext>
            </a:extLst>
          </p:cNvPr>
          <p:cNvSpPr txBox="1"/>
          <p:nvPr/>
        </p:nvSpPr>
        <p:spPr>
          <a:xfrm>
            <a:off x="9779545" y="2690850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Match!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8DE59-5036-45E4-88EF-2BC961F8F76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150100" y="2141767"/>
            <a:ext cx="2629445" cy="73374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82542D2-4B7E-4B02-B7C3-1A525CD08B59}"/>
              </a:ext>
            </a:extLst>
          </p:cNvPr>
          <p:cNvSpPr/>
          <p:nvPr/>
        </p:nvSpPr>
        <p:spPr>
          <a:xfrm>
            <a:off x="8004045" y="2948554"/>
            <a:ext cx="1924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8.8.8.0 &lt;= NetID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ACF7A-1373-4856-B6A1-8E936F6E2D10}"/>
              </a:ext>
            </a:extLst>
          </p:cNvPr>
          <p:cNvSpPr txBox="1"/>
          <p:nvPr/>
        </p:nvSpPr>
        <p:spPr>
          <a:xfrm>
            <a:off x="5662835" y="3560622"/>
            <a:ext cx="24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8.8.8.8 &amp; 0.0.0.0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7B25F2-49F8-4764-ADCB-BD6AB0E7D20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870018" y="1916137"/>
            <a:ext cx="1677628" cy="1644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5A63DAC-97FF-41F5-873B-654B7F32D1E1}"/>
              </a:ext>
            </a:extLst>
          </p:cNvPr>
          <p:cNvSpPr/>
          <p:nvPr/>
        </p:nvSpPr>
        <p:spPr>
          <a:xfrm>
            <a:off x="7297436" y="3556313"/>
            <a:ext cx="1924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0.0.0.0 &lt;= NetID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AF5BF-B634-44FF-9411-8268C876DB05}"/>
              </a:ext>
            </a:extLst>
          </p:cNvPr>
          <p:cNvSpPr txBox="1"/>
          <p:nvPr/>
        </p:nvSpPr>
        <p:spPr>
          <a:xfrm>
            <a:off x="9323847" y="3601586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41C67D-3F7C-4814-BF99-D761090A72A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004050" y="1907050"/>
            <a:ext cx="2319797" cy="187920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E93C595-2E2E-441B-A81D-D1755C9569CC}"/>
              </a:ext>
            </a:extLst>
          </p:cNvPr>
          <p:cNvSpPr/>
          <p:nvPr/>
        </p:nvSpPr>
        <p:spPr>
          <a:xfrm>
            <a:off x="8279185" y="5086350"/>
            <a:ext cx="2325523" cy="1134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16811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29597 0.520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2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7" grpId="0"/>
      <p:bldP spid="25" grpId="0"/>
      <p:bldP spid="27" grpId="0"/>
      <p:bldP spid="31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AD42-1301-4F20-BC59-DF17BE60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Intermediary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89ED-A503-4A22-8103-ECA258EB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v4 / v6 </a:t>
            </a:r>
          </a:p>
          <a:p>
            <a:r>
              <a:rPr lang="en-US" dirty="0"/>
              <a:t>Networks / Subnetting</a:t>
            </a:r>
          </a:p>
          <a:p>
            <a:r>
              <a:rPr lang="en-US" dirty="0"/>
              <a:t>Forwarding / 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2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Protocol Suite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01CC05-F109-461F-9DC9-948291D2D3E6}"/>
              </a:ext>
            </a:extLst>
          </p:cNvPr>
          <p:cNvGrpSpPr/>
          <p:nvPr/>
        </p:nvGrpSpPr>
        <p:grpSpPr>
          <a:xfrm>
            <a:off x="2084143" y="1658587"/>
            <a:ext cx="1661567" cy="4152824"/>
            <a:chOff x="6654849" y="989416"/>
            <a:chExt cx="1661567" cy="48664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1C0318-EDFE-4713-AFD5-801239078687}"/>
                </a:ext>
              </a:extLst>
            </p:cNvPr>
            <p:cNvSpPr/>
            <p:nvPr/>
          </p:nvSpPr>
          <p:spPr>
            <a:xfrm>
              <a:off x="6660232" y="5448624"/>
              <a:ext cx="1656184" cy="407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Data Link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33CA06-C0AB-4A2B-BC5C-75D18BF3D22F}"/>
                </a:ext>
              </a:extLst>
            </p:cNvPr>
            <p:cNvSpPr/>
            <p:nvPr/>
          </p:nvSpPr>
          <p:spPr>
            <a:xfrm>
              <a:off x="6660232" y="3921574"/>
              <a:ext cx="1656184" cy="1106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Network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5F26FF-8B96-4862-A41B-47384E8E31C4}"/>
                </a:ext>
              </a:extLst>
            </p:cNvPr>
            <p:cNvSpPr/>
            <p:nvPr/>
          </p:nvSpPr>
          <p:spPr>
            <a:xfrm>
              <a:off x="6660232" y="3068961"/>
              <a:ext cx="1656184" cy="407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Transport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48F018-C5D2-454F-BBA9-468FF4B83BFA}"/>
                </a:ext>
              </a:extLst>
            </p:cNvPr>
            <p:cNvSpPr/>
            <p:nvPr/>
          </p:nvSpPr>
          <p:spPr>
            <a:xfrm>
              <a:off x="6654849" y="2378224"/>
              <a:ext cx="1656184" cy="407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Session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E744F5-780D-49BE-A4FF-A678E3CCAFDD}"/>
                </a:ext>
              </a:extLst>
            </p:cNvPr>
            <p:cNvSpPr/>
            <p:nvPr/>
          </p:nvSpPr>
          <p:spPr>
            <a:xfrm>
              <a:off x="6654849" y="1681572"/>
              <a:ext cx="1656184" cy="407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Presentation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A85246-2066-4053-BAA2-8FC060511C78}"/>
                </a:ext>
              </a:extLst>
            </p:cNvPr>
            <p:cNvSpPr/>
            <p:nvPr/>
          </p:nvSpPr>
          <p:spPr>
            <a:xfrm>
              <a:off x="6654849" y="989416"/>
              <a:ext cx="1656184" cy="407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Application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CDA17-70E4-4C5B-9D40-46A02C91FA34}"/>
              </a:ext>
            </a:extLst>
          </p:cNvPr>
          <p:cNvSpPr/>
          <p:nvPr/>
        </p:nvSpPr>
        <p:spPr>
          <a:xfrm>
            <a:off x="4172375" y="5428115"/>
            <a:ext cx="1656184" cy="34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Ethernet/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4A71A-00ED-41D8-BF1C-4EC8539EC9B5}"/>
              </a:ext>
            </a:extLst>
          </p:cNvPr>
          <p:cNvSpPr/>
          <p:nvPr/>
        </p:nvSpPr>
        <p:spPr>
          <a:xfrm>
            <a:off x="4172375" y="4124996"/>
            <a:ext cx="1656184" cy="94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4735C-28DF-4B1F-B8A7-258E5E00354E}"/>
              </a:ext>
            </a:extLst>
          </p:cNvPr>
          <p:cNvSpPr/>
          <p:nvPr/>
        </p:nvSpPr>
        <p:spPr>
          <a:xfrm>
            <a:off x="4172375" y="3397412"/>
            <a:ext cx="1656184" cy="34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TCP/UDP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E801E2-B834-45CE-88AF-4D4BF80AB9E7}"/>
              </a:ext>
            </a:extLst>
          </p:cNvPr>
          <p:cNvSpPr/>
          <p:nvPr/>
        </p:nvSpPr>
        <p:spPr>
          <a:xfrm>
            <a:off x="4166992" y="1622817"/>
            <a:ext cx="1656184" cy="1568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39A938-E764-49BA-A0D0-ACA07446AF0F}"/>
              </a:ext>
            </a:extLst>
          </p:cNvPr>
          <p:cNvSpPr txBox="1"/>
          <p:nvPr/>
        </p:nvSpPr>
        <p:spPr>
          <a:xfrm>
            <a:off x="2089527" y="5985164"/>
            <a:ext cx="178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OSI </a:t>
            </a:r>
          </a:p>
          <a:p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BBBF51-1F75-440E-8A4D-64F65F2E607D}"/>
              </a:ext>
            </a:extLst>
          </p:cNvPr>
          <p:cNvSpPr txBox="1"/>
          <p:nvPr/>
        </p:nvSpPr>
        <p:spPr>
          <a:xfrm>
            <a:off x="4172375" y="5985163"/>
            <a:ext cx="178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TCP/IP </a:t>
            </a:r>
          </a:p>
          <a:p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96765E-4E6E-4336-A63A-D9A09E60F4C3}"/>
              </a:ext>
            </a:extLst>
          </p:cNvPr>
          <p:cNvSpPr/>
          <p:nvPr/>
        </p:nvSpPr>
        <p:spPr>
          <a:xfrm>
            <a:off x="6402957" y="4160766"/>
            <a:ext cx="789531" cy="94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IPv4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7E4E3F-90CF-4EA6-A28D-CBAA5B842C00}"/>
              </a:ext>
            </a:extLst>
          </p:cNvPr>
          <p:cNvSpPr/>
          <p:nvPr/>
        </p:nvSpPr>
        <p:spPr>
          <a:xfrm>
            <a:off x="7192488" y="4160766"/>
            <a:ext cx="789531" cy="94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IPv6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36E0C-DACD-486E-A737-C99B68703FEB}"/>
              </a:ext>
            </a:extLst>
          </p:cNvPr>
          <p:cNvSpPr/>
          <p:nvPr/>
        </p:nvSpPr>
        <p:spPr>
          <a:xfrm>
            <a:off x="6402957" y="3404297"/>
            <a:ext cx="548066" cy="34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97ED34-6F31-4078-AD97-6680C4BA0DA2}"/>
              </a:ext>
            </a:extLst>
          </p:cNvPr>
          <p:cNvSpPr/>
          <p:nvPr/>
        </p:nvSpPr>
        <p:spPr>
          <a:xfrm>
            <a:off x="6951022" y="3404297"/>
            <a:ext cx="637309" cy="34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9F99E9-8683-440D-BACB-5C1358F4F94A}"/>
              </a:ext>
            </a:extLst>
          </p:cNvPr>
          <p:cNvSpPr/>
          <p:nvPr/>
        </p:nvSpPr>
        <p:spPr>
          <a:xfrm>
            <a:off x="7587253" y="3404297"/>
            <a:ext cx="745266" cy="34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SCTP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C5839B-138B-4161-86A0-A185EB7B9F47}"/>
              </a:ext>
            </a:extLst>
          </p:cNvPr>
          <p:cNvSpPr/>
          <p:nvPr/>
        </p:nvSpPr>
        <p:spPr>
          <a:xfrm>
            <a:off x="8425419" y="3404297"/>
            <a:ext cx="745266" cy="34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mTCP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53959D-CA6A-4D54-9D14-4B1A9B5F9B6A}"/>
              </a:ext>
            </a:extLst>
          </p:cNvPr>
          <p:cNvSpPr/>
          <p:nvPr/>
        </p:nvSpPr>
        <p:spPr>
          <a:xfrm>
            <a:off x="9174645" y="3404297"/>
            <a:ext cx="745266" cy="34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DCCP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F64F67-DF3C-4E26-B403-0964509D1329}"/>
              </a:ext>
            </a:extLst>
          </p:cNvPr>
          <p:cNvSpPr/>
          <p:nvPr/>
        </p:nvSpPr>
        <p:spPr>
          <a:xfrm>
            <a:off x="9923387" y="3405497"/>
            <a:ext cx="745266" cy="34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RSVP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C55A8B-93AA-4059-BEF1-D1CB7D7DD0CF}"/>
              </a:ext>
            </a:extLst>
          </p:cNvPr>
          <p:cNvSpPr/>
          <p:nvPr/>
        </p:nvSpPr>
        <p:spPr>
          <a:xfrm>
            <a:off x="6255224" y="1622817"/>
            <a:ext cx="4413429" cy="1642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BGP, DHCP, DNS, FTP, HTTP, HTTPS,</a:t>
            </a:r>
          </a:p>
          <a:p>
            <a:pPr algn="ctr"/>
            <a:r>
              <a:rPr lang="sv-SE" dirty="0"/>
              <a:t>IMAP, LDAP, MGCP, NNTP, NTP, POP</a:t>
            </a:r>
          </a:p>
          <a:p>
            <a:pPr algn="ctr"/>
            <a:r>
              <a:rPr lang="sv-SE" dirty="0"/>
              <a:t>ONC/RPC, RTP, RTSP, RIP, SIP, SNMP, SMTP,</a:t>
            </a:r>
          </a:p>
          <a:p>
            <a:pPr algn="ctr"/>
            <a:r>
              <a:rPr lang="sv-SE" dirty="0"/>
              <a:t>SSH, Telnet, TLS/SSL, XMPP,….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7CBE925-9CF6-438D-89E5-3287C6BDD2CD}"/>
              </a:ext>
            </a:extLst>
          </p:cNvPr>
          <p:cNvSpPr/>
          <p:nvPr/>
        </p:nvSpPr>
        <p:spPr>
          <a:xfrm>
            <a:off x="7404087" y="3757426"/>
            <a:ext cx="1867716" cy="407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ICMP IGMP</a:t>
            </a:r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857F-DE3C-407E-8E00-AD94BC95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 Data link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97E889-4660-451B-8A67-3F66348DDD8A}"/>
              </a:ext>
            </a:extLst>
          </p:cNvPr>
          <p:cNvSpPr/>
          <p:nvPr/>
        </p:nvSpPr>
        <p:spPr>
          <a:xfrm>
            <a:off x="2495548" y="3680950"/>
            <a:ext cx="1478487" cy="71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 Link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EA1E2-041B-434D-B69F-3A5D3E6501D7}"/>
              </a:ext>
            </a:extLst>
          </p:cNvPr>
          <p:cNvSpPr/>
          <p:nvPr/>
        </p:nvSpPr>
        <p:spPr>
          <a:xfrm>
            <a:off x="2495548" y="2310829"/>
            <a:ext cx="1478487" cy="12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0A6186-80A6-4A67-A711-EE2C148C53DD}"/>
              </a:ext>
            </a:extLst>
          </p:cNvPr>
          <p:cNvSpPr/>
          <p:nvPr/>
        </p:nvSpPr>
        <p:spPr>
          <a:xfrm>
            <a:off x="4354921" y="3680951"/>
            <a:ext cx="1478485" cy="71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Ethernet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D62A8-B094-4280-8E34-DB51B7B14A32}"/>
              </a:ext>
            </a:extLst>
          </p:cNvPr>
          <p:cNvSpPr/>
          <p:nvPr/>
        </p:nvSpPr>
        <p:spPr>
          <a:xfrm>
            <a:off x="4354921" y="2310829"/>
            <a:ext cx="6029793" cy="116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54FCA-1259-44C9-9622-FD08255DAE78}"/>
              </a:ext>
            </a:extLst>
          </p:cNvPr>
          <p:cNvSpPr txBox="1"/>
          <p:nvPr/>
        </p:nvSpPr>
        <p:spPr>
          <a:xfrm>
            <a:off x="2495549" y="4608547"/>
            <a:ext cx="159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OSI </a:t>
            </a:r>
          </a:p>
          <a:p>
            <a:r>
              <a:rPr lang="sv-SE" sz="1600" dirty="0" err="1"/>
              <a:t>Reference</a:t>
            </a:r>
            <a:r>
              <a:rPr lang="sv-SE" sz="1600" dirty="0"/>
              <a:t> </a:t>
            </a:r>
            <a:r>
              <a:rPr lang="sv-SE" sz="1600" dirty="0" err="1"/>
              <a:t>Model</a:t>
            </a:r>
            <a:endParaRPr lang="sv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4EB390-1C9A-4AB0-8A2D-DA16D2194DD1}"/>
              </a:ext>
            </a:extLst>
          </p:cNvPr>
          <p:cNvSpPr txBox="1"/>
          <p:nvPr/>
        </p:nvSpPr>
        <p:spPr>
          <a:xfrm>
            <a:off x="4354921" y="4608547"/>
            <a:ext cx="159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TCP/IP </a:t>
            </a:r>
          </a:p>
          <a:p>
            <a:r>
              <a:rPr lang="sv-SE" sz="1600" dirty="0" err="1"/>
              <a:t>Model</a:t>
            </a:r>
            <a:endParaRPr lang="sv-SE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BDAC0E-574B-46A4-A97E-06D3CFA35D74}"/>
              </a:ext>
            </a:extLst>
          </p:cNvPr>
          <p:cNvSpPr/>
          <p:nvPr/>
        </p:nvSpPr>
        <p:spPr>
          <a:xfrm>
            <a:off x="5985806" y="3674323"/>
            <a:ext cx="1478485" cy="71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Tokenring</a:t>
            </a:r>
            <a:r>
              <a:rPr lang="en-US" sz="1600" dirty="0">
                <a:solidFill>
                  <a:srgbClr val="FF0000"/>
                </a:solidFill>
              </a:rPr>
              <a:t>/bus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128772-0BF0-45D1-9ABA-DBDA38307F09}"/>
              </a:ext>
            </a:extLst>
          </p:cNvPr>
          <p:cNvSpPr/>
          <p:nvPr/>
        </p:nvSpPr>
        <p:spPr>
          <a:xfrm>
            <a:off x="8906229" y="3680950"/>
            <a:ext cx="1478485" cy="71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FDDI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EB4D0-7EBC-436D-90F5-AFDBE093E8C4}"/>
              </a:ext>
            </a:extLst>
          </p:cNvPr>
          <p:cNvSpPr txBox="1"/>
          <p:nvPr/>
        </p:nvSpPr>
        <p:spPr>
          <a:xfrm>
            <a:off x="7957027" y="3873327"/>
            <a:ext cx="52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43969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52CA-5EA4-4472-8E2B-17C94E70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Address Resolution Protocol (ARP)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F7CC-B44B-4115-A22F-D04A4B32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90687"/>
            <a:ext cx="8229600" cy="5861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Translate between Network and L2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015EB-5AD9-414E-A086-676F09068443}"/>
              </a:ext>
            </a:extLst>
          </p:cNvPr>
          <p:cNvSpPr txBox="1"/>
          <p:nvPr/>
        </p:nvSpPr>
        <p:spPr>
          <a:xfrm>
            <a:off x="1847528" y="2492897"/>
            <a:ext cx="86409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10.1.0.59                ether   b0:83:fe:bb:1d:8c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10.1.0.53                ether   00:19:b9:12:79:32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194.47.151.112           ether   d4:ae:52:ea:c9:30   C      em1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194.47.151.65            ether   00:1b:53:99:53:ff   C      em1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10.1.0.62                ether   00:19:b9:20:c8:83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10.1.0.162               ether   54:9f:35:1f:c3:2a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10.1.0.169               ether   08:00:27:30:ac:16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10.1.0.63                ether   00:19:b9:20:c7:48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10.1.0.42                ether   68:05:ca:24:45:36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194.47.151.126           ether   00:25:64:3b:cf:91   C      em1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9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52CA-5EA4-4472-8E2B-17C94E70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Address Resolution Protocol (ARP)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F7CC-B44B-4115-A22F-D04A4B32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06268"/>
            <a:ext cx="8229600" cy="701823"/>
          </a:xfrm>
        </p:spPr>
        <p:txBody>
          <a:bodyPr/>
          <a:lstStyle/>
          <a:p>
            <a:r>
              <a:rPr lang="en-US" dirty="0"/>
              <a:t>Send to 10.1.0.42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015EB-5AD9-414E-A086-676F09068443}"/>
              </a:ext>
            </a:extLst>
          </p:cNvPr>
          <p:cNvSpPr txBox="1"/>
          <p:nvPr/>
        </p:nvSpPr>
        <p:spPr>
          <a:xfrm>
            <a:off x="2135560" y="2492897"/>
            <a:ext cx="71287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10.1.0.59                ether   b0:83:fe:bb:1d:8c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10.1.0.53                ether   00:19:b9:12:79:32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194.47.151.112           ether   d4:ae:52:ea:c9:30   C      em1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194.47.151.65            ether   00:1b:53:99:53:ff   C      em1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10.1.0.62                ether   00:19:b9:20:c8:83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10.1.0.162               ether   54:9f:35:1f:c3:2a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10.1.0.169               ether   08:00:27:30:ac:16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10.1.0.63                ether   00:19:b9:20:c7:48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10.1.0.42                ether   68:05:ca:24:45:36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194.47.151.126           ether   00:25:64:3b:cf:91   C      em1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A3B43B-761F-49BD-BEE7-DFCA1F7511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762" y="3039306"/>
            <a:ext cx="2369914" cy="281682"/>
          </a:xfrm>
          <a:prstGeom prst="bentConnector3">
            <a:avLst>
              <a:gd name="adj1" fmla="val 100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12D5752-9314-4A6B-8272-D80A86571C96}"/>
              </a:ext>
            </a:extLst>
          </p:cNvPr>
          <p:cNvSpPr/>
          <p:nvPr/>
        </p:nvSpPr>
        <p:spPr>
          <a:xfrm>
            <a:off x="1775520" y="5301208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Eth.dst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68:05:ca:24:45:36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6C8923-A711-46E2-9F0B-BACAE18D26FF}"/>
              </a:ext>
            </a:extLst>
          </p:cNvPr>
          <p:cNvSpPr/>
          <p:nvPr/>
        </p:nvSpPr>
        <p:spPr>
          <a:xfrm>
            <a:off x="3935760" y="5301208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Eth.src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de-DE" dirty="0">
                <a:solidFill>
                  <a:srgbClr val="FF0000"/>
                </a:solidFill>
              </a:rPr>
              <a:t>34:17:eb:ea:df:9f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848A7-9526-4B8D-8E40-ACFF18C71565}"/>
              </a:ext>
            </a:extLst>
          </p:cNvPr>
          <p:cNvSpPr/>
          <p:nvPr/>
        </p:nvSpPr>
        <p:spPr>
          <a:xfrm>
            <a:off x="6896396" y="5301208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IP.dst</a:t>
            </a:r>
            <a:r>
              <a:rPr lang="en-US" dirty="0">
                <a:solidFill>
                  <a:schemeClr val="tx1"/>
                </a:solidFill>
              </a:rPr>
              <a:t>=10.1.0.42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E54B0-BB76-4BD2-9127-2BFB5FA08D76}"/>
              </a:ext>
            </a:extLst>
          </p:cNvPr>
          <p:cNvSpPr/>
          <p:nvPr/>
        </p:nvSpPr>
        <p:spPr>
          <a:xfrm>
            <a:off x="5951984" y="5301208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0x0800</a:t>
            </a:r>
          </a:p>
        </p:txBody>
      </p:sp>
    </p:spTree>
    <p:extLst>
      <p:ext uri="{BB962C8B-B14F-4D97-AF65-F5344CB8AC3E}">
        <p14:creationId xmlns:p14="http://schemas.microsoft.com/office/powerpoint/2010/main" val="102414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52CA-5EA4-4472-8E2B-17C94E70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Address Resolution Protocol (ARP)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F7CC-B44B-4115-A22F-D04A4B32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16725"/>
            <a:ext cx="8229600" cy="701823"/>
          </a:xfrm>
        </p:spPr>
        <p:txBody>
          <a:bodyPr/>
          <a:lstStyle/>
          <a:p>
            <a:r>
              <a:rPr lang="en-US" dirty="0"/>
              <a:t>Send to 10.1.0.46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015EB-5AD9-414E-A086-676F09068443}"/>
              </a:ext>
            </a:extLst>
          </p:cNvPr>
          <p:cNvSpPr txBox="1"/>
          <p:nvPr/>
        </p:nvSpPr>
        <p:spPr>
          <a:xfrm>
            <a:off x="2135560" y="2546540"/>
            <a:ext cx="71287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10.1.0.59                ether   b0:83:fe:bb:1d:8c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10.1.0.53                ether   00:19:b9:12:79:32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194.47.151.112           ether   d4:ae:52:ea:c9:30   C      em1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194.47.151.65            ether   00:1b:53:99:53:ff   C      em1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10.1.0.62                ether   00:19:b9:20:c8:83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10.1.0.162               ether   54:9f:35:1f:c3:2a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10.1.0.169               ether   08:00:27:30:ac:16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10.1.0.63                ether   00:19:b9:20:c7:48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10.1.0.42                ether   68:05:ca:24:45:36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194.47.151.126           ether   00:25:64:3b:cf:91   C      em1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4EB85-90D5-44E9-B934-0C3E59D83267}"/>
              </a:ext>
            </a:extLst>
          </p:cNvPr>
          <p:cNvSpPr txBox="1"/>
          <p:nvPr/>
        </p:nvSpPr>
        <p:spPr>
          <a:xfrm>
            <a:off x="4367808" y="511245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match!</a:t>
            </a:r>
          </a:p>
        </p:txBody>
      </p:sp>
    </p:spTree>
    <p:extLst>
      <p:ext uri="{BB962C8B-B14F-4D97-AF65-F5344CB8AC3E}">
        <p14:creationId xmlns:p14="http://schemas.microsoft.com/office/powerpoint/2010/main" val="4286086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80B7-8828-4370-A54B-9E5F736C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</a:t>
            </a:r>
          </a:p>
        </p:txBody>
      </p:sp>
      <p:pic>
        <p:nvPicPr>
          <p:cNvPr id="4" name="Picture 6" descr="Arbetsstation, Dator, Kontor, Skrivbordet, Maskinvara">
            <a:extLst>
              <a:ext uri="{FF2B5EF4-FFF2-40B4-BE49-F238E27FC236}">
                <a16:creationId xmlns:a16="http://schemas.microsoft.com/office/drawing/2014/main" id="{F05BBC2D-474D-4BA4-95F5-2A1317E9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340768"/>
            <a:ext cx="186831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97A7A-EE50-443A-A6AB-53CD8F02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3501008"/>
            <a:ext cx="1243620" cy="4314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DD910B-61F7-43AB-8FF5-94AE910E4152}"/>
              </a:ext>
            </a:extLst>
          </p:cNvPr>
          <p:cNvCxnSpPr>
            <a:cxnSpLocks/>
          </p:cNvCxnSpPr>
          <p:nvPr/>
        </p:nvCxnSpPr>
        <p:spPr>
          <a:xfrm>
            <a:off x="3503712" y="2564904"/>
            <a:ext cx="1584176" cy="86409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Arbetsstation, Dator, Kontor, Skrivbordet, Maskinvara">
            <a:extLst>
              <a:ext uri="{FF2B5EF4-FFF2-40B4-BE49-F238E27FC236}">
                <a16:creationId xmlns:a16="http://schemas.microsoft.com/office/drawing/2014/main" id="{6E6E086F-F373-4324-8C83-82AEB5B2F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398" y="4473116"/>
            <a:ext cx="1153959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2AD292-9BE6-4707-9F50-81030F2E98D0}"/>
              </a:ext>
            </a:extLst>
          </p:cNvPr>
          <p:cNvCxnSpPr>
            <a:cxnSpLocks/>
          </p:cNvCxnSpPr>
          <p:nvPr/>
        </p:nvCxnSpPr>
        <p:spPr>
          <a:xfrm flipH="1">
            <a:off x="3287688" y="3932468"/>
            <a:ext cx="1800200" cy="93669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 descr="Arbetsstation, Dator, Kontor, Skrivbordet, Maskinvara">
            <a:extLst>
              <a:ext uri="{FF2B5EF4-FFF2-40B4-BE49-F238E27FC236}">
                <a16:creationId xmlns:a16="http://schemas.microsoft.com/office/drawing/2014/main" id="{C1CA983F-B670-474C-8EB4-4FAAFF24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15" y="4952176"/>
            <a:ext cx="1153959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1FC099-BFC2-4908-A750-32A59AD8A43D}"/>
              </a:ext>
            </a:extLst>
          </p:cNvPr>
          <p:cNvCxnSpPr>
            <a:cxnSpLocks/>
          </p:cNvCxnSpPr>
          <p:nvPr/>
        </p:nvCxnSpPr>
        <p:spPr>
          <a:xfrm flipH="1">
            <a:off x="4614906" y="4077072"/>
            <a:ext cx="689007" cy="127114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Arbetsstation, Dator, Kontor, Skrivbordet, Maskinvara">
            <a:extLst>
              <a:ext uri="{FF2B5EF4-FFF2-40B4-BE49-F238E27FC236}">
                <a16:creationId xmlns:a16="http://schemas.microsoft.com/office/drawing/2014/main" id="{0798B8B5-152F-4378-81DD-7EB8E66E9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32" y="5247331"/>
            <a:ext cx="1153959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5B5CE8-B2E5-4AF5-A1F7-ED6CF2F283C5}"/>
              </a:ext>
            </a:extLst>
          </p:cNvPr>
          <p:cNvCxnSpPr>
            <a:cxnSpLocks/>
          </p:cNvCxnSpPr>
          <p:nvPr/>
        </p:nvCxnSpPr>
        <p:spPr>
          <a:xfrm>
            <a:off x="5768864" y="4077073"/>
            <a:ext cx="173258" cy="15663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Arbetsstation, Dator, Kontor, Skrivbordet, Maskinvara">
            <a:extLst>
              <a:ext uri="{FF2B5EF4-FFF2-40B4-BE49-F238E27FC236}">
                <a16:creationId xmlns:a16="http://schemas.microsoft.com/office/drawing/2014/main" id="{FE42F5D9-46F1-4942-AC42-4BDF7CF0D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76" y="5330218"/>
            <a:ext cx="1153959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236323-F6F1-4A52-92EB-E8398B33BE47}"/>
              </a:ext>
            </a:extLst>
          </p:cNvPr>
          <p:cNvCxnSpPr>
            <a:cxnSpLocks/>
          </p:cNvCxnSpPr>
          <p:nvPr/>
        </p:nvCxnSpPr>
        <p:spPr>
          <a:xfrm>
            <a:off x="6143946" y="4077072"/>
            <a:ext cx="1074521" cy="164919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08F968-D817-451A-B29A-C30D829755ED}"/>
              </a:ext>
            </a:extLst>
          </p:cNvPr>
          <p:cNvSpPr txBox="1"/>
          <p:nvPr/>
        </p:nvSpPr>
        <p:spPr>
          <a:xfrm>
            <a:off x="4760322" y="2556195"/>
            <a:ext cx="346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Broadcast: Who has 10.1.0.46</a:t>
            </a:r>
          </a:p>
          <a:p>
            <a:r>
              <a:rPr lang="en-US" dirty="0"/>
              <a:t>Tell: </a:t>
            </a:r>
            <a:r>
              <a:rPr lang="de-DE" dirty="0">
                <a:latin typeface="Lucida Console" panose="020B0609040504020204" pitchFamily="49" charset="0"/>
              </a:rPr>
              <a:t>34:17:eb:ea:df:9f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39873-B494-4333-9FDE-146BB69EB4B3}"/>
              </a:ext>
            </a:extLst>
          </p:cNvPr>
          <p:cNvSpPr txBox="1"/>
          <p:nvPr/>
        </p:nvSpPr>
        <p:spPr>
          <a:xfrm>
            <a:off x="7464152" y="48691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24" name="Picture 6" descr="Arbetsstation, Dator, Kontor, Skrivbordet, Maskinvara">
            <a:extLst>
              <a:ext uri="{FF2B5EF4-FFF2-40B4-BE49-F238E27FC236}">
                <a16:creationId xmlns:a16="http://schemas.microsoft.com/office/drawing/2014/main" id="{C57D66CA-70AD-4C52-8FA2-27D6FA3B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5" y="4196092"/>
            <a:ext cx="1153959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31053C-973B-44DE-847C-3768F3DB950D}"/>
              </a:ext>
            </a:extLst>
          </p:cNvPr>
          <p:cNvCxnSpPr>
            <a:cxnSpLocks/>
          </p:cNvCxnSpPr>
          <p:nvPr/>
        </p:nvCxnSpPr>
        <p:spPr>
          <a:xfrm>
            <a:off x="6490462" y="3816028"/>
            <a:ext cx="1981803" cy="58478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E432B0-FA4D-4B74-A9BC-3B7AB12B4E1E}"/>
              </a:ext>
            </a:extLst>
          </p:cNvPr>
          <p:cNvSpPr txBox="1"/>
          <p:nvPr/>
        </p:nvSpPr>
        <p:spPr>
          <a:xfrm>
            <a:off x="1809484" y="5400516"/>
            <a:ext cx="115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10.1.0.42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753F30-1CB5-4373-87F8-0261DC0842DB}"/>
              </a:ext>
            </a:extLst>
          </p:cNvPr>
          <p:cNvSpPr txBox="1"/>
          <p:nvPr/>
        </p:nvSpPr>
        <p:spPr>
          <a:xfrm>
            <a:off x="3298805" y="5716970"/>
            <a:ext cx="115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10.1.0.17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58F5BB-14E2-4D22-BCF6-A5BB40FFD8C3}"/>
              </a:ext>
            </a:extLst>
          </p:cNvPr>
          <p:cNvSpPr txBox="1"/>
          <p:nvPr/>
        </p:nvSpPr>
        <p:spPr>
          <a:xfrm>
            <a:off x="4698634" y="6149147"/>
            <a:ext cx="115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10.1.0.48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8C0A3F-70CA-4400-B1E3-9B0B7770BB5D}"/>
              </a:ext>
            </a:extLst>
          </p:cNvPr>
          <p:cNvSpPr txBox="1"/>
          <p:nvPr/>
        </p:nvSpPr>
        <p:spPr>
          <a:xfrm>
            <a:off x="6403517" y="6151966"/>
            <a:ext cx="115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10.1.0.52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22DB71-9124-420E-97AB-1B4FB648C1AB}"/>
              </a:ext>
            </a:extLst>
          </p:cNvPr>
          <p:cNvSpPr txBox="1"/>
          <p:nvPr/>
        </p:nvSpPr>
        <p:spPr>
          <a:xfrm>
            <a:off x="7806090" y="3462090"/>
            <a:ext cx="26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10.1.0.46</a:t>
            </a:r>
          </a:p>
          <a:p>
            <a:r>
              <a:rPr lang="en-US" dirty="0">
                <a:latin typeface="Lucida Console" panose="020B0609040504020204" pitchFamily="49" charset="0"/>
              </a:rPr>
              <a:t>68:05:ca:24:45:46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77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80B7-8828-4370-A54B-9E5F736C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</a:t>
            </a:r>
          </a:p>
        </p:txBody>
      </p:sp>
      <p:pic>
        <p:nvPicPr>
          <p:cNvPr id="4" name="Picture 6" descr="Arbetsstation, Dator, Kontor, Skrivbordet, Maskinvara">
            <a:extLst>
              <a:ext uri="{FF2B5EF4-FFF2-40B4-BE49-F238E27FC236}">
                <a16:creationId xmlns:a16="http://schemas.microsoft.com/office/drawing/2014/main" id="{F05BBC2D-474D-4BA4-95F5-2A1317E9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340768"/>
            <a:ext cx="186831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97A7A-EE50-443A-A6AB-53CD8F02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3501008"/>
            <a:ext cx="1243620" cy="4314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DD910B-61F7-43AB-8FF5-94AE910E4152}"/>
              </a:ext>
            </a:extLst>
          </p:cNvPr>
          <p:cNvCxnSpPr>
            <a:cxnSpLocks/>
          </p:cNvCxnSpPr>
          <p:nvPr/>
        </p:nvCxnSpPr>
        <p:spPr>
          <a:xfrm>
            <a:off x="3503712" y="2564904"/>
            <a:ext cx="1584176" cy="864096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Arbetsstation, Dator, Kontor, Skrivbordet, Maskinvara">
            <a:extLst>
              <a:ext uri="{FF2B5EF4-FFF2-40B4-BE49-F238E27FC236}">
                <a16:creationId xmlns:a16="http://schemas.microsoft.com/office/drawing/2014/main" id="{6E6E086F-F373-4324-8C83-82AEB5B2F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398" y="4473116"/>
            <a:ext cx="1153959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rbetsstation, Dator, Kontor, Skrivbordet, Maskinvara">
            <a:extLst>
              <a:ext uri="{FF2B5EF4-FFF2-40B4-BE49-F238E27FC236}">
                <a16:creationId xmlns:a16="http://schemas.microsoft.com/office/drawing/2014/main" id="{C1CA983F-B670-474C-8EB4-4FAAFF24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15" y="4952176"/>
            <a:ext cx="1153959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Arbetsstation, Dator, Kontor, Skrivbordet, Maskinvara">
            <a:extLst>
              <a:ext uri="{FF2B5EF4-FFF2-40B4-BE49-F238E27FC236}">
                <a16:creationId xmlns:a16="http://schemas.microsoft.com/office/drawing/2014/main" id="{0798B8B5-152F-4378-81DD-7EB8E66E9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32" y="5247331"/>
            <a:ext cx="1153959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rbetsstation, Dator, Kontor, Skrivbordet, Maskinvara">
            <a:extLst>
              <a:ext uri="{FF2B5EF4-FFF2-40B4-BE49-F238E27FC236}">
                <a16:creationId xmlns:a16="http://schemas.microsoft.com/office/drawing/2014/main" id="{FE42F5D9-46F1-4942-AC42-4BDF7CF0D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76" y="5330218"/>
            <a:ext cx="1153959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08F968-D817-451A-B29A-C30D829755ED}"/>
              </a:ext>
            </a:extLst>
          </p:cNvPr>
          <p:cNvSpPr txBox="1"/>
          <p:nvPr/>
        </p:nvSpPr>
        <p:spPr>
          <a:xfrm>
            <a:off x="4916316" y="2103239"/>
            <a:ext cx="346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To: </a:t>
            </a:r>
            <a:r>
              <a:rPr lang="de-DE" dirty="0">
                <a:latin typeface="Lucida Console" panose="020B0609040504020204" pitchFamily="49" charset="0"/>
              </a:rPr>
              <a:t>34:17:eb:ea:df:9f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endParaRPr lang="en-US" dirty="0"/>
          </a:p>
          <a:p>
            <a:r>
              <a:rPr lang="en-US" dirty="0"/>
              <a:t>10.1.0.46 is at </a:t>
            </a:r>
          </a:p>
          <a:p>
            <a:r>
              <a:rPr lang="en-US" dirty="0">
                <a:latin typeface="Lucida Console" panose="020B0609040504020204" pitchFamily="49" charset="0"/>
              </a:rPr>
              <a:t>68:05:ca:24:45:46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39873-B494-4333-9FDE-146BB69EB4B3}"/>
              </a:ext>
            </a:extLst>
          </p:cNvPr>
          <p:cNvSpPr txBox="1"/>
          <p:nvPr/>
        </p:nvSpPr>
        <p:spPr>
          <a:xfrm>
            <a:off x="7464152" y="48691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24" name="Picture 6" descr="Arbetsstation, Dator, Kontor, Skrivbordet, Maskinvara">
            <a:extLst>
              <a:ext uri="{FF2B5EF4-FFF2-40B4-BE49-F238E27FC236}">
                <a16:creationId xmlns:a16="http://schemas.microsoft.com/office/drawing/2014/main" id="{C57D66CA-70AD-4C52-8FA2-27D6FA3B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5" y="4196092"/>
            <a:ext cx="1153959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31053C-973B-44DE-847C-3768F3DB950D}"/>
              </a:ext>
            </a:extLst>
          </p:cNvPr>
          <p:cNvCxnSpPr>
            <a:cxnSpLocks/>
          </p:cNvCxnSpPr>
          <p:nvPr/>
        </p:nvCxnSpPr>
        <p:spPr>
          <a:xfrm>
            <a:off x="6490462" y="3816028"/>
            <a:ext cx="1981803" cy="584787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E432B0-FA4D-4B74-A9BC-3B7AB12B4E1E}"/>
              </a:ext>
            </a:extLst>
          </p:cNvPr>
          <p:cNvSpPr txBox="1"/>
          <p:nvPr/>
        </p:nvSpPr>
        <p:spPr>
          <a:xfrm>
            <a:off x="1809484" y="5400516"/>
            <a:ext cx="115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10.1.0.42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753F30-1CB5-4373-87F8-0261DC0842DB}"/>
              </a:ext>
            </a:extLst>
          </p:cNvPr>
          <p:cNvSpPr txBox="1"/>
          <p:nvPr/>
        </p:nvSpPr>
        <p:spPr>
          <a:xfrm>
            <a:off x="3298805" y="5716970"/>
            <a:ext cx="115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10.1.0.17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58F5BB-14E2-4D22-BCF6-A5BB40FFD8C3}"/>
              </a:ext>
            </a:extLst>
          </p:cNvPr>
          <p:cNvSpPr txBox="1"/>
          <p:nvPr/>
        </p:nvSpPr>
        <p:spPr>
          <a:xfrm>
            <a:off x="4698634" y="6149147"/>
            <a:ext cx="115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10.1.0.48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8C0A3F-70CA-4400-B1E3-9B0B7770BB5D}"/>
              </a:ext>
            </a:extLst>
          </p:cNvPr>
          <p:cNvSpPr txBox="1"/>
          <p:nvPr/>
        </p:nvSpPr>
        <p:spPr>
          <a:xfrm>
            <a:off x="6403517" y="6151966"/>
            <a:ext cx="115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10.1.0.52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22DB71-9124-420E-97AB-1B4FB648C1AB}"/>
              </a:ext>
            </a:extLst>
          </p:cNvPr>
          <p:cNvSpPr txBox="1"/>
          <p:nvPr/>
        </p:nvSpPr>
        <p:spPr>
          <a:xfrm>
            <a:off x="7806090" y="3462090"/>
            <a:ext cx="26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10.1.0.46</a:t>
            </a:r>
          </a:p>
          <a:p>
            <a:r>
              <a:rPr lang="en-US" dirty="0">
                <a:latin typeface="Lucida Console" panose="020B0609040504020204" pitchFamily="49" charset="0"/>
              </a:rPr>
              <a:t>68:05:ca:24:45:46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0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52CA-5EA4-4472-8E2B-17C94E70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Address Resolution Protocol (ARP)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F7CC-B44B-4115-A22F-D04A4B32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21070"/>
            <a:ext cx="8229600" cy="701823"/>
          </a:xfrm>
        </p:spPr>
        <p:txBody>
          <a:bodyPr/>
          <a:lstStyle/>
          <a:p>
            <a:r>
              <a:rPr lang="en-US" dirty="0"/>
              <a:t>Send to 10.1.0.46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015EB-5AD9-414E-A086-676F09068443}"/>
              </a:ext>
            </a:extLst>
          </p:cNvPr>
          <p:cNvSpPr txBox="1"/>
          <p:nvPr/>
        </p:nvSpPr>
        <p:spPr>
          <a:xfrm>
            <a:off x="2135560" y="2150884"/>
            <a:ext cx="71287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10.1.0.59                ether   b0:83:fe:bb:1d:8c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10.1.0.53                ether   00:19:b9:12:79:32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194.47.151.112           ether   d4:ae:52:ea:c9:30   C      em1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194.47.151.65            ether   00:1b:53:99:53:ff   C      em1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10.1.0.62                ether   00:19:b9:20:c8:83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10.1.0.162               ether   54:9f:35:1f:c3:2a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10.1.0.169               ether   08:00:27:30:ac:16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10.1.0.63                ether   00:19:b9:20:c7:48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10.1.0.42                ether   68:05:ca:24:45:36   C      br0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194.47.151.126           ether   00:25:64:3b:cf:91   C      em1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10.1.0.46	        ether   68:05:ca:24:45:46   C 	br0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3802B82-2946-4CA4-AF07-57D80AC88E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3758" y="3093338"/>
            <a:ext cx="2369914" cy="353690"/>
          </a:xfrm>
          <a:prstGeom prst="bentConnector3">
            <a:avLst>
              <a:gd name="adj1" fmla="val 1001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15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E946-E90C-4AEB-AAB6-12E0D86C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overview of Transport Layer and Protocols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112F7-2403-4827-B70F-52BF5623A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5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7704A7-6F51-44D0-9BA5-E3974336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Main Transport Protocols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B3AE85-A882-4186-84CC-C96EF801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ICMP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TCP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257769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D889-4896-4C18-B2BD-E2C3957F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181" y="21176"/>
            <a:ext cx="8330268" cy="800945"/>
          </a:xfrm>
        </p:spPr>
        <p:txBody>
          <a:bodyPr/>
          <a:lstStyle/>
          <a:p>
            <a:r>
              <a:rPr lang="sv-SE" dirty="0"/>
              <a:t>Internet Control </a:t>
            </a:r>
            <a:r>
              <a:rPr lang="en-US" dirty="0"/>
              <a:t>Message</a:t>
            </a:r>
            <a:r>
              <a:rPr lang="sv-SE" dirty="0"/>
              <a:t> </a:t>
            </a:r>
            <a:r>
              <a:rPr lang="en-US" dirty="0"/>
              <a:t>Protocol</a:t>
            </a:r>
            <a:r>
              <a:rPr lang="sv-SE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223B56-557F-4487-B18E-D444CB406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3398"/>
            <a:ext cx="10008066" cy="5989739"/>
          </a:xfrm>
        </p:spPr>
      </p:pic>
    </p:spTree>
    <p:extLst>
      <p:ext uri="{BB962C8B-B14F-4D97-AF65-F5344CB8AC3E}">
        <p14:creationId xmlns:p14="http://schemas.microsoft.com/office/powerpoint/2010/main" val="321454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A606-4863-4044-B954-2B393D0E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F0B6-720D-41B7-B3A2-543999A1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versions, v4 and v6. </a:t>
            </a:r>
          </a:p>
          <a:p>
            <a:pPr marL="457200" lvl="1" indent="0">
              <a:buNone/>
            </a:pPr>
            <a:r>
              <a:rPr lang="en-US" sz="2000" dirty="0"/>
              <a:t>(Odd numbers are for research/testing, i.e. should not be seen in the wild) . </a:t>
            </a:r>
          </a:p>
          <a:p>
            <a:r>
              <a:rPr lang="en-US" dirty="0"/>
              <a:t>IPv4, </a:t>
            </a:r>
          </a:p>
          <a:p>
            <a:pPr lvl="1"/>
            <a:r>
              <a:rPr lang="en-US" dirty="0"/>
              <a:t>Request for Comments (RFC) 791 (Sept. 1980). </a:t>
            </a:r>
          </a:p>
          <a:p>
            <a:pPr lvl="1"/>
            <a:r>
              <a:rPr lang="en-US" dirty="0"/>
              <a:t>Internet Standard (STD) 5. </a:t>
            </a:r>
          </a:p>
          <a:p>
            <a:r>
              <a:rPr lang="en-US" dirty="0"/>
              <a:t>IPv6, </a:t>
            </a:r>
          </a:p>
          <a:p>
            <a:pPr lvl="1"/>
            <a:r>
              <a:rPr lang="en-US" dirty="0"/>
              <a:t>RFC 8200 (…. July. 2017).</a:t>
            </a:r>
          </a:p>
          <a:p>
            <a:pPr lvl="1"/>
            <a:r>
              <a:rPr lang="en-US" dirty="0"/>
              <a:t>Internet Standard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3C55FE-2EC6-4460-A60D-D7AA7913398E}"/>
              </a:ext>
            </a:extLst>
          </p:cNvPr>
          <p:cNvSpPr/>
          <p:nvPr/>
        </p:nvSpPr>
        <p:spPr>
          <a:xfrm>
            <a:off x="8591678" y="2988677"/>
            <a:ext cx="3166647" cy="816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32-bit address space</a:t>
            </a:r>
          </a:p>
          <a:p>
            <a:pPr algn="ctr"/>
            <a:r>
              <a:rPr lang="en-US"/>
              <a:t>Fragments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85ED61-4BAF-44AE-BB13-09797FC67AC8}"/>
              </a:ext>
            </a:extLst>
          </p:cNvPr>
          <p:cNvSpPr/>
          <p:nvPr/>
        </p:nvSpPr>
        <p:spPr>
          <a:xfrm>
            <a:off x="8591678" y="4151729"/>
            <a:ext cx="3166647" cy="8162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128-bit address space</a:t>
            </a:r>
          </a:p>
          <a:p>
            <a:pPr algn="ctr"/>
            <a:r>
              <a:rPr lang="en-US"/>
              <a:t>No Fragments</a:t>
            </a:r>
          </a:p>
        </p:txBody>
      </p:sp>
    </p:spTree>
    <p:extLst>
      <p:ext uri="{BB962C8B-B14F-4D97-AF65-F5344CB8AC3E}">
        <p14:creationId xmlns:p14="http://schemas.microsoft.com/office/powerpoint/2010/main" val="975274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E703-9DA1-4EA7-B6E2-F81F3917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 </a:t>
            </a:r>
            <a:r>
              <a:rPr lang="sv-SE" dirty="0"/>
              <a:t>-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D9D56-C199-415F-98DB-BACA6E49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Oriented Transport protocol</a:t>
            </a:r>
          </a:p>
          <a:p>
            <a:r>
              <a:rPr lang="en-US" dirty="0"/>
              <a:t>Unreliable Datagram Protocol</a:t>
            </a:r>
          </a:p>
          <a:p>
            <a:r>
              <a:rPr lang="en-US" dirty="0"/>
              <a:t>Can provide Integrity Verification (Checksum of header + payload)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507459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BD96C5-3A64-4B5B-9F02-F080449E5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1884" y="1002686"/>
            <a:ext cx="11583779" cy="4765726"/>
          </a:xfrm>
        </p:spPr>
      </p:pic>
    </p:spTree>
    <p:extLst>
      <p:ext uri="{BB962C8B-B14F-4D97-AF65-F5344CB8AC3E}">
        <p14:creationId xmlns:p14="http://schemas.microsoft.com/office/powerpoint/2010/main" val="1782870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3BC6-059F-4868-8582-08276341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725"/>
          </a:xfrm>
        </p:spPr>
        <p:txBody>
          <a:bodyPr/>
          <a:lstStyle/>
          <a:p>
            <a:r>
              <a:rPr lang="sv-SE" dirty="0"/>
              <a:t>Transmission Control </a:t>
            </a:r>
            <a:r>
              <a:rPr lang="en-US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32A9-7CB5-4673-A02A-4FCAC294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Reliable, ordered and </a:t>
            </a:r>
            <a:br>
              <a:rPr lang="en-US" b="1" dirty="0"/>
            </a:br>
            <a:r>
              <a:rPr lang="en-US" b="1" dirty="0"/>
              <a:t>error-checked delivery of </a:t>
            </a:r>
            <a:br>
              <a:rPr lang="en-US" b="1" dirty="0"/>
            </a:br>
            <a:r>
              <a:rPr lang="en-US" b="1" dirty="0"/>
              <a:t>a stream of octets (bytes). </a:t>
            </a:r>
            <a:endParaRPr lang="en-US" dirty="0"/>
          </a:p>
          <a:p>
            <a:r>
              <a:rPr lang="sv-SE" dirty="0"/>
              <a:t>End-to-end</a:t>
            </a:r>
          </a:p>
          <a:p>
            <a:r>
              <a:rPr lang="sv-SE" dirty="0"/>
              <a:t>Full-duplex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File:IP stack connections (corrected).svg">
            <a:extLst>
              <a:ext uri="{FF2B5EF4-FFF2-40B4-BE49-F238E27FC236}">
                <a16:creationId xmlns:a16="http://schemas.microsoft.com/office/drawing/2014/main" id="{868E4216-628A-49F0-969D-B6E95C712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99" y="1226534"/>
            <a:ext cx="48577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00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9E43-B917-4B13-A2D0-BACD65B8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TCP </a:t>
            </a:r>
            <a:r>
              <a:rPr lang="en-US" dirty="0"/>
              <a:t>Protocol</a:t>
            </a:r>
            <a:r>
              <a:rPr lang="sv-SE" dirty="0"/>
              <a:t>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E810-E347-4F1B-BAD5-AF46146A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2343" cy="4351338"/>
          </a:xfrm>
        </p:spPr>
        <p:txBody>
          <a:bodyPr/>
          <a:lstStyle/>
          <a:p>
            <a:r>
              <a:rPr lang="en-US" dirty="0"/>
              <a:t>Connection Establishment</a:t>
            </a:r>
          </a:p>
          <a:p>
            <a:pPr lvl="1"/>
            <a:r>
              <a:rPr lang="sv-SE" dirty="0"/>
              <a:t>T</a:t>
            </a:r>
            <a:r>
              <a:rPr lang="en-US" dirty="0" err="1"/>
              <a:t>hree</a:t>
            </a:r>
            <a:r>
              <a:rPr lang="en-US" dirty="0"/>
              <a:t> way handshake</a:t>
            </a:r>
          </a:p>
          <a:p>
            <a:r>
              <a:rPr lang="en-US" dirty="0"/>
              <a:t>Data Transfer</a:t>
            </a:r>
          </a:p>
          <a:p>
            <a:r>
              <a:rPr lang="en-US" dirty="0"/>
              <a:t>Connection Termination</a:t>
            </a:r>
          </a:p>
        </p:txBody>
      </p:sp>
      <p:pic>
        <p:nvPicPr>
          <p:cNvPr id="3074" name="Picture 2" descr="https://cdncontribute.geeksforgeeks.org/wp-content/uploads/TCP-connection-1.png">
            <a:extLst>
              <a:ext uri="{FF2B5EF4-FFF2-40B4-BE49-F238E27FC236}">
                <a16:creationId xmlns:a16="http://schemas.microsoft.com/office/drawing/2014/main" id="{BB0FE1F7-9C96-4001-BD4C-DC40C0C34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54" y="1685925"/>
            <a:ext cx="43910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55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094F9A-182B-4D3E-8925-1C99647AE4AC}"/>
              </a:ext>
            </a:extLst>
          </p:cNvPr>
          <p:cNvCxnSpPr>
            <a:cxnSpLocks/>
          </p:cNvCxnSpPr>
          <p:nvPr/>
        </p:nvCxnSpPr>
        <p:spPr>
          <a:xfrm flipH="1">
            <a:off x="7749806" y="4165427"/>
            <a:ext cx="3064285" cy="3090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B2F869-B14E-47F1-8BB8-64D01345602C}"/>
              </a:ext>
            </a:extLst>
          </p:cNvPr>
          <p:cNvCxnSpPr>
            <a:cxnSpLocks/>
          </p:cNvCxnSpPr>
          <p:nvPr/>
        </p:nvCxnSpPr>
        <p:spPr>
          <a:xfrm flipH="1">
            <a:off x="7749805" y="4553883"/>
            <a:ext cx="3064285" cy="3090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66F4EC-BCF6-4D34-89F7-E3273060D5D8}"/>
              </a:ext>
            </a:extLst>
          </p:cNvPr>
          <p:cNvCxnSpPr/>
          <p:nvPr/>
        </p:nvCxnSpPr>
        <p:spPr>
          <a:xfrm>
            <a:off x="7749806" y="4984609"/>
            <a:ext cx="3064284" cy="3632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E5D7FE-E93F-479C-AF0F-A0D36EFBFFCE}"/>
              </a:ext>
            </a:extLst>
          </p:cNvPr>
          <p:cNvSpPr txBox="1"/>
          <p:nvPr/>
        </p:nvSpPr>
        <p:spPr>
          <a:xfrm flipH="1">
            <a:off x="9177481" y="4271042"/>
            <a:ext cx="29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…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E9E43-B917-4B13-A2D0-BACD65B8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TCP </a:t>
            </a:r>
            <a:r>
              <a:rPr lang="en-US" dirty="0"/>
              <a:t>Protocol</a:t>
            </a:r>
            <a:r>
              <a:rPr lang="sv-SE" dirty="0"/>
              <a:t>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E810-E347-4F1B-BAD5-AF46146A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2343" cy="4351338"/>
          </a:xfrm>
        </p:spPr>
        <p:txBody>
          <a:bodyPr/>
          <a:lstStyle/>
          <a:p>
            <a:r>
              <a:rPr lang="en-US" dirty="0"/>
              <a:t>Connection Establishment</a:t>
            </a:r>
          </a:p>
          <a:p>
            <a:pPr lvl="1"/>
            <a:r>
              <a:rPr lang="sv-SE" dirty="0"/>
              <a:t>T</a:t>
            </a:r>
            <a:r>
              <a:rPr lang="en-US" dirty="0" err="1"/>
              <a:t>hree</a:t>
            </a:r>
            <a:r>
              <a:rPr lang="en-US" dirty="0"/>
              <a:t> way handshake</a:t>
            </a:r>
          </a:p>
          <a:p>
            <a:r>
              <a:rPr lang="en-US" dirty="0"/>
              <a:t>Data Transfer</a:t>
            </a:r>
          </a:p>
          <a:p>
            <a:pPr lvl="1"/>
            <a:r>
              <a:rPr lang="sv-SE" dirty="0"/>
              <a:t>Full-duplex</a:t>
            </a:r>
            <a:endParaRPr lang="en-US" dirty="0"/>
          </a:p>
          <a:p>
            <a:r>
              <a:rPr lang="en-US" dirty="0"/>
              <a:t>Connection Termination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98DD2-BDBB-428D-B956-AC3666A18039}"/>
              </a:ext>
            </a:extLst>
          </p:cNvPr>
          <p:cNvSpPr/>
          <p:nvPr/>
        </p:nvSpPr>
        <p:spPr>
          <a:xfrm>
            <a:off x="7207994" y="1690688"/>
            <a:ext cx="1103587" cy="819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3FB16CB-F7F8-4ABE-935F-D2818784F2DF}"/>
              </a:ext>
            </a:extLst>
          </p:cNvPr>
          <p:cNvSpPr/>
          <p:nvPr/>
        </p:nvSpPr>
        <p:spPr>
          <a:xfrm>
            <a:off x="10373710" y="1690688"/>
            <a:ext cx="876563" cy="8191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DEA4F5-E15E-4D5C-9C06-8D820AC29C88}"/>
              </a:ext>
            </a:extLst>
          </p:cNvPr>
          <p:cNvCxnSpPr>
            <a:stCxn id="4" idx="2"/>
          </p:cNvCxnSpPr>
          <p:nvPr/>
        </p:nvCxnSpPr>
        <p:spPr>
          <a:xfrm flipH="1">
            <a:off x="7759787" y="2509870"/>
            <a:ext cx="1" cy="319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1D4580-8DD0-432B-8356-E0F54932ED92}"/>
              </a:ext>
            </a:extLst>
          </p:cNvPr>
          <p:cNvCxnSpPr>
            <a:stCxn id="5" idx="3"/>
          </p:cNvCxnSpPr>
          <p:nvPr/>
        </p:nvCxnSpPr>
        <p:spPr>
          <a:xfrm flipH="1">
            <a:off x="10811991" y="2509870"/>
            <a:ext cx="1" cy="353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A32F04-8203-4411-91B1-6E5E6882F7BF}"/>
              </a:ext>
            </a:extLst>
          </p:cNvPr>
          <p:cNvGrpSpPr/>
          <p:nvPr/>
        </p:nvGrpSpPr>
        <p:grpSpPr>
          <a:xfrm>
            <a:off x="7749803" y="2692750"/>
            <a:ext cx="3052205" cy="1182414"/>
            <a:chOff x="7759788" y="4124571"/>
            <a:chExt cx="3052205" cy="118241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9C693FC-0B18-4713-8BE3-BA4ECE15914D}"/>
                </a:ext>
              </a:extLst>
            </p:cNvPr>
            <p:cNvCxnSpPr>
              <a:cxnSpLocks/>
            </p:cNvCxnSpPr>
            <p:nvPr/>
          </p:nvCxnSpPr>
          <p:spPr>
            <a:xfrm>
              <a:off x="7759788" y="4124571"/>
              <a:ext cx="3052204" cy="30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E8D5DB-117E-40F7-95A9-6B7D23B29019}"/>
                </a:ext>
              </a:extLst>
            </p:cNvPr>
            <p:cNvCxnSpPr>
              <a:cxnSpLocks/>
            </p:cNvCxnSpPr>
            <p:nvPr/>
          </p:nvCxnSpPr>
          <p:spPr>
            <a:xfrm>
              <a:off x="7759789" y="4513027"/>
              <a:ext cx="3052204" cy="30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6C2A402-FFDE-431B-AF16-1D6558624DB4}"/>
                </a:ext>
              </a:extLst>
            </p:cNvPr>
            <p:cNvCxnSpPr/>
            <p:nvPr/>
          </p:nvCxnSpPr>
          <p:spPr>
            <a:xfrm flipH="1">
              <a:off x="7759789" y="4943753"/>
              <a:ext cx="3052203" cy="36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79C26B-5C34-4FA1-A08B-87843F54382B}"/>
                </a:ext>
              </a:extLst>
            </p:cNvPr>
            <p:cNvSpPr txBox="1"/>
            <p:nvPr/>
          </p:nvSpPr>
          <p:spPr>
            <a:xfrm>
              <a:off x="9096180" y="4180595"/>
              <a:ext cx="29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…</a:t>
              </a:r>
              <a:endParaRPr lang="en-US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536D7B-1ADC-4699-97DF-F63B1912243D}"/>
              </a:ext>
            </a:extLst>
          </p:cNvPr>
          <p:cNvCxnSpPr>
            <a:cxnSpLocks/>
          </p:cNvCxnSpPr>
          <p:nvPr/>
        </p:nvCxnSpPr>
        <p:spPr>
          <a:xfrm>
            <a:off x="7749804" y="4103139"/>
            <a:ext cx="3052204" cy="30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36478F-1291-4D86-943D-1580331934F2}"/>
              </a:ext>
            </a:extLst>
          </p:cNvPr>
          <p:cNvCxnSpPr>
            <a:cxnSpLocks/>
          </p:cNvCxnSpPr>
          <p:nvPr/>
        </p:nvCxnSpPr>
        <p:spPr>
          <a:xfrm>
            <a:off x="7749805" y="4491595"/>
            <a:ext cx="3052204" cy="30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22A120-CA26-4670-A48E-2F3543C49EF3}"/>
              </a:ext>
            </a:extLst>
          </p:cNvPr>
          <p:cNvCxnSpPr/>
          <p:nvPr/>
        </p:nvCxnSpPr>
        <p:spPr>
          <a:xfrm flipH="1">
            <a:off x="7749805" y="4922321"/>
            <a:ext cx="3052203" cy="363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15A878-2D97-443C-A833-41DF77E1DCFD}"/>
              </a:ext>
            </a:extLst>
          </p:cNvPr>
          <p:cNvSpPr txBox="1"/>
          <p:nvPr/>
        </p:nvSpPr>
        <p:spPr>
          <a:xfrm>
            <a:off x="9086196" y="4159163"/>
            <a:ext cx="29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…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EBB1F5-ECEB-47A8-9E18-A1BABFC7235A}"/>
              </a:ext>
            </a:extLst>
          </p:cNvPr>
          <p:cNvSpPr txBox="1"/>
          <p:nvPr/>
        </p:nvSpPr>
        <p:spPr>
          <a:xfrm rot="279913" flipH="1">
            <a:off x="8567264" y="2620123"/>
            <a:ext cx="670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data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144B50-CB06-4D64-8B38-7F89957C4209}"/>
              </a:ext>
            </a:extLst>
          </p:cNvPr>
          <p:cNvSpPr txBox="1"/>
          <p:nvPr/>
        </p:nvSpPr>
        <p:spPr>
          <a:xfrm rot="279913" flipH="1">
            <a:off x="8215580" y="4011538"/>
            <a:ext cx="670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data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EC5E30-2B9F-4ADE-9D1F-879A07D8A660}"/>
              </a:ext>
            </a:extLst>
          </p:cNvPr>
          <p:cNvSpPr txBox="1"/>
          <p:nvPr/>
        </p:nvSpPr>
        <p:spPr>
          <a:xfrm rot="21348176" flipH="1">
            <a:off x="10171562" y="4035350"/>
            <a:ext cx="670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data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F50EFB-D66F-4454-B602-ADA5B84F590A}"/>
              </a:ext>
            </a:extLst>
          </p:cNvPr>
          <p:cNvSpPr txBox="1"/>
          <p:nvPr/>
        </p:nvSpPr>
        <p:spPr>
          <a:xfrm rot="21325695" flipH="1">
            <a:off x="8826859" y="3529856"/>
            <a:ext cx="670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ack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29F3F8-3CB1-43C1-8C20-6E36D51524F1}"/>
              </a:ext>
            </a:extLst>
          </p:cNvPr>
          <p:cNvSpPr txBox="1"/>
          <p:nvPr/>
        </p:nvSpPr>
        <p:spPr>
          <a:xfrm rot="507178" flipH="1">
            <a:off x="9577157" y="5068613"/>
            <a:ext cx="670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ack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DEF8D9-0A62-4230-9700-C40534D4F640}"/>
              </a:ext>
            </a:extLst>
          </p:cNvPr>
          <p:cNvSpPr txBox="1"/>
          <p:nvPr/>
        </p:nvSpPr>
        <p:spPr>
          <a:xfrm rot="21325695" flipH="1">
            <a:off x="8045176" y="5040980"/>
            <a:ext cx="670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19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9E43-B917-4B13-A2D0-BACD65B8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TCP </a:t>
            </a:r>
            <a:r>
              <a:rPr lang="en-US" dirty="0"/>
              <a:t>Protocol</a:t>
            </a:r>
            <a:r>
              <a:rPr lang="sv-SE" dirty="0"/>
              <a:t>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E810-E347-4F1B-BAD5-AF46146A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2343" cy="4351338"/>
          </a:xfrm>
        </p:spPr>
        <p:txBody>
          <a:bodyPr/>
          <a:lstStyle/>
          <a:p>
            <a:r>
              <a:rPr lang="en-US" dirty="0"/>
              <a:t>Connection Establishment</a:t>
            </a:r>
          </a:p>
          <a:p>
            <a:pPr lvl="1"/>
            <a:r>
              <a:rPr lang="sv-SE" dirty="0"/>
              <a:t>T</a:t>
            </a:r>
            <a:r>
              <a:rPr lang="en-US" dirty="0" err="1"/>
              <a:t>hree</a:t>
            </a:r>
            <a:r>
              <a:rPr lang="en-US" dirty="0"/>
              <a:t> way handshake</a:t>
            </a:r>
          </a:p>
          <a:p>
            <a:r>
              <a:rPr lang="en-US" dirty="0"/>
              <a:t>Data Transfer</a:t>
            </a:r>
          </a:p>
          <a:p>
            <a:pPr lvl="1"/>
            <a:endParaRPr lang="en-US" dirty="0"/>
          </a:p>
          <a:p>
            <a:r>
              <a:rPr lang="en-US" dirty="0"/>
              <a:t>Connection Termination</a:t>
            </a:r>
          </a:p>
          <a:p>
            <a:pPr lvl="1"/>
            <a:r>
              <a:rPr lang="sv-SE" dirty="0"/>
              <a:t>T</a:t>
            </a:r>
            <a:r>
              <a:rPr lang="en-US" dirty="0" err="1"/>
              <a:t>hree</a:t>
            </a:r>
            <a:r>
              <a:rPr lang="en-US" dirty="0"/>
              <a:t> way handshake, in reverse. </a:t>
            </a:r>
          </a:p>
          <a:p>
            <a:pPr lvl="1"/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side-close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https://cdncontribute.geeksforgeeks.org/wp-content/uploads/TCP-connection-1.png">
            <a:extLst>
              <a:ext uri="{FF2B5EF4-FFF2-40B4-BE49-F238E27FC236}">
                <a16:creationId xmlns:a16="http://schemas.microsoft.com/office/drawing/2014/main" id="{BB0FE1F7-9C96-4001-BD4C-DC40C0C34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309" y="3180496"/>
            <a:ext cx="43910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249668-49F9-4DE2-8C37-70625C411A13}"/>
              </a:ext>
            </a:extLst>
          </p:cNvPr>
          <p:cNvSpPr/>
          <p:nvPr/>
        </p:nvSpPr>
        <p:spPr>
          <a:xfrm>
            <a:off x="8287869" y="2875002"/>
            <a:ext cx="1682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s/SYN/FIN/</a:t>
            </a:r>
          </a:p>
        </p:txBody>
      </p:sp>
    </p:spTree>
    <p:extLst>
      <p:ext uri="{BB962C8B-B14F-4D97-AF65-F5344CB8AC3E}">
        <p14:creationId xmlns:p14="http://schemas.microsoft.com/office/powerpoint/2010/main" val="393052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AA2D-025C-4A2D-AB83-3953A6DC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50639" y="3484164"/>
            <a:ext cx="5820508" cy="927161"/>
          </a:xfrm>
        </p:spPr>
        <p:txBody>
          <a:bodyPr>
            <a:normAutofit/>
          </a:bodyPr>
          <a:lstStyle/>
          <a:p>
            <a:r>
              <a:rPr lang="en-US" sz="3600" dirty="0"/>
              <a:t>TCP state transition diagram</a:t>
            </a:r>
          </a:p>
        </p:txBody>
      </p:sp>
      <p:pic>
        <p:nvPicPr>
          <p:cNvPr id="7170" name="Picture 2" descr="TCP state transition diagram">
            <a:extLst>
              <a:ext uri="{FF2B5EF4-FFF2-40B4-BE49-F238E27FC236}">
                <a16:creationId xmlns:a16="http://schemas.microsoft.com/office/drawing/2014/main" id="{23814F95-CC4E-4B6A-A405-50E9CC437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87"/>
            <a:ext cx="7620000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86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9414-8769-423A-99F7-A0DDB0BC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662CB9-6DDF-4961-8D74-00F3DE43F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069" y="-16778"/>
            <a:ext cx="9001123" cy="6858000"/>
          </a:xfrm>
        </p:spPr>
      </p:pic>
    </p:spTree>
    <p:extLst>
      <p:ext uri="{BB962C8B-B14F-4D97-AF65-F5344CB8AC3E}">
        <p14:creationId xmlns:p14="http://schemas.microsoft.com/office/powerpoint/2010/main" val="3853342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FAC8-FC9B-4A28-B329-FD90379A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B6BD-D985-4EFE-8583-1F37080B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Networking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Router</a:t>
            </a:r>
          </a:p>
          <a:p>
            <a:r>
              <a:rPr lang="en-US" dirty="0"/>
              <a:t>Layer 2 – 3 – Interaction</a:t>
            </a:r>
          </a:p>
          <a:p>
            <a:r>
              <a:rPr lang="en-US" dirty="0"/>
              <a:t>Overview of </a:t>
            </a:r>
            <a:r>
              <a:rPr lang="en-US"/>
              <a:t>Transport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7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D3C8-1086-4F3C-8033-AED5A12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449" y="1"/>
            <a:ext cx="8862204" cy="960407"/>
          </a:xfrm>
        </p:spPr>
        <p:txBody>
          <a:bodyPr/>
          <a:lstStyle/>
          <a:p>
            <a:r>
              <a:rPr lang="en-US" dirty="0"/>
              <a:t>IP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BA24-6CA3-4E8C-87DD-ACBF87FE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222"/>
            <a:ext cx="10515600" cy="55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Unreliable and connectionless datagram delivery service.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A21931-8EB1-4AC9-91CB-14D5AF126BD6}"/>
              </a:ext>
            </a:extLst>
          </p:cNvPr>
          <p:cNvSpPr/>
          <p:nvPr/>
        </p:nvSpPr>
        <p:spPr>
          <a:xfrm>
            <a:off x="690113" y="2990491"/>
            <a:ext cx="4578938" cy="2093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Unreliable: No guarantees that a datagram will be successfully delivered to its destination. </a:t>
            </a:r>
          </a:p>
          <a:p>
            <a:pPr algn="ctr"/>
            <a:r>
              <a:rPr lang="en-US" sz="2400" dirty="0"/>
              <a:t>IP provides </a:t>
            </a:r>
            <a:r>
              <a:rPr lang="en-US" sz="2400" i="1" dirty="0"/>
              <a:t>Best Effort </a:t>
            </a:r>
            <a:r>
              <a:rPr lang="en-US" sz="2400" dirty="0"/>
              <a:t>service.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51C01A-C17B-40AA-B6F4-C61B19D38105}"/>
              </a:ext>
            </a:extLst>
          </p:cNvPr>
          <p:cNvSpPr/>
          <p:nvPr/>
        </p:nvSpPr>
        <p:spPr>
          <a:xfrm>
            <a:off x="5998319" y="2990491"/>
            <a:ext cx="4578937" cy="2093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Connectionless: IP will not maintain state information about successive datagrams. Each datagram is handled as an independent entity. </a:t>
            </a:r>
          </a:p>
        </p:txBody>
      </p:sp>
    </p:spTree>
    <p:extLst>
      <p:ext uri="{BB962C8B-B14F-4D97-AF65-F5344CB8AC3E}">
        <p14:creationId xmlns:p14="http://schemas.microsoft.com/office/powerpoint/2010/main" val="197897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D3D191-77E6-4A1B-AE27-82ACA1AC7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41" y="69054"/>
            <a:ext cx="8798990" cy="6703994"/>
          </a:xfrm>
        </p:spPr>
      </p:pic>
    </p:spTree>
    <p:extLst>
      <p:ext uri="{BB962C8B-B14F-4D97-AF65-F5344CB8AC3E}">
        <p14:creationId xmlns:p14="http://schemas.microsoft.com/office/powerpoint/2010/main" val="224626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1339-8D90-48D6-BE82-F98EBE33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F01EEE-AC46-4CCD-BE30-BEBCBDB8D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47" y="40666"/>
            <a:ext cx="8810864" cy="6713040"/>
          </a:xfrm>
        </p:spPr>
      </p:pic>
    </p:spTree>
    <p:extLst>
      <p:ext uri="{BB962C8B-B14F-4D97-AF65-F5344CB8AC3E}">
        <p14:creationId xmlns:p14="http://schemas.microsoft.com/office/powerpoint/2010/main" val="346253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2461-1225-4ED7-A379-FF7D589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EA08-11D6-4EE1-A715-89D8C575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0" y="1053815"/>
            <a:ext cx="12109990" cy="5597112"/>
          </a:xfrm>
        </p:spPr>
        <p:txBody>
          <a:bodyPr>
            <a:normAutofit/>
          </a:bodyPr>
          <a:lstStyle/>
          <a:p>
            <a:r>
              <a:rPr lang="en-US" sz="3200" b="1" dirty="0"/>
              <a:t>Version 4</a:t>
            </a:r>
          </a:p>
          <a:p>
            <a:pPr lvl="1"/>
            <a:r>
              <a:rPr lang="en-US" sz="3200" dirty="0"/>
              <a:t>140.252.1.29</a:t>
            </a:r>
          </a:p>
          <a:p>
            <a:pPr lvl="1"/>
            <a:r>
              <a:rPr lang="en-US" sz="3200" dirty="0"/>
              <a:t>194.47.151.182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b="1" dirty="0"/>
              <a:t>Version 6</a:t>
            </a:r>
          </a:p>
          <a:p>
            <a:pPr lvl="1"/>
            <a:r>
              <a:rPr lang="sv-SE" sz="3600" dirty="0"/>
              <a:t>2001:0db8:85a3:0000:0000:8a2e:0370:7334</a:t>
            </a:r>
          </a:p>
          <a:p>
            <a:pPr lvl="1"/>
            <a:r>
              <a:rPr lang="sv-SE" sz="3600" dirty="0"/>
              <a:t>2001:db8:85a3:0:0:8a2e:370:7334</a:t>
            </a:r>
          </a:p>
          <a:p>
            <a:pPr lvl="1"/>
            <a:r>
              <a:rPr lang="sv-SE" sz="3600" dirty="0"/>
              <a:t>2001:db8:85a3::8a2e:370:7334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11644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2461-1225-4ED7-A379-FF7D589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Version 6 – Simplified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EA08-11D6-4EE1-A715-89D8C575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96" y="1021011"/>
            <a:ext cx="10722672" cy="5597112"/>
          </a:xfrm>
        </p:spPr>
        <p:txBody>
          <a:bodyPr>
            <a:normAutofit lnSpcReduction="10000"/>
          </a:bodyPr>
          <a:lstStyle/>
          <a:p>
            <a:r>
              <a:rPr lang="sv-SE" sz="4000" dirty="0"/>
              <a:t>2001:0db8:85a3:0000:0000:8a2e:0370:7334</a:t>
            </a:r>
          </a:p>
          <a:p>
            <a:pPr marL="0" indent="0">
              <a:buNone/>
            </a:pPr>
            <a:r>
              <a:rPr lang="sv-SE" sz="4000" dirty="0"/>
              <a:t>	/0{1,4}/0/g   -- /^0//g -- /0$//g --</a:t>
            </a:r>
          </a:p>
          <a:p>
            <a:endParaRPr lang="sv-SE" sz="4000" dirty="0"/>
          </a:p>
          <a:p>
            <a:endParaRPr lang="sv-SE" sz="4000" dirty="0"/>
          </a:p>
          <a:p>
            <a:r>
              <a:rPr lang="sv-SE" sz="4000" dirty="0"/>
              <a:t>2001:db8:85a3:0:0:8a2e:370:7334</a:t>
            </a:r>
          </a:p>
          <a:p>
            <a:pPr marL="0" indent="0">
              <a:buNone/>
            </a:pPr>
            <a:r>
              <a:rPr lang="sv-SE" sz="4000" dirty="0"/>
              <a:t>	/^0$//g	-- /:{3,}/::/g </a:t>
            </a:r>
          </a:p>
          <a:p>
            <a:endParaRPr lang="sv-SE" sz="4000" dirty="0"/>
          </a:p>
          <a:p>
            <a:endParaRPr lang="sv-SE" sz="4000" dirty="0"/>
          </a:p>
          <a:p>
            <a:r>
              <a:rPr lang="sv-SE" sz="4000" dirty="0"/>
              <a:t>2001:db8:85a3::8a2e:370:7334</a:t>
            </a:r>
            <a:endParaRPr lang="sv-SE" sz="3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BAFFEC2-91ED-4EB6-A72D-4F64AA2504EF}"/>
              </a:ext>
            </a:extLst>
          </p:cNvPr>
          <p:cNvSpPr/>
          <p:nvPr/>
        </p:nvSpPr>
        <p:spPr>
          <a:xfrm>
            <a:off x="4492041" y="2468812"/>
            <a:ext cx="561762" cy="746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35F06B8-7F25-4A93-86E3-E9528282ED5E}"/>
              </a:ext>
            </a:extLst>
          </p:cNvPr>
          <p:cNvSpPr/>
          <p:nvPr/>
        </p:nvSpPr>
        <p:spPr>
          <a:xfrm>
            <a:off x="4492041" y="4889102"/>
            <a:ext cx="561762" cy="746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6696"/>
            <a:ext cx="10515600" cy="5100267"/>
          </a:xfrm>
        </p:spPr>
        <p:txBody>
          <a:bodyPr/>
          <a:lstStyle/>
          <a:p>
            <a:r>
              <a:rPr lang="en-US" sz="3600" b="1" dirty="0"/>
              <a:t>Address + subnet mask =&gt; net ID &amp; host id</a:t>
            </a:r>
          </a:p>
          <a:p>
            <a:pPr lvl="1"/>
            <a:r>
              <a:rPr lang="en-US" sz="3200" dirty="0"/>
              <a:t>A &amp; MASK =&gt; </a:t>
            </a:r>
            <a:r>
              <a:rPr lang="en-US" sz="3200" dirty="0" err="1"/>
              <a:t>NetID</a:t>
            </a:r>
            <a:endParaRPr lang="en-US" sz="3200" dirty="0"/>
          </a:p>
          <a:p>
            <a:pPr lvl="1"/>
            <a:r>
              <a:rPr lang="en-US" sz="3200" dirty="0"/>
              <a:t>A &amp;!MASK =&gt; </a:t>
            </a:r>
            <a:r>
              <a:rPr lang="en-US" sz="3200" dirty="0" err="1"/>
              <a:t>HostID</a:t>
            </a:r>
            <a:endParaRPr lang="en-US" sz="3200" dirty="0"/>
          </a:p>
          <a:p>
            <a:endParaRPr lang="en-US" sz="3600" dirty="0"/>
          </a:p>
          <a:p>
            <a:r>
              <a:rPr lang="en-US" sz="3600" b="1" dirty="0"/>
              <a:t>Two notations (examples)</a:t>
            </a:r>
          </a:p>
          <a:p>
            <a:pPr lvl="1"/>
            <a:r>
              <a:rPr lang="en-US" sz="3200" dirty="0"/>
              <a:t>“</a:t>
            </a:r>
            <a:r>
              <a:rPr lang="en-US" sz="3200" dirty="0" err="1"/>
              <a:t>Classbased</a:t>
            </a:r>
            <a:r>
              <a:rPr lang="en-US" sz="3200" dirty="0"/>
              <a:t>” 255.255.255.0</a:t>
            </a:r>
          </a:p>
          <a:p>
            <a:pPr lvl="1"/>
            <a:r>
              <a:rPr lang="en-US" sz="3200" dirty="0"/>
              <a:t>“Classless” /24</a:t>
            </a:r>
          </a:p>
        </p:txBody>
      </p:sp>
    </p:spTree>
    <p:extLst>
      <p:ext uri="{BB962C8B-B14F-4D97-AF65-F5344CB8AC3E}">
        <p14:creationId xmlns:p14="http://schemas.microsoft.com/office/powerpoint/2010/main" val="223985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H_DIL-Eng" id="{BE17B552-DECA-0A44-81EC-CCD3B0B751E5}" vid="{F41AD852-B3EC-C745-BCA6-9755FC86C4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3670</TotalTime>
  <Words>1387</Words>
  <Application>Microsoft Office PowerPoint</Application>
  <PresentationFormat>Widescreen</PresentationFormat>
  <Paragraphs>385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Gill Sans MT</vt:lpstr>
      <vt:lpstr>Helvetica</vt:lpstr>
      <vt:lpstr>Lucida Console</vt:lpstr>
      <vt:lpstr>Office Theme</vt:lpstr>
      <vt:lpstr>Introduction to Sockets   (part 1)</vt:lpstr>
      <vt:lpstr>IP Protocol Suite</vt:lpstr>
      <vt:lpstr>Internet Protocol</vt:lpstr>
      <vt:lpstr>IP Principle</vt:lpstr>
      <vt:lpstr>PowerPoint Presentation</vt:lpstr>
      <vt:lpstr>PowerPoint Presentation</vt:lpstr>
      <vt:lpstr>Addressing</vt:lpstr>
      <vt:lpstr>Version 6 – Simplified Notation</vt:lpstr>
      <vt:lpstr>Subnet Mask</vt:lpstr>
      <vt:lpstr>Subnetting</vt:lpstr>
      <vt:lpstr>Subnet Example: 192.168.0.1/26</vt:lpstr>
      <vt:lpstr>Subnet Example: 194.47.151.65/25</vt:lpstr>
      <vt:lpstr>Networks</vt:lpstr>
      <vt:lpstr>Networks</vt:lpstr>
      <vt:lpstr>Networks</vt:lpstr>
      <vt:lpstr>Internet -- Inter connection of Networks</vt:lpstr>
      <vt:lpstr>Subnet, Forwarding and Gateway</vt:lpstr>
      <vt:lpstr>Subnet, Forwarding and Gateway</vt:lpstr>
      <vt:lpstr>Intermediary Summary</vt:lpstr>
      <vt:lpstr>Network to Data link</vt:lpstr>
      <vt:lpstr>Address Resolution Protocol (ARP)</vt:lpstr>
      <vt:lpstr>Address Resolution Protocol (ARP)</vt:lpstr>
      <vt:lpstr>Address Resolution Protocol (ARP)</vt:lpstr>
      <vt:lpstr>ARP</vt:lpstr>
      <vt:lpstr>ARP</vt:lpstr>
      <vt:lpstr>Address Resolution Protocol (ARP)</vt:lpstr>
      <vt:lpstr>Short overview of Transport Layer and Protocols</vt:lpstr>
      <vt:lpstr>Internet Main Transport Protocols</vt:lpstr>
      <vt:lpstr>Internet Control Message Protocol </vt:lpstr>
      <vt:lpstr>User Datagram Protocol - UDP</vt:lpstr>
      <vt:lpstr>PowerPoint Presentation</vt:lpstr>
      <vt:lpstr>Transmission Control Protocol</vt:lpstr>
      <vt:lpstr>TCP Protocol Operation</vt:lpstr>
      <vt:lpstr>TCP Protocol Operation</vt:lpstr>
      <vt:lpstr>TCP Protocol Operation</vt:lpstr>
      <vt:lpstr>TCP state transition diagram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</dc:title>
  <dc:creator>Dragos Ilie</dc:creator>
  <cp:lastModifiedBy>Patrik Arlos</cp:lastModifiedBy>
  <cp:revision>13</cp:revision>
  <dcterms:created xsi:type="dcterms:W3CDTF">2018-05-14T12:50:16Z</dcterms:created>
  <dcterms:modified xsi:type="dcterms:W3CDTF">2019-03-12T12:46:44Z</dcterms:modified>
</cp:coreProperties>
</file>