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7" r:id="rId2"/>
    <p:sldId id="368" r:id="rId3"/>
    <p:sldId id="369" r:id="rId4"/>
    <p:sldId id="342" r:id="rId5"/>
    <p:sldId id="370" r:id="rId6"/>
    <p:sldId id="339" r:id="rId7"/>
    <p:sldId id="341" r:id="rId8"/>
    <p:sldId id="371" r:id="rId9"/>
    <p:sldId id="264" r:id="rId10"/>
    <p:sldId id="346" r:id="rId11"/>
    <p:sldId id="347" r:id="rId12"/>
    <p:sldId id="265" r:id="rId13"/>
    <p:sldId id="366" r:id="rId14"/>
    <p:sldId id="372" r:id="rId15"/>
    <p:sldId id="348" r:id="rId16"/>
    <p:sldId id="349" r:id="rId17"/>
    <p:sldId id="350" r:id="rId18"/>
    <p:sldId id="351" r:id="rId19"/>
    <p:sldId id="373" r:id="rId20"/>
    <p:sldId id="352" r:id="rId21"/>
    <p:sldId id="374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266" r:id="rId31"/>
    <p:sldId id="362" r:id="rId32"/>
    <p:sldId id="273" r:id="rId33"/>
    <p:sldId id="274" r:id="rId34"/>
    <p:sldId id="275" r:id="rId35"/>
    <p:sldId id="276" r:id="rId36"/>
    <p:sldId id="297" r:id="rId37"/>
    <p:sldId id="298" r:id="rId38"/>
    <p:sldId id="299" r:id="rId39"/>
    <p:sldId id="364" r:id="rId40"/>
    <p:sldId id="365" r:id="rId41"/>
    <p:sldId id="3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52306-2374-4336-ADD5-580E7F784681}" v="91" dt="2019-03-13T09:41:4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B1252306-2374-4336-ADD5-580E7F784681}"/>
    <pc:docChg chg="undo custSel addSld delSld modSld sldOrd">
      <pc:chgData name="Patrik Arlos" userId="a02e9f34-b7c1-458f-b069-bfd244fb69b9" providerId="ADAL" clId="{B1252306-2374-4336-ADD5-580E7F784681}" dt="2019-03-13T10:09:10.196" v="1228" actId="1076"/>
      <pc:docMkLst>
        <pc:docMk/>
      </pc:docMkLst>
      <pc:sldChg chg="addSp delSp modSp add del">
        <pc:chgData name="Patrik Arlos" userId="a02e9f34-b7c1-458f-b069-bfd244fb69b9" providerId="ADAL" clId="{B1252306-2374-4336-ADD5-580E7F784681}" dt="2019-03-13T08:06:55.158" v="22" actId="2696"/>
        <pc:sldMkLst>
          <pc:docMk/>
          <pc:sldMk cId="887215585" sldId="256"/>
        </pc:sldMkLst>
        <pc:spChg chg="mod">
          <ac:chgData name="Patrik Arlos" userId="a02e9f34-b7c1-458f-b069-bfd244fb69b9" providerId="ADAL" clId="{B1252306-2374-4336-ADD5-580E7F784681}" dt="2019-02-26T07:44:53.753" v="21" actId="27636"/>
          <ac:spMkLst>
            <pc:docMk/>
            <pc:sldMk cId="887215585" sldId="256"/>
            <ac:spMk id="3" creationId="{00000000-0000-0000-0000-000000000000}"/>
          </ac:spMkLst>
        </pc:spChg>
        <pc:spChg chg="add del mod">
          <ac:chgData name="Patrik Arlos" userId="a02e9f34-b7c1-458f-b069-bfd244fb69b9" providerId="ADAL" clId="{B1252306-2374-4336-ADD5-580E7F784681}" dt="2019-02-26T07:44:53.713" v="20"/>
          <ac:spMkLst>
            <pc:docMk/>
            <pc:sldMk cId="887215585" sldId="256"/>
            <ac:spMk id="4" creationId="{D50B88DD-3216-4552-96B6-CFDD2C2528EF}"/>
          </ac:spMkLst>
        </pc:spChg>
        <pc:spChg chg="add del mod">
          <ac:chgData name="Patrik Arlos" userId="a02e9f34-b7c1-458f-b069-bfd244fb69b9" providerId="ADAL" clId="{B1252306-2374-4336-ADD5-580E7F784681}" dt="2019-02-26T07:44:53.713" v="20"/>
          <ac:spMkLst>
            <pc:docMk/>
            <pc:sldMk cId="887215585" sldId="256"/>
            <ac:spMk id="5" creationId="{B73E7432-69B1-473E-9AA1-073AFBD3FA51}"/>
          </ac:spMkLst>
        </pc:spChg>
      </pc:sldChg>
      <pc:sldChg chg="modSp">
        <pc:chgData name="Patrik Arlos" userId="a02e9f34-b7c1-458f-b069-bfd244fb69b9" providerId="ADAL" clId="{B1252306-2374-4336-ADD5-580E7F784681}" dt="2019-03-13T09:09:57.591" v="710" actId="20577"/>
        <pc:sldMkLst>
          <pc:docMk/>
          <pc:sldMk cId="1603740908" sldId="264"/>
        </pc:sldMkLst>
        <pc:spChg chg="mod">
          <ac:chgData name="Patrik Arlos" userId="a02e9f34-b7c1-458f-b069-bfd244fb69b9" providerId="ADAL" clId="{B1252306-2374-4336-ADD5-580E7F784681}" dt="2019-03-13T09:09:57.591" v="710" actId="20577"/>
          <ac:spMkLst>
            <pc:docMk/>
            <pc:sldMk cId="1603740908" sldId="264"/>
            <ac:spMk id="3" creationId="{57EB8C4E-4F33-4B91-A3BB-D13CCBE01268}"/>
          </ac:spMkLst>
        </pc:spChg>
      </pc:sldChg>
      <pc:sldChg chg="modSp">
        <pc:chgData name="Patrik Arlos" userId="a02e9f34-b7c1-458f-b069-bfd244fb69b9" providerId="ADAL" clId="{B1252306-2374-4336-ADD5-580E7F784681}" dt="2019-03-13T09:57:35.528" v="1187" actId="790"/>
        <pc:sldMkLst>
          <pc:docMk/>
          <pc:sldMk cId="2089814646" sldId="266"/>
        </pc:sldMkLst>
        <pc:spChg chg="mod">
          <ac:chgData name="Patrik Arlos" userId="a02e9f34-b7c1-458f-b069-bfd244fb69b9" providerId="ADAL" clId="{B1252306-2374-4336-ADD5-580E7F784681}" dt="2019-03-13T09:57:35.528" v="1187" actId="790"/>
          <ac:spMkLst>
            <pc:docMk/>
            <pc:sldMk cId="2089814646" sldId="266"/>
            <ac:spMk id="2" creationId="{C7B987B2-94C1-46AB-9E7C-EA8EF803BADF}"/>
          </ac:spMkLst>
        </pc:spChg>
      </pc:sldChg>
      <pc:sldChg chg="modSp">
        <pc:chgData name="Patrik Arlos" userId="a02e9f34-b7c1-458f-b069-bfd244fb69b9" providerId="ADAL" clId="{B1252306-2374-4336-ADD5-580E7F784681}" dt="2019-03-13T08:11:10.166" v="76" actId="27636"/>
        <pc:sldMkLst>
          <pc:docMk/>
          <pc:sldMk cId="3127906980" sldId="273"/>
        </pc:sldMkLst>
        <pc:spChg chg="mod">
          <ac:chgData name="Patrik Arlos" userId="a02e9f34-b7c1-458f-b069-bfd244fb69b9" providerId="ADAL" clId="{B1252306-2374-4336-ADD5-580E7F784681}" dt="2019-03-13T08:11:10.166" v="76" actId="27636"/>
          <ac:spMkLst>
            <pc:docMk/>
            <pc:sldMk cId="3127906980" sldId="273"/>
            <ac:spMk id="3" creationId="{15705D55-1100-44E8-BBAE-9AD77839E91D}"/>
          </ac:spMkLst>
        </pc:spChg>
      </pc:sldChg>
      <pc:sldChg chg="delSp modSp">
        <pc:chgData name="Patrik Arlos" userId="a02e9f34-b7c1-458f-b069-bfd244fb69b9" providerId="ADAL" clId="{B1252306-2374-4336-ADD5-580E7F784681}" dt="2019-03-13T09:59:45.723" v="1190" actId="1076"/>
        <pc:sldMkLst>
          <pc:docMk/>
          <pc:sldMk cId="32804024" sldId="275"/>
        </pc:sldMkLst>
        <pc:spChg chg="del">
          <ac:chgData name="Patrik Arlos" userId="a02e9f34-b7c1-458f-b069-bfd244fb69b9" providerId="ADAL" clId="{B1252306-2374-4336-ADD5-580E7F784681}" dt="2019-03-13T09:59:30.588" v="1188" actId="478"/>
          <ac:spMkLst>
            <pc:docMk/>
            <pc:sldMk cId="32804024" sldId="275"/>
            <ac:spMk id="3" creationId="{EBABF499-7365-4E30-B8E1-24AB09E265CE}"/>
          </ac:spMkLst>
        </pc:spChg>
        <pc:picChg chg="mod">
          <ac:chgData name="Patrik Arlos" userId="a02e9f34-b7c1-458f-b069-bfd244fb69b9" providerId="ADAL" clId="{B1252306-2374-4336-ADD5-580E7F784681}" dt="2019-03-13T09:59:45.723" v="1190" actId="1076"/>
          <ac:picMkLst>
            <pc:docMk/>
            <pc:sldMk cId="32804024" sldId="275"/>
            <ac:picMk id="5122" creationId="{6F6F67E6-E829-440B-BC40-85762CCBEBEC}"/>
          </ac:picMkLst>
        </pc:picChg>
      </pc:sldChg>
      <pc:sldChg chg="modSp">
        <pc:chgData name="Patrik Arlos" userId="a02e9f34-b7c1-458f-b069-bfd244fb69b9" providerId="ADAL" clId="{B1252306-2374-4336-ADD5-580E7F784681}" dt="2019-03-13T10:00:59.113" v="1202" actId="14100"/>
        <pc:sldMkLst>
          <pc:docMk/>
          <pc:sldMk cId="1264072570" sldId="276"/>
        </pc:sldMkLst>
        <pc:spChg chg="mod">
          <ac:chgData name="Patrik Arlos" userId="a02e9f34-b7c1-458f-b069-bfd244fb69b9" providerId="ADAL" clId="{B1252306-2374-4336-ADD5-580E7F784681}" dt="2019-03-13T10:00:59.113" v="1202" actId="14100"/>
          <ac:spMkLst>
            <pc:docMk/>
            <pc:sldMk cId="1264072570" sldId="276"/>
            <ac:spMk id="4" creationId="{E8B0745E-BDED-409A-AA45-34379E42A2DC}"/>
          </ac:spMkLst>
        </pc:spChg>
        <pc:picChg chg="mod">
          <ac:chgData name="Patrik Arlos" userId="a02e9f34-b7c1-458f-b069-bfd244fb69b9" providerId="ADAL" clId="{B1252306-2374-4336-ADD5-580E7F784681}" dt="2019-03-13T10:00:48.045" v="1199" actId="1076"/>
          <ac:picMkLst>
            <pc:docMk/>
            <pc:sldMk cId="1264072570" sldId="276"/>
            <ac:picMk id="6" creationId="{EC8F8B58-1340-4495-8754-22904E549420}"/>
          </ac:picMkLst>
        </pc:picChg>
      </pc:sldChg>
      <pc:sldChg chg="delSp modSp del delAnim">
        <pc:chgData name="Patrik Arlos" userId="a02e9f34-b7c1-458f-b069-bfd244fb69b9" providerId="ADAL" clId="{B1252306-2374-4336-ADD5-580E7F784681}" dt="2019-03-13T10:03:34.559" v="1209" actId="2696"/>
        <pc:sldMkLst>
          <pc:docMk/>
          <pc:sldMk cId="912605193" sldId="277"/>
        </pc:sldMkLst>
        <pc:spChg chg="del mod">
          <ac:chgData name="Patrik Arlos" userId="a02e9f34-b7c1-458f-b069-bfd244fb69b9" providerId="ADAL" clId="{B1252306-2374-4336-ADD5-580E7F784681}" dt="2019-03-13T10:02:32.250" v="1205" actId="478"/>
          <ac:spMkLst>
            <pc:docMk/>
            <pc:sldMk cId="912605193" sldId="277"/>
            <ac:spMk id="4" creationId="{D57ED3F9-B220-4312-8EFB-81277712422F}"/>
          </ac:spMkLst>
        </pc:spChg>
      </pc:sldChg>
      <pc:sldChg chg="delSp modSp delAnim">
        <pc:chgData name="Patrik Arlos" userId="a02e9f34-b7c1-458f-b069-bfd244fb69b9" providerId="ADAL" clId="{B1252306-2374-4336-ADD5-580E7F784681}" dt="2019-03-13T10:03:04.426" v="1208" actId="478"/>
        <pc:sldMkLst>
          <pc:docMk/>
          <pc:sldMk cId="1097247603" sldId="297"/>
        </pc:sldMkLst>
        <pc:spChg chg="del mod">
          <ac:chgData name="Patrik Arlos" userId="a02e9f34-b7c1-458f-b069-bfd244fb69b9" providerId="ADAL" clId="{B1252306-2374-4336-ADD5-580E7F784681}" dt="2019-03-13T10:03:04.426" v="1208" actId="478"/>
          <ac:spMkLst>
            <pc:docMk/>
            <pc:sldMk cId="1097247603" sldId="297"/>
            <ac:spMk id="4" creationId="{D57ED3F9-B220-4312-8EFB-81277712422F}"/>
          </ac:spMkLst>
        </pc:spChg>
      </pc:sldChg>
      <pc:sldChg chg="delSp modSp delAnim">
        <pc:chgData name="Patrik Arlos" userId="a02e9f34-b7c1-458f-b069-bfd244fb69b9" providerId="ADAL" clId="{B1252306-2374-4336-ADD5-580E7F784681}" dt="2019-03-13T10:03:58.814" v="1211" actId="478"/>
        <pc:sldMkLst>
          <pc:docMk/>
          <pc:sldMk cId="2342125721" sldId="298"/>
        </pc:sldMkLst>
        <pc:spChg chg="del">
          <ac:chgData name="Patrik Arlos" userId="a02e9f34-b7c1-458f-b069-bfd244fb69b9" providerId="ADAL" clId="{B1252306-2374-4336-ADD5-580E7F784681}" dt="2019-03-13T10:03:58.814" v="1211" actId="478"/>
          <ac:spMkLst>
            <pc:docMk/>
            <pc:sldMk cId="2342125721" sldId="298"/>
            <ac:spMk id="2" creationId="{1E3DB703-0453-4033-AEE8-434092E0FE8C}"/>
          </ac:spMkLst>
        </pc:spChg>
        <pc:spChg chg="del">
          <ac:chgData name="Patrik Arlos" userId="a02e9f34-b7c1-458f-b069-bfd244fb69b9" providerId="ADAL" clId="{B1252306-2374-4336-ADD5-580E7F784681}" dt="2019-03-13T10:02:40.524" v="1206" actId="478"/>
          <ac:spMkLst>
            <pc:docMk/>
            <pc:sldMk cId="2342125721" sldId="298"/>
            <ac:spMk id="4" creationId="{D57ED3F9-B220-4312-8EFB-81277712422F}"/>
          </ac:spMkLst>
        </pc:spChg>
        <pc:spChg chg="mod">
          <ac:chgData name="Patrik Arlos" userId="a02e9f34-b7c1-458f-b069-bfd244fb69b9" providerId="ADAL" clId="{B1252306-2374-4336-ADD5-580E7F784681}" dt="2019-03-13T10:03:55.263" v="1210" actId="20577"/>
          <ac:spMkLst>
            <pc:docMk/>
            <pc:sldMk cId="2342125721" sldId="298"/>
            <ac:spMk id="5" creationId="{E6E5A755-F771-4DB0-8E38-A6D4F2C876D6}"/>
          </ac:spMkLst>
        </pc:spChg>
      </pc:sldChg>
      <pc:sldChg chg="delSp modSp delAnim">
        <pc:chgData name="Patrik Arlos" userId="a02e9f34-b7c1-458f-b069-bfd244fb69b9" providerId="ADAL" clId="{B1252306-2374-4336-ADD5-580E7F784681}" dt="2019-03-13T10:04:12.956" v="1213" actId="20577"/>
        <pc:sldMkLst>
          <pc:docMk/>
          <pc:sldMk cId="2592619580" sldId="299"/>
        </pc:sldMkLst>
        <pc:spChg chg="del">
          <ac:chgData name="Patrik Arlos" userId="a02e9f34-b7c1-458f-b069-bfd244fb69b9" providerId="ADAL" clId="{B1252306-2374-4336-ADD5-580E7F784681}" dt="2019-03-13T10:04:05.611" v="1212" actId="478"/>
          <ac:spMkLst>
            <pc:docMk/>
            <pc:sldMk cId="2592619580" sldId="299"/>
            <ac:spMk id="2" creationId="{1E3DB703-0453-4033-AEE8-434092E0FE8C}"/>
          </ac:spMkLst>
        </pc:spChg>
        <pc:spChg chg="del">
          <ac:chgData name="Patrik Arlos" userId="a02e9f34-b7c1-458f-b069-bfd244fb69b9" providerId="ADAL" clId="{B1252306-2374-4336-ADD5-580E7F784681}" dt="2019-03-13T10:02:53.042" v="1207" actId="478"/>
          <ac:spMkLst>
            <pc:docMk/>
            <pc:sldMk cId="2592619580" sldId="299"/>
            <ac:spMk id="4" creationId="{D57ED3F9-B220-4312-8EFB-81277712422F}"/>
          </ac:spMkLst>
        </pc:spChg>
        <pc:spChg chg="mod">
          <ac:chgData name="Patrik Arlos" userId="a02e9f34-b7c1-458f-b069-bfd244fb69b9" providerId="ADAL" clId="{B1252306-2374-4336-ADD5-580E7F784681}" dt="2019-03-13T10:04:12.956" v="1213" actId="20577"/>
          <ac:spMkLst>
            <pc:docMk/>
            <pc:sldMk cId="2592619580" sldId="299"/>
            <ac:spMk id="5" creationId="{E6E5A755-F771-4DB0-8E38-A6D4F2C876D6}"/>
          </ac:spMkLst>
        </pc:spChg>
      </pc:sldChg>
      <pc:sldChg chg="modSp ord">
        <pc:chgData name="Patrik Arlos" userId="a02e9f34-b7c1-458f-b069-bfd244fb69b9" providerId="ADAL" clId="{B1252306-2374-4336-ADD5-580E7F784681}" dt="2019-03-13T08:23:31.317" v="112" actId="6549"/>
        <pc:sldMkLst>
          <pc:docMk/>
          <pc:sldMk cId="4293825222" sldId="342"/>
        </pc:sldMkLst>
        <pc:spChg chg="mod">
          <ac:chgData name="Patrik Arlos" userId="a02e9f34-b7c1-458f-b069-bfd244fb69b9" providerId="ADAL" clId="{B1252306-2374-4336-ADD5-580E7F784681}" dt="2019-03-13T08:23:22.315" v="108" actId="20577"/>
          <ac:spMkLst>
            <pc:docMk/>
            <pc:sldMk cId="4293825222" sldId="342"/>
            <ac:spMk id="2" creationId="{2D83C06C-295B-4A34-9E0A-369CFA50B6F2}"/>
          </ac:spMkLst>
        </pc:spChg>
        <pc:spChg chg="mod">
          <ac:chgData name="Patrik Arlos" userId="a02e9f34-b7c1-458f-b069-bfd244fb69b9" providerId="ADAL" clId="{B1252306-2374-4336-ADD5-580E7F784681}" dt="2019-03-13T08:23:31.317" v="112" actId="6549"/>
          <ac:spMkLst>
            <pc:docMk/>
            <pc:sldMk cId="4293825222" sldId="342"/>
            <ac:spMk id="3" creationId="{46668D24-0525-4CCF-9FFB-D3CB85858FCF}"/>
          </ac:spMkLst>
        </pc:spChg>
      </pc:sldChg>
      <pc:sldChg chg="modSp del ord modTransition">
        <pc:chgData name="Patrik Arlos" userId="a02e9f34-b7c1-458f-b069-bfd244fb69b9" providerId="ADAL" clId="{B1252306-2374-4336-ADD5-580E7F784681}" dt="2019-03-13T10:04:27.119" v="1214" actId="2696"/>
        <pc:sldMkLst>
          <pc:docMk/>
          <pc:sldMk cId="277940482" sldId="343"/>
        </pc:sldMkLst>
        <pc:spChg chg="mod">
          <ac:chgData name="Patrik Arlos" userId="a02e9f34-b7c1-458f-b069-bfd244fb69b9" providerId="ADAL" clId="{B1252306-2374-4336-ADD5-580E7F784681}" dt="2019-03-13T08:40:26.890" v="373" actId="20577"/>
          <ac:spMkLst>
            <pc:docMk/>
            <pc:sldMk cId="277940482" sldId="343"/>
            <ac:spMk id="2" creationId="{BF5AE03A-7079-4028-B01A-521BDC7FF095}"/>
          </ac:spMkLst>
        </pc:spChg>
      </pc:sldChg>
      <pc:sldChg chg="modSp">
        <pc:chgData name="Patrik Arlos" userId="a02e9f34-b7c1-458f-b069-bfd244fb69b9" providerId="ADAL" clId="{B1252306-2374-4336-ADD5-580E7F784681}" dt="2019-03-13T09:56:21.628" v="1185" actId="790"/>
        <pc:sldMkLst>
          <pc:docMk/>
          <pc:sldMk cId="3523877924" sldId="358"/>
        </pc:sldMkLst>
        <pc:spChg chg="mod">
          <ac:chgData name="Patrik Arlos" userId="a02e9f34-b7c1-458f-b069-bfd244fb69b9" providerId="ADAL" clId="{B1252306-2374-4336-ADD5-580E7F784681}" dt="2019-03-13T09:56:21.628" v="1185" actId="790"/>
          <ac:spMkLst>
            <pc:docMk/>
            <pc:sldMk cId="3523877924" sldId="358"/>
            <ac:spMk id="2" creationId="{1A028C27-6D1E-4890-9240-AF7CED53D29D}"/>
          </ac:spMkLst>
        </pc:spChg>
        <pc:spChg chg="mod">
          <ac:chgData name="Patrik Arlos" userId="a02e9f34-b7c1-458f-b069-bfd244fb69b9" providerId="ADAL" clId="{B1252306-2374-4336-ADD5-580E7F784681}" dt="2019-03-13T09:55:49.187" v="1183" actId="20577"/>
          <ac:spMkLst>
            <pc:docMk/>
            <pc:sldMk cId="3523877924" sldId="358"/>
            <ac:spMk id="5" creationId="{BFCEAB23-3D5E-4540-99A0-F2592FE8529A}"/>
          </ac:spMkLst>
        </pc:spChg>
        <pc:spChg chg="mod">
          <ac:chgData name="Patrik Arlos" userId="a02e9f34-b7c1-458f-b069-bfd244fb69b9" providerId="ADAL" clId="{B1252306-2374-4336-ADD5-580E7F784681}" dt="2019-03-13T09:55:56.257" v="1184" actId="14100"/>
          <ac:spMkLst>
            <pc:docMk/>
            <pc:sldMk cId="3523877924" sldId="358"/>
            <ac:spMk id="6" creationId="{0764631F-6912-4C1B-A718-EE464796CBB8}"/>
          </ac:spMkLst>
        </pc:spChg>
      </pc:sldChg>
      <pc:sldChg chg="modSp">
        <pc:chgData name="Patrik Arlos" userId="a02e9f34-b7c1-458f-b069-bfd244fb69b9" providerId="ADAL" clId="{B1252306-2374-4336-ADD5-580E7F784681}" dt="2019-03-13T09:57:17.559" v="1186" actId="14100"/>
        <pc:sldMkLst>
          <pc:docMk/>
          <pc:sldMk cId="126819152" sldId="360"/>
        </pc:sldMkLst>
        <pc:spChg chg="mod">
          <ac:chgData name="Patrik Arlos" userId="a02e9f34-b7c1-458f-b069-bfd244fb69b9" providerId="ADAL" clId="{B1252306-2374-4336-ADD5-580E7F784681}" dt="2019-03-13T09:57:17.559" v="1186" actId="14100"/>
          <ac:spMkLst>
            <pc:docMk/>
            <pc:sldMk cId="126819152" sldId="360"/>
            <ac:spMk id="5" creationId="{32463EA1-3E93-45B0-81F4-5B4490025658}"/>
          </ac:spMkLst>
        </pc:spChg>
      </pc:sldChg>
      <pc:sldChg chg="modSp">
        <pc:chgData name="Patrik Arlos" userId="a02e9f34-b7c1-458f-b069-bfd244fb69b9" providerId="ADAL" clId="{B1252306-2374-4336-ADD5-580E7F784681}" dt="2019-03-13T10:09:10.196" v="1228" actId="1076"/>
        <pc:sldMkLst>
          <pc:docMk/>
          <pc:sldMk cId="2947205957" sldId="363"/>
        </pc:sldMkLst>
        <pc:spChg chg="mod">
          <ac:chgData name="Patrik Arlos" userId="a02e9f34-b7c1-458f-b069-bfd244fb69b9" providerId="ADAL" clId="{B1252306-2374-4336-ADD5-580E7F784681}" dt="2019-03-13T10:09:02.430" v="1226" actId="14100"/>
          <ac:spMkLst>
            <pc:docMk/>
            <pc:sldMk cId="2947205957" sldId="363"/>
            <ac:spMk id="3" creationId="{FD14E821-5E2D-4FC5-A0AE-1CC272590C86}"/>
          </ac:spMkLst>
        </pc:spChg>
        <pc:picChg chg="mod">
          <ac:chgData name="Patrik Arlos" userId="a02e9f34-b7c1-458f-b069-bfd244fb69b9" providerId="ADAL" clId="{B1252306-2374-4336-ADD5-580E7F784681}" dt="2019-03-13T10:09:06.530" v="1227" actId="1076"/>
          <ac:picMkLst>
            <pc:docMk/>
            <pc:sldMk cId="2947205957" sldId="363"/>
            <ac:picMk id="23554" creationId="{DC43258A-0C80-4E2F-AAA7-BFF38FC3CD6A}"/>
          </ac:picMkLst>
        </pc:picChg>
        <pc:picChg chg="mod">
          <ac:chgData name="Patrik Arlos" userId="a02e9f34-b7c1-458f-b069-bfd244fb69b9" providerId="ADAL" clId="{B1252306-2374-4336-ADD5-580E7F784681}" dt="2019-03-13T10:09:10.196" v="1228" actId="1076"/>
          <ac:picMkLst>
            <pc:docMk/>
            <pc:sldMk cId="2947205957" sldId="363"/>
            <ac:picMk id="23556" creationId="{BD87DFE7-A8E1-4ABE-8617-3B0AA87E2875}"/>
          </ac:picMkLst>
        </pc:picChg>
      </pc:sldChg>
      <pc:sldChg chg="modSp">
        <pc:chgData name="Patrik Arlos" userId="a02e9f34-b7c1-458f-b069-bfd244fb69b9" providerId="ADAL" clId="{B1252306-2374-4336-ADD5-580E7F784681}" dt="2019-03-13T10:08:02.363" v="1224" actId="1076"/>
        <pc:sldMkLst>
          <pc:docMk/>
          <pc:sldMk cId="3248170874" sldId="364"/>
        </pc:sldMkLst>
        <pc:spChg chg="mod">
          <ac:chgData name="Patrik Arlos" userId="a02e9f34-b7c1-458f-b069-bfd244fb69b9" providerId="ADAL" clId="{B1252306-2374-4336-ADD5-580E7F784681}" dt="2019-03-13T10:07:57.454" v="1223" actId="1076"/>
          <ac:spMkLst>
            <pc:docMk/>
            <pc:sldMk cId="3248170874" sldId="364"/>
            <ac:spMk id="4" creationId="{AE94B12E-719F-4C8F-882B-13AA1F92677C}"/>
          </ac:spMkLst>
        </pc:spChg>
        <pc:spChg chg="mod">
          <ac:chgData name="Patrik Arlos" userId="a02e9f34-b7c1-458f-b069-bfd244fb69b9" providerId="ADAL" clId="{B1252306-2374-4336-ADD5-580E7F784681}" dt="2019-03-13T10:07:46.682" v="1222" actId="1076"/>
          <ac:spMkLst>
            <pc:docMk/>
            <pc:sldMk cId="3248170874" sldId="364"/>
            <ac:spMk id="5" creationId="{643EDC4B-2E27-4B0D-82C5-8FA3F728FB77}"/>
          </ac:spMkLst>
        </pc:spChg>
        <pc:spChg chg="mod">
          <ac:chgData name="Patrik Arlos" userId="a02e9f34-b7c1-458f-b069-bfd244fb69b9" providerId="ADAL" clId="{B1252306-2374-4336-ADD5-580E7F784681}" dt="2019-03-13T10:08:02.363" v="1224" actId="1076"/>
          <ac:spMkLst>
            <pc:docMk/>
            <pc:sldMk cId="3248170874" sldId="364"/>
            <ac:spMk id="6" creationId="{D9F67B75-89C1-4360-815F-78F8BA91C59A}"/>
          </ac:spMkLst>
        </pc:spChg>
      </pc:sldChg>
      <pc:sldChg chg="modSp">
        <pc:chgData name="Patrik Arlos" userId="a02e9f34-b7c1-458f-b069-bfd244fb69b9" providerId="ADAL" clId="{B1252306-2374-4336-ADD5-580E7F784681}" dt="2019-03-13T09:16:23.115" v="712" actId="113"/>
        <pc:sldMkLst>
          <pc:docMk/>
          <pc:sldMk cId="2905046462" sldId="366"/>
        </pc:sldMkLst>
        <pc:spChg chg="mod">
          <ac:chgData name="Patrik Arlos" userId="a02e9f34-b7c1-458f-b069-bfd244fb69b9" providerId="ADAL" clId="{B1252306-2374-4336-ADD5-580E7F784681}" dt="2019-03-13T09:16:18.128" v="711" actId="113"/>
          <ac:spMkLst>
            <pc:docMk/>
            <pc:sldMk cId="2905046462" sldId="366"/>
            <ac:spMk id="7" creationId="{2A449ACE-A3CB-4193-9A36-6C551AFC0340}"/>
          </ac:spMkLst>
        </pc:spChg>
        <pc:spChg chg="mod">
          <ac:chgData name="Patrik Arlos" userId="a02e9f34-b7c1-458f-b069-bfd244fb69b9" providerId="ADAL" clId="{B1252306-2374-4336-ADD5-580E7F784681}" dt="2019-03-13T09:16:23.115" v="712" actId="113"/>
          <ac:spMkLst>
            <pc:docMk/>
            <pc:sldMk cId="2905046462" sldId="366"/>
            <ac:spMk id="8" creationId="{D6E4956C-F17E-42E7-A50C-495F7F64347D}"/>
          </ac:spMkLst>
        </pc:spChg>
      </pc:sldChg>
      <pc:sldChg chg="modSp">
        <pc:chgData name="Patrik Arlos" userId="a02e9f34-b7c1-458f-b069-bfd244fb69b9" providerId="ADAL" clId="{B1252306-2374-4336-ADD5-580E7F784681}" dt="2019-02-26T07:44:11.707" v="18" actId="20577"/>
        <pc:sldMkLst>
          <pc:docMk/>
          <pc:sldMk cId="76914611" sldId="367"/>
        </pc:sldMkLst>
        <pc:spChg chg="mod">
          <ac:chgData name="Patrik Arlos" userId="a02e9f34-b7c1-458f-b069-bfd244fb69b9" providerId="ADAL" clId="{B1252306-2374-4336-ADD5-580E7F784681}" dt="2019-02-26T07:44:11.707" v="18" actId="20577"/>
          <ac:spMkLst>
            <pc:docMk/>
            <pc:sldMk cId="76914611" sldId="367"/>
            <ac:spMk id="2" creationId="{00000000-0000-0000-0000-000000000000}"/>
          </ac:spMkLst>
        </pc:spChg>
      </pc:sldChg>
      <pc:sldChg chg="add">
        <pc:chgData name="Patrik Arlos" userId="a02e9f34-b7c1-458f-b069-bfd244fb69b9" providerId="ADAL" clId="{B1252306-2374-4336-ADD5-580E7F784681}" dt="2019-03-13T08:07:18.045" v="23"/>
        <pc:sldMkLst>
          <pc:docMk/>
          <pc:sldMk cId="2211872050" sldId="368"/>
        </pc:sldMkLst>
      </pc:sldChg>
      <pc:sldChg chg="modSp add">
        <pc:chgData name="Patrik Arlos" userId="a02e9f34-b7c1-458f-b069-bfd244fb69b9" providerId="ADAL" clId="{B1252306-2374-4336-ADD5-580E7F784681}" dt="2019-03-13T08:23:05.779" v="101" actId="20577"/>
        <pc:sldMkLst>
          <pc:docMk/>
          <pc:sldMk cId="1936005340" sldId="369"/>
        </pc:sldMkLst>
        <pc:spChg chg="mod">
          <ac:chgData name="Patrik Arlos" userId="a02e9f34-b7c1-458f-b069-bfd244fb69b9" providerId="ADAL" clId="{B1252306-2374-4336-ADD5-580E7F784681}" dt="2019-03-13T08:18:53.923" v="93" actId="20577"/>
          <ac:spMkLst>
            <pc:docMk/>
            <pc:sldMk cId="1936005340" sldId="369"/>
            <ac:spMk id="2" creationId="{CE7E1CCC-7995-429D-8D5A-691BAC11519C}"/>
          </ac:spMkLst>
        </pc:spChg>
        <pc:spChg chg="mod">
          <ac:chgData name="Patrik Arlos" userId="a02e9f34-b7c1-458f-b069-bfd244fb69b9" providerId="ADAL" clId="{B1252306-2374-4336-ADD5-580E7F784681}" dt="2019-03-13T08:23:05.779" v="101" actId="20577"/>
          <ac:spMkLst>
            <pc:docMk/>
            <pc:sldMk cId="1936005340" sldId="369"/>
            <ac:spMk id="3" creationId="{BD7F9FD5-DF81-4598-B2FB-6E5C7D72D8FB}"/>
          </ac:spMkLst>
        </pc:spChg>
      </pc:sldChg>
      <pc:sldChg chg="addSp delSp modSp add modAnim">
        <pc:chgData name="Patrik Arlos" userId="a02e9f34-b7c1-458f-b069-bfd244fb69b9" providerId="ADAL" clId="{B1252306-2374-4336-ADD5-580E7F784681}" dt="2019-03-13T08:37:16.676" v="355"/>
        <pc:sldMkLst>
          <pc:docMk/>
          <pc:sldMk cId="959741895" sldId="370"/>
        </pc:sldMkLst>
        <pc:spChg chg="mod">
          <ac:chgData name="Patrik Arlos" userId="a02e9f34-b7c1-458f-b069-bfd244fb69b9" providerId="ADAL" clId="{B1252306-2374-4336-ADD5-580E7F784681}" dt="2019-03-13T08:24:04.409" v="159" actId="20577"/>
          <ac:spMkLst>
            <pc:docMk/>
            <pc:sldMk cId="959741895" sldId="370"/>
            <ac:spMk id="2" creationId="{D96B976D-A011-4BE8-9581-9D1E092F9625}"/>
          </ac:spMkLst>
        </pc:spChg>
        <pc:spChg chg="del">
          <ac:chgData name="Patrik Arlos" userId="a02e9f34-b7c1-458f-b069-bfd244fb69b9" providerId="ADAL" clId="{B1252306-2374-4336-ADD5-580E7F784681}" dt="2019-03-13T08:25:04.756" v="160"/>
          <ac:spMkLst>
            <pc:docMk/>
            <pc:sldMk cId="959741895" sldId="370"/>
            <ac:spMk id="3" creationId="{0828C71F-1446-473C-AF0C-4C7F052045B4}"/>
          </ac:spMkLst>
        </pc:spChg>
        <pc:spChg chg="add del mod">
          <ac:chgData name="Patrik Arlos" userId="a02e9f34-b7c1-458f-b069-bfd244fb69b9" providerId="ADAL" clId="{B1252306-2374-4336-ADD5-580E7F784681}" dt="2019-03-13T08:29:55.536" v="290" actId="1076"/>
          <ac:spMkLst>
            <pc:docMk/>
            <pc:sldMk cId="959741895" sldId="370"/>
            <ac:spMk id="4" creationId="{6870FE5A-F6CF-44C1-B0E1-69A18A6D38B6}"/>
          </ac:spMkLst>
        </pc:spChg>
        <pc:spChg chg="add mod">
          <ac:chgData name="Patrik Arlos" userId="a02e9f34-b7c1-458f-b069-bfd244fb69b9" providerId="ADAL" clId="{B1252306-2374-4336-ADD5-580E7F784681}" dt="2019-03-13T08:30:17.228" v="295" actId="1076"/>
          <ac:spMkLst>
            <pc:docMk/>
            <pc:sldMk cId="959741895" sldId="370"/>
            <ac:spMk id="5" creationId="{D8598B53-6469-4219-BBB8-957662AB23F7}"/>
          </ac:spMkLst>
        </pc:spChg>
        <pc:spChg chg="add mod">
          <ac:chgData name="Patrik Arlos" userId="a02e9f34-b7c1-458f-b069-bfd244fb69b9" providerId="ADAL" clId="{B1252306-2374-4336-ADD5-580E7F784681}" dt="2019-03-13T08:33:55.427" v="332" actId="1076"/>
          <ac:spMkLst>
            <pc:docMk/>
            <pc:sldMk cId="959741895" sldId="370"/>
            <ac:spMk id="6" creationId="{7301DE3E-AD23-4D58-B4FC-2D331DD76ED9}"/>
          </ac:spMkLst>
        </pc:spChg>
        <pc:spChg chg="add mod">
          <ac:chgData name="Patrik Arlos" userId="a02e9f34-b7c1-458f-b069-bfd244fb69b9" providerId="ADAL" clId="{B1252306-2374-4336-ADD5-580E7F784681}" dt="2019-03-13T08:29:59.627" v="291" actId="1076"/>
          <ac:spMkLst>
            <pc:docMk/>
            <pc:sldMk cId="959741895" sldId="370"/>
            <ac:spMk id="8" creationId="{3E8F1065-1C92-4A0F-9716-87FB4121CD30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15" creationId="{DEC8D5C6-D850-49A3-955B-9FFC22086AA1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16" creationId="{4AB92E08-1585-4598-8EC8-5EACE893A5CF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17" creationId="{BB2C3937-3ACD-4AE3-A9A8-75D7C713C872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18" creationId="{044ABAB3-D83F-4F01-90A1-AC3CA8E5E453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19" creationId="{13DBF15F-38A0-4D52-BB3D-47581CDE8125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20" creationId="{45B995FF-6C00-4A59-B111-DE004186572E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21" creationId="{D8C14B22-15AC-48E6-A687-915C8E61B8AD}"/>
          </ac:spMkLst>
        </pc:spChg>
        <pc:spChg chg="add mod">
          <ac:chgData name="Patrik Arlos" userId="a02e9f34-b7c1-458f-b069-bfd244fb69b9" providerId="ADAL" clId="{B1252306-2374-4336-ADD5-580E7F784681}" dt="2019-03-13T08:33:47.544" v="330" actId="164"/>
          <ac:spMkLst>
            <pc:docMk/>
            <pc:sldMk cId="959741895" sldId="370"/>
            <ac:spMk id="22" creationId="{E4587139-2E33-4650-8BAD-E3DF984CE0B4}"/>
          </ac:spMkLst>
        </pc:spChg>
        <pc:spChg chg="add mod">
          <ac:chgData name="Patrik Arlos" userId="a02e9f34-b7c1-458f-b069-bfd244fb69b9" providerId="ADAL" clId="{B1252306-2374-4336-ADD5-580E7F784681}" dt="2019-03-13T08:35:45.418" v="347" actId="1076"/>
          <ac:spMkLst>
            <pc:docMk/>
            <pc:sldMk cId="959741895" sldId="370"/>
            <ac:spMk id="24" creationId="{849F60E1-D87E-4799-991D-ED3AE5528B2B}"/>
          </ac:spMkLst>
        </pc:spChg>
        <pc:grpChg chg="add mod">
          <ac:chgData name="Patrik Arlos" userId="a02e9f34-b7c1-458f-b069-bfd244fb69b9" providerId="ADAL" clId="{B1252306-2374-4336-ADD5-580E7F784681}" dt="2019-03-13T08:35:01.420" v="338" actId="1076"/>
          <ac:grpSpMkLst>
            <pc:docMk/>
            <pc:sldMk cId="959741895" sldId="370"/>
            <ac:grpSpMk id="7" creationId="{07C4499B-C79B-4E97-8002-B1BA17B314F4}"/>
          </ac:grpSpMkLst>
        </pc:grpChg>
        <pc:grpChg chg="add mod">
          <ac:chgData name="Patrik Arlos" userId="a02e9f34-b7c1-458f-b069-bfd244fb69b9" providerId="ADAL" clId="{B1252306-2374-4336-ADD5-580E7F784681}" dt="2019-03-13T08:35:56.735" v="350" actId="1076"/>
          <ac:grpSpMkLst>
            <pc:docMk/>
            <pc:sldMk cId="959741895" sldId="370"/>
            <ac:grpSpMk id="25" creationId="{E79CA6B1-9D4E-4059-83A2-0445F4CBC560}"/>
          </ac:grpSpMkLst>
        </pc:grpChg>
        <pc:picChg chg="add mod">
          <ac:chgData name="Patrik Arlos" userId="a02e9f34-b7c1-458f-b069-bfd244fb69b9" providerId="ADAL" clId="{B1252306-2374-4336-ADD5-580E7F784681}" dt="2019-03-13T08:29:55.536" v="290" actId="1076"/>
          <ac:picMkLst>
            <pc:docMk/>
            <pc:sldMk cId="959741895" sldId="370"/>
            <ac:picMk id="1026" creationId="{3F116D22-1BE2-470E-9D46-EF1DBEA780B0}"/>
          </ac:picMkLst>
        </pc:picChg>
        <pc:picChg chg="add del mod">
          <ac:chgData name="Patrik Arlos" userId="a02e9f34-b7c1-458f-b069-bfd244fb69b9" providerId="ADAL" clId="{B1252306-2374-4336-ADD5-580E7F784681}" dt="2019-03-13T08:25:40.667" v="164" actId="478"/>
          <ac:picMkLst>
            <pc:docMk/>
            <pc:sldMk cId="959741895" sldId="370"/>
            <ac:picMk id="1028" creationId="{25A71287-411C-49FC-A0E0-E048234485F4}"/>
          </ac:picMkLst>
        </pc:picChg>
        <pc:picChg chg="add mod">
          <ac:chgData name="Patrik Arlos" userId="a02e9f34-b7c1-458f-b069-bfd244fb69b9" providerId="ADAL" clId="{B1252306-2374-4336-ADD5-580E7F784681}" dt="2019-03-13T08:29:59.627" v="291" actId="1076"/>
          <ac:picMkLst>
            <pc:docMk/>
            <pc:sldMk cId="959741895" sldId="370"/>
            <ac:picMk id="1030" creationId="{7B925483-7CEF-483C-989D-C0269D82FC91}"/>
          </ac:picMkLst>
        </pc:picChg>
        <pc:picChg chg="add mod">
          <ac:chgData name="Patrik Arlos" userId="a02e9f34-b7c1-458f-b069-bfd244fb69b9" providerId="ADAL" clId="{B1252306-2374-4336-ADD5-580E7F784681}" dt="2019-03-13T08:32:56.521" v="317" actId="1076"/>
          <ac:picMkLst>
            <pc:docMk/>
            <pc:sldMk cId="959741895" sldId="370"/>
            <ac:picMk id="1032" creationId="{7B3E19B5-F994-4161-A6F7-A301B6CBFA1A}"/>
          </ac:picMkLst>
        </pc:picChg>
        <pc:picChg chg="add mod">
          <ac:chgData name="Patrik Arlos" userId="a02e9f34-b7c1-458f-b069-bfd244fb69b9" providerId="ADAL" clId="{B1252306-2374-4336-ADD5-580E7F784681}" dt="2019-03-13T08:33:57.023" v="333" actId="1076"/>
          <ac:picMkLst>
            <pc:docMk/>
            <pc:sldMk cId="959741895" sldId="370"/>
            <ac:picMk id="1034" creationId="{64EFDF65-559D-4894-85C2-6F65D7A8EF1F}"/>
          </ac:picMkLst>
        </pc:picChg>
        <pc:picChg chg="add del mod">
          <ac:chgData name="Patrik Arlos" userId="a02e9f34-b7c1-458f-b069-bfd244fb69b9" providerId="ADAL" clId="{B1252306-2374-4336-ADD5-580E7F784681}" dt="2019-03-13T08:32:30.498" v="309" actId="478"/>
          <ac:picMkLst>
            <pc:docMk/>
            <pc:sldMk cId="959741895" sldId="370"/>
            <ac:picMk id="1036" creationId="{8360F518-F9EA-4DEF-BC2F-8D2461B5704D}"/>
          </ac:picMkLst>
        </pc:picChg>
        <pc:picChg chg="add mod">
          <ac:chgData name="Patrik Arlos" userId="a02e9f34-b7c1-458f-b069-bfd244fb69b9" providerId="ADAL" clId="{B1252306-2374-4336-ADD5-580E7F784681}" dt="2019-03-13T08:32:50.774" v="315" actId="1076"/>
          <ac:picMkLst>
            <pc:docMk/>
            <pc:sldMk cId="959741895" sldId="370"/>
            <ac:picMk id="1038" creationId="{5FF2A61D-10CA-4683-BF55-CB0CF662C8B3}"/>
          </ac:picMkLst>
        </pc:picChg>
      </pc:sldChg>
      <pc:sldChg chg="addSp delSp modSp add">
        <pc:chgData name="Patrik Arlos" userId="a02e9f34-b7c1-458f-b069-bfd244fb69b9" providerId="ADAL" clId="{B1252306-2374-4336-ADD5-580E7F784681}" dt="2019-03-13T09:06:49.891" v="675" actId="20577"/>
        <pc:sldMkLst>
          <pc:docMk/>
          <pc:sldMk cId="3224125049" sldId="371"/>
        </pc:sldMkLst>
        <pc:spChg chg="mod">
          <ac:chgData name="Patrik Arlos" userId="a02e9f34-b7c1-458f-b069-bfd244fb69b9" providerId="ADAL" clId="{B1252306-2374-4336-ADD5-580E7F784681}" dt="2019-03-13T08:42:00.249" v="485" actId="20577"/>
          <ac:spMkLst>
            <pc:docMk/>
            <pc:sldMk cId="3224125049" sldId="371"/>
            <ac:spMk id="2" creationId="{A9274362-CE2F-495D-A770-92F699207397}"/>
          </ac:spMkLst>
        </pc:spChg>
        <pc:spChg chg="mod">
          <ac:chgData name="Patrik Arlos" userId="a02e9f34-b7c1-458f-b069-bfd244fb69b9" providerId="ADAL" clId="{B1252306-2374-4336-ADD5-580E7F784681}" dt="2019-03-13T09:06:49.891" v="675" actId="20577"/>
          <ac:spMkLst>
            <pc:docMk/>
            <pc:sldMk cId="3224125049" sldId="371"/>
            <ac:spMk id="3" creationId="{D42D6CD4-DA4A-4366-B912-4A27C2530F02}"/>
          </ac:spMkLst>
        </pc:spChg>
        <pc:spChg chg="add mod">
          <ac:chgData name="Patrik Arlos" userId="a02e9f34-b7c1-458f-b069-bfd244fb69b9" providerId="ADAL" clId="{B1252306-2374-4336-ADD5-580E7F784681}" dt="2019-03-13T08:59:49.115" v="542" actId="20577"/>
          <ac:spMkLst>
            <pc:docMk/>
            <pc:sldMk cId="3224125049" sldId="371"/>
            <ac:spMk id="4" creationId="{F3257FAB-6CC9-47A5-85F0-EDD41283B59E}"/>
          </ac:spMkLst>
        </pc:spChg>
        <pc:spChg chg="add mod">
          <ac:chgData name="Patrik Arlos" userId="a02e9f34-b7c1-458f-b069-bfd244fb69b9" providerId="ADAL" clId="{B1252306-2374-4336-ADD5-580E7F784681}" dt="2019-03-13T09:00:07.779" v="545" actId="1076"/>
          <ac:spMkLst>
            <pc:docMk/>
            <pc:sldMk cId="3224125049" sldId="371"/>
            <ac:spMk id="5" creationId="{FB612CCE-B05A-4BBD-AA4D-8CDCFEF16755}"/>
          </ac:spMkLst>
        </pc:spChg>
        <pc:spChg chg="add mod">
          <ac:chgData name="Patrik Arlos" userId="a02e9f34-b7c1-458f-b069-bfd244fb69b9" providerId="ADAL" clId="{B1252306-2374-4336-ADD5-580E7F784681}" dt="2019-03-13T08:59:44.209" v="541" actId="20577"/>
          <ac:spMkLst>
            <pc:docMk/>
            <pc:sldMk cId="3224125049" sldId="371"/>
            <ac:spMk id="7" creationId="{67FA2751-CC59-4F5E-BA33-8B720DFC881D}"/>
          </ac:spMkLst>
        </pc:spChg>
        <pc:picChg chg="add del">
          <ac:chgData name="Patrik Arlos" userId="a02e9f34-b7c1-458f-b069-bfd244fb69b9" providerId="ADAL" clId="{B1252306-2374-4336-ADD5-580E7F784681}" dt="2019-03-13T08:50:09.360" v="519" actId="478"/>
          <ac:picMkLst>
            <pc:docMk/>
            <pc:sldMk cId="3224125049" sldId="371"/>
            <ac:picMk id="2050" creationId="{F208B60B-28A6-4CCA-8AC5-653AA97E39B6}"/>
          </ac:picMkLst>
        </pc:picChg>
        <pc:picChg chg="add mod">
          <ac:chgData name="Patrik Arlos" userId="a02e9f34-b7c1-458f-b069-bfd244fb69b9" providerId="ADAL" clId="{B1252306-2374-4336-ADD5-580E7F784681}" dt="2019-03-13T08:58:20.317" v="525" actId="1076"/>
          <ac:picMkLst>
            <pc:docMk/>
            <pc:sldMk cId="3224125049" sldId="371"/>
            <ac:picMk id="2052" creationId="{289AFC59-113E-4D90-A804-B646276EA385}"/>
          </ac:picMkLst>
        </pc:picChg>
      </pc:sldChg>
      <pc:sldChg chg="addSp delSp modSp add">
        <pc:chgData name="Patrik Arlos" userId="a02e9f34-b7c1-458f-b069-bfd244fb69b9" providerId="ADAL" clId="{B1252306-2374-4336-ADD5-580E7F784681}" dt="2019-03-13T09:29:13.114" v="965" actId="255"/>
        <pc:sldMkLst>
          <pc:docMk/>
          <pc:sldMk cId="1948217218" sldId="372"/>
        </pc:sldMkLst>
        <pc:spChg chg="mod">
          <ac:chgData name="Patrik Arlos" userId="a02e9f34-b7c1-458f-b069-bfd244fb69b9" providerId="ADAL" clId="{B1252306-2374-4336-ADD5-580E7F784681}" dt="2019-03-13T09:27:43.776" v="940" actId="20577"/>
          <ac:spMkLst>
            <pc:docMk/>
            <pc:sldMk cId="1948217218" sldId="372"/>
            <ac:spMk id="2" creationId="{20EED3B5-1A4D-44DE-8EAC-993A8EE892A2}"/>
          </ac:spMkLst>
        </pc:spChg>
        <pc:spChg chg="add del">
          <ac:chgData name="Patrik Arlos" userId="a02e9f34-b7c1-458f-b069-bfd244fb69b9" providerId="ADAL" clId="{B1252306-2374-4336-ADD5-580E7F784681}" dt="2019-03-13T09:22:12.391" v="846" actId="478"/>
          <ac:spMkLst>
            <pc:docMk/>
            <pc:sldMk cId="1948217218" sldId="372"/>
            <ac:spMk id="3" creationId="{295F0EB5-F1BA-44DA-89B7-DEB966FDD812}"/>
          </ac:spMkLst>
        </pc:spChg>
        <pc:spChg chg="add del mod">
          <ac:chgData name="Patrik Arlos" userId="a02e9f34-b7c1-458f-b069-bfd244fb69b9" providerId="ADAL" clId="{B1252306-2374-4336-ADD5-580E7F784681}" dt="2019-03-13T09:20:34.859" v="715"/>
          <ac:spMkLst>
            <pc:docMk/>
            <pc:sldMk cId="1948217218" sldId="372"/>
            <ac:spMk id="4" creationId="{7EA72215-4F46-46BA-95F1-81CDD619CB02}"/>
          </ac:spMkLst>
        </pc:spChg>
        <pc:spChg chg="add mod">
          <ac:chgData name="Patrik Arlos" userId="a02e9f34-b7c1-458f-b069-bfd244fb69b9" providerId="ADAL" clId="{B1252306-2374-4336-ADD5-580E7F784681}" dt="2019-03-13T09:24:47.359" v="889" actId="1076"/>
          <ac:spMkLst>
            <pc:docMk/>
            <pc:sldMk cId="1948217218" sldId="372"/>
            <ac:spMk id="5" creationId="{B7D40760-AF80-4B0A-A514-BB4A4BA651CD}"/>
          </ac:spMkLst>
        </pc:spChg>
        <pc:spChg chg="add del mod">
          <ac:chgData name="Patrik Arlos" userId="a02e9f34-b7c1-458f-b069-bfd244fb69b9" providerId="ADAL" clId="{B1252306-2374-4336-ADD5-580E7F784681}" dt="2019-03-13T09:22:08.319" v="845"/>
          <ac:spMkLst>
            <pc:docMk/>
            <pc:sldMk cId="1948217218" sldId="372"/>
            <ac:spMk id="6" creationId="{4921C347-0CE3-4AC8-A80F-74CF8D347DF0}"/>
          </ac:spMkLst>
        </pc:spChg>
        <pc:spChg chg="add mod">
          <ac:chgData name="Patrik Arlos" userId="a02e9f34-b7c1-458f-b069-bfd244fb69b9" providerId="ADAL" clId="{B1252306-2374-4336-ADD5-580E7F784681}" dt="2019-03-13T09:28:07.453" v="948" actId="20577"/>
          <ac:spMkLst>
            <pc:docMk/>
            <pc:sldMk cId="1948217218" sldId="372"/>
            <ac:spMk id="7" creationId="{34791AB0-E3F1-401D-8F50-AB6A4ED63D5D}"/>
          </ac:spMkLst>
        </pc:spChg>
        <pc:spChg chg="add mod">
          <ac:chgData name="Patrik Arlos" userId="a02e9f34-b7c1-458f-b069-bfd244fb69b9" providerId="ADAL" clId="{B1252306-2374-4336-ADD5-580E7F784681}" dt="2019-03-13T09:25:40.856" v="903" actId="1076"/>
          <ac:spMkLst>
            <pc:docMk/>
            <pc:sldMk cId="1948217218" sldId="372"/>
            <ac:spMk id="8" creationId="{BE843165-9AEC-429A-B97C-CC7E96D5B8F8}"/>
          </ac:spMkLst>
        </pc:spChg>
        <pc:spChg chg="add del mod">
          <ac:chgData name="Patrik Arlos" userId="a02e9f34-b7c1-458f-b069-bfd244fb69b9" providerId="ADAL" clId="{B1252306-2374-4336-ADD5-580E7F784681}" dt="2019-03-13T09:24:12.033" v="880" actId="478"/>
          <ac:spMkLst>
            <pc:docMk/>
            <pc:sldMk cId="1948217218" sldId="372"/>
            <ac:spMk id="9" creationId="{343D982B-F27B-4FF4-AF7B-1180E32C2E68}"/>
          </ac:spMkLst>
        </pc:spChg>
        <pc:spChg chg="add del">
          <ac:chgData name="Patrik Arlos" userId="a02e9f34-b7c1-458f-b069-bfd244fb69b9" providerId="ADAL" clId="{B1252306-2374-4336-ADD5-580E7F784681}" dt="2019-03-13T09:24:20.195" v="882"/>
          <ac:spMkLst>
            <pc:docMk/>
            <pc:sldMk cId="1948217218" sldId="372"/>
            <ac:spMk id="10" creationId="{EA454A1E-B6ED-439B-AFE2-39D6F0DF4FFA}"/>
          </ac:spMkLst>
        </pc:spChg>
        <pc:spChg chg="add del mod">
          <ac:chgData name="Patrik Arlos" userId="a02e9f34-b7c1-458f-b069-bfd244fb69b9" providerId="ADAL" clId="{B1252306-2374-4336-ADD5-580E7F784681}" dt="2019-03-13T09:24:25.621" v="886"/>
          <ac:spMkLst>
            <pc:docMk/>
            <pc:sldMk cId="1948217218" sldId="372"/>
            <ac:spMk id="11" creationId="{A2F4E372-8CDA-447C-B25F-E43902E67893}"/>
          </ac:spMkLst>
        </pc:spChg>
        <pc:spChg chg="add mod">
          <ac:chgData name="Patrik Arlos" userId="a02e9f34-b7c1-458f-b069-bfd244fb69b9" providerId="ADAL" clId="{B1252306-2374-4336-ADD5-580E7F784681}" dt="2019-03-13T09:28:15.271" v="949" actId="1076"/>
          <ac:spMkLst>
            <pc:docMk/>
            <pc:sldMk cId="1948217218" sldId="372"/>
            <ac:spMk id="12" creationId="{4E11753B-54EE-4C13-8D7F-4650999DCCDF}"/>
          </ac:spMkLst>
        </pc:spChg>
        <pc:spChg chg="add mod">
          <ac:chgData name="Patrik Arlos" userId="a02e9f34-b7c1-458f-b069-bfd244fb69b9" providerId="ADAL" clId="{B1252306-2374-4336-ADD5-580E7F784681}" dt="2019-03-13T09:29:13.114" v="965" actId="255"/>
          <ac:spMkLst>
            <pc:docMk/>
            <pc:sldMk cId="1948217218" sldId="372"/>
            <ac:spMk id="13" creationId="{B7D8FBE4-5CF2-485E-A591-6876AC7F6608}"/>
          </ac:spMkLst>
        </pc:spChg>
        <pc:spChg chg="add mod">
          <ac:chgData name="Patrik Arlos" userId="a02e9f34-b7c1-458f-b069-bfd244fb69b9" providerId="ADAL" clId="{B1252306-2374-4336-ADD5-580E7F784681}" dt="2019-03-13T09:29:07.267" v="964" actId="403"/>
          <ac:spMkLst>
            <pc:docMk/>
            <pc:sldMk cId="1948217218" sldId="372"/>
            <ac:spMk id="14" creationId="{AA02E367-1E18-49AB-A10F-7BAE934BE9D2}"/>
          </ac:spMkLst>
        </pc:spChg>
      </pc:sldChg>
      <pc:sldChg chg="addSp delSp modSp add setBg">
        <pc:chgData name="Patrik Arlos" userId="a02e9f34-b7c1-458f-b069-bfd244fb69b9" providerId="ADAL" clId="{B1252306-2374-4336-ADD5-580E7F784681}" dt="2019-03-13T09:41:16.285" v="1073" actId="20577"/>
        <pc:sldMkLst>
          <pc:docMk/>
          <pc:sldMk cId="1992006389" sldId="373"/>
        </pc:sldMkLst>
        <pc:spChg chg="mod">
          <ac:chgData name="Patrik Arlos" userId="a02e9f34-b7c1-458f-b069-bfd244fb69b9" providerId="ADAL" clId="{B1252306-2374-4336-ADD5-580E7F784681}" dt="2019-03-13T09:41:16.285" v="1073" actId="20577"/>
          <ac:spMkLst>
            <pc:docMk/>
            <pc:sldMk cId="1992006389" sldId="373"/>
            <ac:spMk id="2" creationId="{C07603D5-61AC-4DB8-85D3-7E513953D58B}"/>
          </ac:spMkLst>
        </pc:spChg>
        <pc:spChg chg="del">
          <ac:chgData name="Patrik Arlos" userId="a02e9f34-b7c1-458f-b069-bfd244fb69b9" providerId="ADAL" clId="{B1252306-2374-4336-ADD5-580E7F784681}" dt="2019-03-13T09:39:17.805" v="1029" actId="478"/>
          <ac:spMkLst>
            <pc:docMk/>
            <pc:sldMk cId="1992006389" sldId="373"/>
            <ac:spMk id="3" creationId="{61EB5B32-A25A-4613-B543-3883A78425F1}"/>
          </ac:spMkLst>
        </pc:spChg>
        <pc:spChg chg="add mod">
          <ac:chgData name="Patrik Arlos" userId="a02e9f34-b7c1-458f-b069-bfd244fb69b9" providerId="ADAL" clId="{B1252306-2374-4336-ADD5-580E7F784681}" dt="2019-03-13T09:39:22.657" v="1030" actId="1076"/>
          <ac:spMkLst>
            <pc:docMk/>
            <pc:sldMk cId="1992006389" sldId="373"/>
            <ac:spMk id="4" creationId="{6F29A070-7C73-4C4D-BFDA-E137BF3E18AA}"/>
          </ac:spMkLst>
        </pc:spChg>
        <pc:spChg chg="add del">
          <ac:chgData name="Patrik Arlos" userId="a02e9f34-b7c1-458f-b069-bfd244fb69b9" providerId="ADAL" clId="{B1252306-2374-4336-ADD5-580E7F784681}" dt="2019-03-13T09:34:45.867" v="994"/>
          <ac:spMkLst>
            <pc:docMk/>
            <pc:sldMk cId="1992006389" sldId="373"/>
            <ac:spMk id="5" creationId="{9A8F2933-1B90-4605-AD06-2D187A79C22D}"/>
          </ac:spMkLst>
        </pc:spChg>
        <pc:spChg chg="add del">
          <ac:chgData name="Patrik Arlos" userId="a02e9f34-b7c1-458f-b069-bfd244fb69b9" providerId="ADAL" clId="{B1252306-2374-4336-ADD5-580E7F784681}" dt="2019-03-13T09:34:47.478" v="996"/>
          <ac:spMkLst>
            <pc:docMk/>
            <pc:sldMk cId="1992006389" sldId="373"/>
            <ac:spMk id="6" creationId="{718802FA-D9B9-4539-AEAB-D470429FCD3F}"/>
          </ac:spMkLst>
        </pc:spChg>
        <pc:spChg chg="add mod">
          <ac:chgData name="Patrik Arlos" userId="a02e9f34-b7c1-458f-b069-bfd244fb69b9" providerId="ADAL" clId="{B1252306-2374-4336-ADD5-580E7F784681}" dt="2019-03-13T09:40:28.976" v="1051" actId="1076"/>
          <ac:spMkLst>
            <pc:docMk/>
            <pc:sldMk cId="1992006389" sldId="373"/>
            <ac:spMk id="7" creationId="{3A42F0A6-8010-4C54-B2BD-71AAD9EDA793}"/>
          </ac:spMkLst>
        </pc:spChg>
        <pc:spChg chg="add mod">
          <ac:chgData name="Patrik Arlos" userId="a02e9f34-b7c1-458f-b069-bfd244fb69b9" providerId="ADAL" clId="{B1252306-2374-4336-ADD5-580E7F784681}" dt="2019-03-13T09:40:35.323" v="1052" actId="1076"/>
          <ac:spMkLst>
            <pc:docMk/>
            <pc:sldMk cId="1992006389" sldId="373"/>
            <ac:spMk id="8" creationId="{FA7BB79F-6F0A-4950-9DB3-D6B24F7FD08D}"/>
          </ac:spMkLst>
        </pc:spChg>
      </pc:sldChg>
      <pc:sldChg chg="modSp add">
        <pc:chgData name="Patrik Arlos" userId="a02e9f34-b7c1-458f-b069-bfd244fb69b9" providerId="ADAL" clId="{B1252306-2374-4336-ADD5-580E7F784681}" dt="2019-03-13T09:42:49.964" v="1175" actId="20577"/>
        <pc:sldMkLst>
          <pc:docMk/>
          <pc:sldMk cId="2003998727" sldId="374"/>
        </pc:sldMkLst>
        <pc:spChg chg="mod">
          <ac:chgData name="Patrik Arlos" userId="a02e9f34-b7c1-458f-b069-bfd244fb69b9" providerId="ADAL" clId="{B1252306-2374-4336-ADD5-580E7F784681}" dt="2019-03-13T09:41:44.346" v="1081" actId="20577"/>
          <ac:spMkLst>
            <pc:docMk/>
            <pc:sldMk cId="2003998727" sldId="374"/>
            <ac:spMk id="2" creationId="{D3D58953-E51B-4F1A-B969-40CB00347BA3}"/>
          </ac:spMkLst>
        </pc:spChg>
        <pc:spChg chg="mod">
          <ac:chgData name="Patrik Arlos" userId="a02e9f34-b7c1-458f-b069-bfd244fb69b9" providerId="ADAL" clId="{B1252306-2374-4336-ADD5-580E7F784681}" dt="2019-03-13T09:42:49.964" v="1175" actId="20577"/>
          <ac:spMkLst>
            <pc:docMk/>
            <pc:sldMk cId="2003998727" sldId="374"/>
            <ac:spMk id="3" creationId="{C69C0318-AD4C-412C-A17C-7B293B436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1"/>
            <a:ext cx="8898577" cy="9579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696"/>
            <a:ext cx="10515600" cy="5100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052B-0FE1-4D06-BEAD-1B73CD452F48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4A6F-B3CD-4850-9B9E-7902F21E79A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Sockets  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995" y="3602038"/>
            <a:ext cx="9733808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IP, ICMP, UDP, TCP header format, servers, byte ordering, socket file descriptors, POSIX data types and functions, useful tools </a:t>
            </a:r>
          </a:p>
          <a:p>
            <a:endParaRPr lang="en-US" dirty="0"/>
          </a:p>
          <a:p>
            <a:r>
              <a:rPr lang="en-US" dirty="0"/>
              <a:t>Chapters 1,2 and 3.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8B5A-8B21-4188-8D2C-F6AD9AF2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A simple flow chart showing the history and timeline of the development of Unix starting with one bubble at the top and 13 tributaries at the bottom of the flow">
            <a:extLst>
              <a:ext uri="{FF2B5EF4-FFF2-40B4-BE49-F238E27FC236}">
                <a16:creationId xmlns:a16="http://schemas.microsoft.com/office/drawing/2014/main" id="{9D03E734-5D40-49C2-A671-BDB8D2381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9" y="1"/>
            <a:ext cx="99049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8B5A-8B21-4188-8D2C-F6AD9AF2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A simple flow chart showing the history and timeline of the development of Unix starting with one bubble at the top and 13 tributaries at the bottom of the flow">
            <a:extLst>
              <a:ext uri="{FF2B5EF4-FFF2-40B4-BE49-F238E27FC236}">
                <a16:creationId xmlns:a16="http://schemas.microsoft.com/office/drawing/2014/main" id="{9D03E734-5D40-49C2-A671-BDB8D2381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5" y="-4247535"/>
            <a:ext cx="16039588" cy="111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A5C-5344-4D63-8F9D-A5214657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POSIX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65216A-1D4F-4FBB-AB74-08BF88BAA8D0}"/>
              </a:ext>
            </a:extLst>
          </p:cNvPr>
          <p:cNvSpPr/>
          <p:nvPr/>
        </p:nvSpPr>
        <p:spPr>
          <a:xfrm>
            <a:off x="709855" y="2104955"/>
            <a:ext cx="6485792" cy="943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Portable Operating System Interface; IEEE 1003.1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0098A-D212-47DF-93BD-C00EAE560A40}"/>
              </a:ext>
            </a:extLst>
          </p:cNvPr>
          <p:cNvSpPr/>
          <p:nvPr/>
        </p:nvSpPr>
        <p:spPr>
          <a:xfrm>
            <a:off x="1760536" y="3280254"/>
            <a:ext cx="3771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Maintaining compatibility between operating systems.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6F1EBE-3F11-483F-8675-45C3244DCC66}"/>
              </a:ext>
            </a:extLst>
          </p:cNvPr>
          <p:cNvSpPr/>
          <p:nvPr/>
        </p:nvSpPr>
        <p:spPr>
          <a:xfrm>
            <a:off x="3749063" y="4356092"/>
            <a:ext cx="3566746" cy="629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Programming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DA416-7637-47FB-ABE8-DA4659142EC7}"/>
              </a:ext>
            </a:extLst>
          </p:cNvPr>
          <p:cNvSpPr/>
          <p:nvPr/>
        </p:nvSpPr>
        <p:spPr>
          <a:xfrm>
            <a:off x="5662855" y="5147399"/>
            <a:ext cx="3757246" cy="52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line shells, utilities, etc..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B85726-F4A5-4700-B6A9-50FC483003B5}"/>
              </a:ext>
            </a:extLst>
          </p:cNvPr>
          <p:cNvSpPr/>
          <p:nvPr/>
        </p:nvSpPr>
        <p:spPr>
          <a:xfrm>
            <a:off x="8789986" y="3209916"/>
            <a:ext cx="2705100" cy="9435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Basic Reuse</a:t>
            </a:r>
          </a:p>
        </p:txBody>
      </p:sp>
    </p:spTree>
    <p:extLst>
      <p:ext uri="{BB962C8B-B14F-4D97-AF65-F5344CB8AC3E}">
        <p14:creationId xmlns:p14="http://schemas.microsoft.com/office/powerpoint/2010/main" val="268956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276"/>
          </a:xfrm>
        </p:spPr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5CFF-BE4B-4007-BE6E-5AA1DF913C3B}"/>
              </a:ext>
            </a:extLst>
          </p:cNvPr>
          <p:cNvSpPr txBox="1"/>
          <p:nvPr/>
        </p:nvSpPr>
        <p:spPr>
          <a:xfrm>
            <a:off x="5882055" y="1973202"/>
            <a:ext cx="614113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types.h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domain, int type, int protocol);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D88E-EDEE-402B-A5E5-C0CA3529E59C}"/>
              </a:ext>
            </a:extLst>
          </p:cNvPr>
          <p:cNvSpPr txBox="1"/>
          <p:nvPr/>
        </p:nvSpPr>
        <p:spPr>
          <a:xfrm>
            <a:off x="140677" y="1034394"/>
            <a:ext cx="614113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family, int type, int protocol);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FDBE4-CCEB-4846-A034-DB1A9B33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016" y="2627258"/>
            <a:ext cx="4464287" cy="344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49ACE-A3CB-4193-9A36-6C551AFC0340}"/>
              </a:ext>
            </a:extLst>
          </p:cNvPr>
          <p:cNvSpPr txBox="1"/>
          <p:nvPr/>
        </p:nvSpPr>
        <p:spPr>
          <a:xfrm>
            <a:off x="5383237" y="3241431"/>
            <a:ext cx="15644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Domain</a:t>
            </a:r>
            <a:endParaRPr lang="sv-SE" i="1" dirty="0"/>
          </a:p>
          <a:p>
            <a:r>
              <a:rPr lang="sv-SE" dirty="0"/>
              <a:t>AF_UNIX</a:t>
            </a:r>
          </a:p>
          <a:p>
            <a:r>
              <a:rPr lang="sv-SE" dirty="0"/>
              <a:t>AF_LOCAL</a:t>
            </a:r>
          </a:p>
          <a:p>
            <a:r>
              <a:rPr lang="sv-SE" b="1" dirty="0"/>
              <a:t>AF_INET</a:t>
            </a:r>
          </a:p>
          <a:p>
            <a:r>
              <a:rPr lang="sv-SE" b="1" dirty="0"/>
              <a:t>AF_INET6</a:t>
            </a:r>
          </a:p>
          <a:p>
            <a:r>
              <a:rPr lang="sv-SE" dirty="0"/>
              <a:t>AF_IPX</a:t>
            </a:r>
          </a:p>
          <a:p>
            <a:r>
              <a:rPr lang="sv-SE" dirty="0"/>
              <a:t>AF_NETLINK</a:t>
            </a:r>
          </a:p>
          <a:p>
            <a:r>
              <a:rPr lang="sv-SE" dirty="0"/>
              <a:t>AF_X25</a:t>
            </a:r>
          </a:p>
          <a:p>
            <a:r>
              <a:rPr lang="sv-SE" dirty="0"/>
              <a:t>AF_AX25</a:t>
            </a:r>
          </a:p>
          <a:p>
            <a:r>
              <a:rPr lang="sv-SE" dirty="0"/>
              <a:t>AF_ATMPVC</a:t>
            </a:r>
          </a:p>
          <a:p>
            <a:r>
              <a:rPr lang="sv-SE" dirty="0"/>
              <a:t>AF_APPLETALK</a:t>
            </a:r>
          </a:p>
          <a:p>
            <a:r>
              <a:rPr lang="sv-SE" dirty="0"/>
              <a:t>AF_PACKET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956C-F17E-42E7-A50C-495F7F64347D}"/>
              </a:ext>
            </a:extLst>
          </p:cNvPr>
          <p:cNvSpPr txBox="1"/>
          <p:nvPr/>
        </p:nvSpPr>
        <p:spPr>
          <a:xfrm>
            <a:off x="7547317" y="3266938"/>
            <a:ext cx="1872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Type</a:t>
            </a:r>
            <a:endParaRPr lang="sv-SE" i="1" dirty="0"/>
          </a:p>
          <a:p>
            <a:r>
              <a:rPr lang="sv-SE" b="1" dirty="0"/>
              <a:t>SOCK_STREAM</a:t>
            </a:r>
          </a:p>
          <a:p>
            <a:r>
              <a:rPr lang="sv-SE" b="1" dirty="0"/>
              <a:t>SOCK_DGRAM</a:t>
            </a:r>
          </a:p>
          <a:p>
            <a:r>
              <a:rPr lang="sv-SE" dirty="0"/>
              <a:t>SOCK_SEQPACKET</a:t>
            </a:r>
          </a:p>
          <a:p>
            <a:r>
              <a:rPr lang="sv-SE" dirty="0"/>
              <a:t>SOCK_RAW</a:t>
            </a:r>
          </a:p>
          <a:p>
            <a:r>
              <a:rPr lang="sv-SE" dirty="0"/>
              <a:t>SOCK_RDM</a:t>
            </a:r>
          </a:p>
          <a:p>
            <a:r>
              <a:rPr lang="sv-SE" dirty="0"/>
              <a:t>SOCK_PACKET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16609-3098-47B9-AC34-BD556DD63366}"/>
              </a:ext>
            </a:extLst>
          </p:cNvPr>
          <p:cNvSpPr/>
          <p:nvPr/>
        </p:nvSpPr>
        <p:spPr>
          <a:xfrm>
            <a:off x="9777791" y="3266938"/>
            <a:ext cx="157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 err="1"/>
              <a:t>Protocol</a:t>
            </a:r>
            <a:endParaRPr lang="en-US" i="1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/protocols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9A587B-6E11-4AC7-9ABB-6E247A994839}"/>
              </a:ext>
            </a:extLst>
          </p:cNvPr>
          <p:cNvSpPr/>
          <p:nvPr/>
        </p:nvSpPr>
        <p:spPr>
          <a:xfrm>
            <a:off x="8904232" y="5550384"/>
            <a:ext cx="2921391" cy="60367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all combinations 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C5279-F193-47DF-BF64-1212F1D269CE}"/>
              </a:ext>
            </a:extLst>
          </p:cNvPr>
          <p:cNvSpPr/>
          <p:nvPr/>
        </p:nvSpPr>
        <p:spPr>
          <a:xfrm>
            <a:off x="6444603" y="941287"/>
            <a:ext cx="3668551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On Success, returns a non-negative integer, a socket descriptor.</a:t>
            </a:r>
          </a:p>
        </p:txBody>
      </p:sp>
    </p:spTree>
    <p:extLst>
      <p:ext uri="{BB962C8B-B14F-4D97-AF65-F5344CB8AC3E}">
        <p14:creationId xmlns:p14="http://schemas.microsoft.com/office/powerpoint/2010/main" val="29050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3B5-1A4D-44DE-8EAC-993A8EE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UDP and TCP Sockets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40760-AF80-4B0A-A514-BB4A4BA651CD}"/>
              </a:ext>
            </a:extLst>
          </p:cNvPr>
          <p:cNvSpPr txBox="1"/>
          <p:nvPr/>
        </p:nvSpPr>
        <p:spPr>
          <a:xfrm>
            <a:off x="179070" y="957943"/>
            <a:ext cx="714081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if((s=socket(AF_INET, SOCK_DGRAM, IPPROTO_UDP)) == -1 ){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die(“Socket Error”);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91AB0-E3F1-401D-8F50-AB6A4ED63D5D}"/>
              </a:ext>
            </a:extLst>
          </p:cNvPr>
          <p:cNvSpPr txBox="1"/>
          <p:nvPr/>
        </p:nvSpPr>
        <p:spPr>
          <a:xfrm>
            <a:off x="179070" y="4161120"/>
            <a:ext cx="720646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if((s=socket(AF_INET, SOCK_STREAM, IPPROTO_TCP)) == -1 ){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die(“Socket Error”);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43165-9AEC-429A-B97C-CC7E96D5B8F8}"/>
              </a:ext>
            </a:extLst>
          </p:cNvPr>
          <p:cNvSpPr txBox="1"/>
          <p:nvPr/>
        </p:nvSpPr>
        <p:spPr>
          <a:xfrm>
            <a:off x="6258657" y="2408327"/>
            <a:ext cx="582549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if((s=socket(AF_INET, SOCK_DGRAM, 0)) == -1 ){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die(“Socket Error”);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1753B-54EE-4C13-8D7F-4650999DCCDF}"/>
              </a:ext>
            </a:extLst>
          </p:cNvPr>
          <p:cNvSpPr txBox="1"/>
          <p:nvPr/>
        </p:nvSpPr>
        <p:spPr>
          <a:xfrm>
            <a:off x="6204730" y="5575358"/>
            <a:ext cx="593334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if((s=socket(AF_INET, SOCK_STREAM, 0)) == -1 ){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die(“Socket Error”);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D8FBE4-5CF2-485E-A591-6876AC7F6608}"/>
              </a:ext>
            </a:extLst>
          </p:cNvPr>
          <p:cNvSpPr/>
          <p:nvPr/>
        </p:nvSpPr>
        <p:spPr>
          <a:xfrm>
            <a:off x="7931089" y="1084888"/>
            <a:ext cx="3668551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02E367-1E18-49AB-A10F-7BAE934BE9D2}"/>
              </a:ext>
            </a:extLst>
          </p:cNvPr>
          <p:cNvSpPr/>
          <p:nvPr/>
        </p:nvSpPr>
        <p:spPr>
          <a:xfrm>
            <a:off x="1175656" y="5528804"/>
            <a:ext cx="3668551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94821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0CF2-5711-4BE1-8574-AF59A218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408" y="1"/>
            <a:ext cx="8502161" cy="870437"/>
          </a:xfrm>
        </p:spPr>
        <p:txBody>
          <a:bodyPr>
            <a:normAutofit/>
          </a:bodyPr>
          <a:lstStyle/>
          <a:p>
            <a:r>
              <a:rPr lang="en-US" dirty="0"/>
              <a:t> IPv4 Socket Address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8DDCF-03DE-4596-93B9-BB19B2E5262E}"/>
              </a:ext>
            </a:extLst>
          </p:cNvPr>
          <p:cNvSpPr txBox="1"/>
          <p:nvPr/>
        </p:nvSpPr>
        <p:spPr>
          <a:xfrm>
            <a:off x="3610709" y="4000500"/>
            <a:ext cx="8428891" cy="2616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sockaddr_in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sin_family</a:t>
            </a:r>
            <a:r>
              <a:rPr lang="en-US" sz="1600" dirty="0">
                <a:latin typeface="Lucida Console" panose="020B0609040504020204" pitchFamily="49" charset="0"/>
              </a:rPr>
              <a:t>; /* address family: AF_INET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in_port_t</a:t>
            </a: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sin_port</a:t>
            </a:r>
            <a:r>
              <a:rPr lang="en-US" sz="1600" dirty="0">
                <a:latin typeface="Lucida Console" panose="020B0609040504020204" pitchFamily="49" charset="0"/>
              </a:rPr>
              <a:t>;   /* port in network byte order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struct </a:t>
            </a:r>
            <a:r>
              <a:rPr lang="en-US" sz="1600" dirty="0" err="1">
                <a:latin typeface="Lucida Console" panose="020B0609040504020204" pitchFamily="49" charset="0"/>
              </a:rPr>
              <a:t>in_addr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sin_addr</a:t>
            </a:r>
            <a:r>
              <a:rPr lang="en-US" sz="1600" dirty="0">
                <a:latin typeface="Lucida Console" panose="020B0609040504020204" pitchFamily="49" charset="0"/>
              </a:rPr>
              <a:t>;   /* internet address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/* Internet address.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in_addr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uint32_t       </a:t>
            </a:r>
            <a:r>
              <a:rPr lang="en-US" sz="1600" dirty="0" err="1">
                <a:latin typeface="Lucida Console" panose="020B0609040504020204" pitchFamily="49" charset="0"/>
              </a:rPr>
              <a:t>s_addr</a:t>
            </a:r>
            <a:r>
              <a:rPr lang="en-US" sz="1600" dirty="0">
                <a:latin typeface="Lucida Console" panose="020B0609040504020204" pitchFamily="49" charset="0"/>
              </a:rPr>
              <a:t>;     /* address in network byte order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F0CC4-684B-4FBA-948D-5F01056DC55B}"/>
              </a:ext>
            </a:extLst>
          </p:cNvPr>
          <p:cNvSpPr txBox="1"/>
          <p:nvPr/>
        </p:nvSpPr>
        <p:spPr>
          <a:xfrm>
            <a:off x="1664678" y="814756"/>
            <a:ext cx="8428891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sockaddr_in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sin_len</a:t>
            </a:r>
            <a:r>
              <a:rPr lang="en-US" sz="1600" dirty="0">
                <a:latin typeface="Lucida Console" panose="020B0609040504020204" pitchFamily="49" charset="0"/>
              </a:rPr>
              <a:t>;    /* length of structure (16)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err="1">
                <a:latin typeface="Lucida Console" panose="020B0609040504020204" pitchFamily="49" charset="0"/>
              </a:rPr>
              <a:t>sa_family_t</a:t>
            </a:r>
            <a:r>
              <a:rPr lang="en-US" sz="1600" b="1" dirty="0">
                <a:latin typeface="Lucida Console" panose="020B0609040504020204" pitchFamily="49" charset="0"/>
              </a:rPr>
              <a:t>    </a:t>
            </a:r>
            <a:r>
              <a:rPr lang="en-US" sz="1600" b="1" dirty="0" err="1">
                <a:latin typeface="Lucida Console" panose="020B0609040504020204" pitchFamily="49" charset="0"/>
              </a:rPr>
              <a:t>sin_family</a:t>
            </a:r>
            <a:r>
              <a:rPr lang="en-US" sz="1600" b="1" dirty="0">
                <a:latin typeface="Lucida Console" panose="020B0609040504020204" pitchFamily="49" charset="0"/>
              </a:rPr>
              <a:t>; /* address family: AF_INET */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err="1">
                <a:latin typeface="Lucida Console" panose="020B0609040504020204" pitchFamily="49" charset="0"/>
              </a:rPr>
              <a:t>in_port_t</a:t>
            </a:r>
            <a:r>
              <a:rPr lang="en-US" sz="1600" b="1" dirty="0">
                <a:latin typeface="Lucida Console" panose="020B0609040504020204" pitchFamily="49" charset="0"/>
              </a:rPr>
              <a:t>      </a:t>
            </a:r>
            <a:r>
              <a:rPr lang="en-US" sz="1600" b="1" dirty="0" err="1">
                <a:latin typeface="Lucida Console" panose="020B0609040504020204" pitchFamily="49" charset="0"/>
              </a:rPr>
              <a:t>sin_port</a:t>
            </a:r>
            <a:r>
              <a:rPr lang="en-US" sz="1600" b="1" dirty="0">
                <a:latin typeface="Lucida Console" panose="020B0609040504020204" pitchFamily="49" charset="0"/>
              </a:rPr>
              <a:t>;   /* port in network byte order */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struct </a:t>
            </a:r>
            <a:r>
              <a:rPr lang="en-US" sz="1600" b="1" dirty="0" err="1">
                <a:latin typeface="Lucida Console" panose="020B0609040504020204" pitchFamily="49" charset="0"/>
              </a:rPr>
              <a:t>in_addr</a:t>
            </a:r>
            <a:r>
              <a:rPr lang="en-US" sz="1600" b="1" dirty="0"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latin typeface="Lucida Console" panose="020B0609040504020204" pitchFamily="49" charset="0"/>
              </a:rPr>
              <a:t>sin_addr</a:t>
            </a:r>
            <a:r>
              <a:rPr lang="en-US" sz="1600" b="1" dirty="0">
                <a:latin typeface="Lucida Console" panose="020B0609040504020204" pitchFamily="49" charset="0"/>
              </a:rPr>
              <a:t>;   /* internet address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  char           </a:t>
            </a:r>
            <a:r>
              <a:rPr lang="en-US" sz="1600" dirty="0" err="1">
                <a:latin typeface="Lucida Console" panose="020B0609040504020204" pitchFamily="49" charset="0"/>
              </a:rPr>
              <a:t>sin_zero</a:t>
            </a:r>
            <a:r>
              <a:rPr lang="en-US" sz="1600" dirty="0">
                <a:latin typeface="Lucida Console" panose="020B0609040504020204" pitchFamily="49" charset="0"/>
              </a:rPr>
              <a:t>[8];/* unused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/* Internet address.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in_addr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in_addr_t</a:t>
            </a:r>
            <a:r>
              <a:rPr lang="en-US" sz="1600" dirty="0">
                <a:latin typeface="Lucida Console" panose="020B0609040504020204" pitchFamily="49" charset="0"/>
              </a:rPr>
              <a:t>       </a:t>
            </a:r>
            <a:r>
              <a:rPr lang="en-US" sz="1600" dirty="0" err="1">
                <a:latin typeface="Lucida Console" panose="020B0609040504020204" pitchFamily="49" charset="0"/>
              </a:rPr>
              <a:t>s_addr</a:t>
            </a:r>
            <a:r>
              <a:rPr lang="en-US" sz="1600" dirty="0">
                <a:latin typeface="Lucida Console" panose="020B0609040504020204" pitchFamily="49" charset="0"/>
              </a:rPr>
              <a:t>;     /* address in network byte order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4E139-4F65-422C-AC4A-7C040DB80BC8}"/>
              </a:ext>
            </a:extLst>
          </p:cNvPr>
          <p:cNvSpPr txBox="1"/>
          <p:nvPr/>
        </p:nvSpPr>
        <p:spPr>
          <a:xfrm>
            <a:off x="10436468" y="1512331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required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6190D-BD72-4541-B836-594C70D81CB8}"/>
              </a:ext>
            </a:extLst>
          </p:cNvPr>
          <p:cNvSpPr/>
          <p:nvPr/>
        </p:nvSpPr>
        <p:spPr>
          <a:xfrm rot="16200000">
            <a:off x="-1219701" y="3352579"/>
            <a:ext cx="4326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Linux / POSIX</a:t>
            </a:r>
          </a:p>
        </p:txBody>
      </p:sp>
    </p:spTree>
    <p:extLst>
      <p:ext uri="{BB962C8B-B14F-4D97-AF65-F5344CB8AC3E}">
        <p14:creationId xmlns:p14="http://schemas.microsoft.com/office/powerpoint/2010/main" val="74004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C64B-24C1-4261-8EF2-BBB16002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8" y="1"/>
            <a:ext cx="7666893" cy="738553"/>
          </a:xfrm>
        </p:spPr>
        <p:txBody>
          <a:bodyPr/>
          <a:lstStyle/>
          <a:p>
            <a:r>
              <a:rPr lang="sv-SE" dirty="0" err="1"/>
              <a:t>Datatypes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50CF5C-E2DB-4E97-BA6D-D7D03C63976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99038"/>
          <a:ext cx="10515600" cy="50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62">
                  <a:extLst>
                    <a:ext uri="{9D8B030D-6E8A-4147-A177-3AD203B41FA5}">
                      <a16:colId xmlns:a16="http://schemas.microsoft.com/office/drawing/2014/main" val="3414377905"/>
                    </a:ext>
                  </a:extLst>
                </a:gridCol>
                <a:gridCol w="5451230">
                  <a:extLst>
                    <a:ext uri="{9D8B030D-6E8A-4147-A177-3AD203B41FA5}">
                      <a16:colId xmlns:a16="http://schemas.microsoft.com/office/drawing/2014/main" val="3920691944"/>
                    </a:ext>
                  </a:extLst>
                </a:gridCol>
                <a:gridCol w="3229708">
                  <a:extLst>
                    <a:ext uri="{9D8B030D-6E8A-4147-A177-3AD203B41FA5}">
                      <a16:colId xmlns:a16="http://schemas.microsoft.com/office/drawing/2014/main" val="2061216886"/>
                    </a:ext>
                  </a:extLst>
                </a:gridCol>
              </a:tblGrid>
              <a:tr h="461663">
                <a:tc>
                  <a:txBody>
                    <a:bodyPr/>
                    <a:lstStyle/>
                    <a:p>
                      <a:r>
                        <a:rPr lang="sv-SE" dirty="0" err="1"/>
                        <a:t>Datatype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Header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59999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int8_t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Signed</a:t>
                      </a:r>
                      <a:r>
                        <a:rPr lang="sv-SE" dirty="0"/>
                        <a:t> 8-bit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3429948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uint8_t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Unsigned</a:t>
                      </a:r>
                      <a:r>
                        <a:rPr lang="sv-SE" dirty="0"/>
                        <a:t> 8-bit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3883161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int16_t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Signed</a:t>
                      </a:r>
                      <a:r>
                        <a:rPr lang="sv-SE" dirty="0"/>
                        <a:t> 16-bit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905853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uint16_t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Unsigned</a:t>
                      </a:r>
                      <a:r>
                        <a:rPr lang="sv-SE" dirty="0"/>
                        <a:t> 16-bit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24407100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int32_t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Signed</a:t>
                      </a:r>
                      <a:r>
                        <a:rPr lang="sv-SE" dirty="0"/>
                        <a:t> 32-bit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18868651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/>
                        <a:t>uint32_t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Unsigned</a:t>
                      </a:r>
                      <a:r>
                        <a:rPr lang="sv-SE" dirty="0"/>
                        <a:t> 32-bit </a:t>
                      </a:r>
                      <a:r>
                        <a:rPr lang="sv-SE" dirty="0" err="1"/>
                        <a:t>integer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types.h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97796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 err="1"/>
                        <a:t>sa_family_t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Address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family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of</a:t>
                      </a:r>
                      <a:r>
                        <a:rPr lang="sv-SE" dirty="0"/>
                        <a:t> socket </a:t>
                      </a:r>
                      <a:r>
                        <a:rPr lang="sv-SE" dirty="0" err="1"/>
                        <a:t>address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socket.h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784980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 err="1"/>
                        <a:t>socklen_t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Length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of</a:t>
                      </a:r>
                      <a:r>
                        <a:rPr lang="sv-SE" dirty="0"/>
                        <a:t> socket </a:t>
                      </a:r>
                      <a:r>
                        <a:rPr lang="sv-SE" dirty="0" err="1"/>
                        <a:t>address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structure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normally</a:t>
                      </a:r>
                      <a:r>
                        <a:rPr lang="sv-SE" dirty="0"/>
                        <a:t> uint32_t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&lt;sys/</a:t>
                      </a:r>
                      <a:r>
                        <a:rPr lang="sv-SE" dirty="0" err="1"/>
                        <a:t>socket.h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16057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 err="1"/>
                        <a:t>in_addr_t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IPv4 </a:t>
                      </a:r>
                      <a:r>
                        <a:rPr lang="sv-SE" dirty="0" err="1"/>
                        <a:t>address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normally</a:t>
                      </a:r>
                      <a:r>
                        <a:rPr lang="sv-SE" dirty="0"/>
                        <a:t> uint32_t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&lt;</a:t>
                      </a:r>
                      <a:r>
                        <a:rPr lang="sv-SE" dirty="0" err="1"/>
                        <a:t>netinet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in.h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249056"/>
                  </a:ext>
                </a:extLst>
              </a:tr>
              <a:tr h="461663">
                <a:tc>
                  <a:txBody>
                    <a:bodyPr/>
                    <a:lstStyle/>
                    <a:p>
                      <a:r>
                        <a:rPr lang="sv-SE" dirty="0" err="1"/>
                        <a:t>in_port_t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TCP or UDP port, </a:t>
                      </a:r>
                      <a:r>
                        <a:rPr lang="sv-SE" dirty="0" err="1"/>
                        <a:t>normally</a:t>
                      </a:r>
                      <a:r>
                        <a:rPr lang="sv-SE" dirty="0"/>
                        <a:t> uint16_t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&lt;</a:t>
                      </a:r>
                      <a:r>
                        <a:rPr lang="sv-SE" dirty="0" err="1"/>
                        <a:t>netinet</a:t>
                      </a:r>
                      <a:r>
                        <a:rPr lang="sv-SE" dirty="0"/>
                        <a:t>/</a:t>
                      </a:r>
                      <a:r>
                        <a:rPr lang="sv-SE" dirty="0" err="1"/>
                        <a:t>in.h</a:t>
                      </a:r>
                      <a:r>
                        <a:rPr lang="sv-SE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923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5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676B-A52C-4A8A-AD63-88B3B6E2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Socket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4441-3C64-4B33-A66C-F3A736BD84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84268" y="1825625"/>
            <a:ext cx="8481646" cy="171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sa_len</a:t>
            </a:r>
            <a:r>
              <a:rPr lang="en-US" sz="16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sa_family</a:t>
            </a:r>
            <a:r>
              <a:rPr lang="en-US" sz="1600" dirty="0">
                <a:latin typeface="Lucida Console" panose="020B0609040504020204" pitchFamily="49" charset="0"/>
              </a:rPr>
              <a:t>;     /* address family: </a:t>
            </a:r>
            <a:r>
              <a:rPr lang="en-US" sz="1600" dirty="0" err="1">
                <a:latin typeface="Lucida Console" panose="020B0609040504020204" pitchFamily="49" charset="0"/>
              </a:rPr>
              <a:t>AF_xxx</a:t>
            </a:r>
            <a:r>
              <a:rPr lang="en-US" sz="1600" dirty="0">
                <a:latin typeface="Lucida Console" panose="020B0609040504020204" pitchFamily="49" charset="0"/>
              </a:rPr>
              <a:t> value */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char           </a:t>
            </a:r>
            <a:r>
              <a:rPr lang="en-US" sz="1600" dirty="0" err="1">
                <a:latin typeface="Lucida Console" panose="020B0609040504020204" pitchFamily="49" charset="0"/>
              </a:rPr>
              <a:t>sa_data</a:t>
            </a:r>
            <a:r>
              <a:rPr lang="en-US" sz="1600" dirty="0">
                <a:latin typeface="Lucida Console" panose="020B0609040504020204" pitchFamily="49" charset="0"/>
              </a:rPr>
              <a:t>[14];   /* protocol specific */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C4A5B95-9F76-41E4-986A-A3F53AD6176D}"/>
              </a:ext>
            </a:extLst>
          </p:cNvPr>
          <p:cNvSpPr txBox="1">
            <a:spLocks/>
          </p:cNvSpPr>
          <p:nvPr/>
        </p:nvSpPr>
        <p:spPr>
          <a:xfrm>
            <a:off x="1784268" y="4211271"/>
            <a:ext cx="8481646" cy="13634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sa_family</a:t>
            </a:r>
            <a:r>
              <a:rPr lang="en-US" sz="1600" dirty="0">
                <a:latin typeface="Lucida Console" panose="020B0609040504020204" pitchFamily="49" charset="0"/>
              </a:rPr>
              <a:t>;     /* address family: </a:t>
            </a:r>
            <a:r>
              <a:rPr lang="en-US" sz="1600" dirty="0" err="1">
                <a:latin typeface="Lucida Console" panose="020B0609040504020204" pitchFamily="49" charset="0"/>
              </a:rPr>
              <a:t>AF_xxx</a:t>
            </a:r>
            <a:r>
              <a:rPr lang="en-US" sz="1600" dirty="0">
                <a:latin typeface="Lucida Console" panose="020B0609040504020204" pitchFamily="49" charset="0"/>
              </a:rPr>
              <a:t> value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   char           </a:t>
            </a:r>
            <a:r>
              <a:rPr lang="en-US" sz="1600" dirty="0" err="1">
                <a:latin typeface="Lucida Console" panose="020B0609040504020204" pitchFamily="49" charset="0"/>
              </a:rPr>
              <a:t>sa_data</a:t>
            </a:r>
            <a:r>
              <a:rPr lang="en-US" sz="1600" dirty="0">
                <a:latin typeface="Lucida Console" panose="020B0609040504020204" pitchFamily="49" charset="0"/>
              </a:rPr>
              <a:t>[14];   /* protocol specific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83958-C8A0-4728-A941-657E0458EE31}"/>
              </a:ext>
            </a:extLst>
          </p:cNvPr>
          <p:cNvSpPr/>
          <p:nvPr/>
        </p:nvSpPr>
        <p:spPr>
          <a:xfrm rot="16200000">
            <a:off x="-1219701" y="3352579"/>
            <a:ext cx="4326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Linux / POSIX</a:t>
            </a:r>
          </a:p>
        </p:txBody>
      </p:sp>
    </p:spTree>
    <p:extLst>
      <p:ext uri="{BB962C8B-B14F-4D97-AF65-F5344CB8AC3E}">
        <p14:creationId xmlns:p14="http://schemas.microsoft.com/office/powerpoint/2010/main" val="398981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400C-D1DA-47BF-99C3-495C530E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1" y="365125"/>
            <a:ext cx="3692770" cy="1325563"/>
          </a:xfrm>
        </p:spPr>
        <p:txBody>
          <a:bodyPr/>
          <a:lstStyle/>
          <a:p>
            <a:r>
              <a:rPr lang="sv-SE" dirty="0" err="1"/>
              <a:t>Type</a:t>
            </a:r>
            <a:r>
              <a:rPr lang="sv-SE" dirty="0"/>
              <a:t> Casting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552A87-C445-4AF2-AB0F-E1A4F211EDA2}"/>
              </a:ext>
            </a:extLst>
          </p:cNvPr>
          <p:cNvSpPr txBox="1">
            <a:spLocks/>
          </p:cNvSpPr>
          <p:nvPr/>
        </p:nvSpPr>
        <p:spPr>
          <a:xfrm>
            <a:off x="592016" y="1726039"/>
            <a:ext cx="842889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sa_len</a:t>
            </a:r>
            <a:r>
              <a:rPr lang="en-US" sz="1600" dirty="0">
                <a:latin typeface="Lucida Console" panose="020B0609040504020204" pitchFamily="49" charset="0"/>
              </a:rPr>
              <a:t>;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sa_family</a:t>
            </a:r>
            <a:r>
              <a:rPr lang="en-US" sz="1600" dirty="0">
                <a:latin typeface="Lucida Console" panose="020B0609040504020204" pitchFamily="49" charset="0"/>
              </a:rPr>
              <a:t>;     /* address family: </a:t>
            </a:r>
            <a:r>
              <a:rPr lang="en-US" sz="1600" dirty="0" err="1">
                <a:latin typeface="Lucida Console" panose="020B0609040504020204" pitchFamily="49" charset="0"/>
              </a:rPr>
              <a:t>AF_xxx</a:t>
            </a:r>
            <a:r>
              <a:rPr lang="en-US" sz="1600" dirty="0">
                <a:latin typeface="Lucida Console" panose="020B0609040504020204" pitchFamily="49" charset="0"/>
              </a:rPr>
              <a:t> value */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char           </a:t>
            </a:r>
            <a:r>
              <a:rPr lang="en-US" sz="1600" dirty="0" err="1">
                <a:latin typeface="Lucida Console" panose="020B0609040504020204" pitchFamily="49" charset="0"/>
              </a:rPr>
              <a:t>sa_data</a:t>
            </a:r>
            <a:r>
              <a:rPr lang="en-US" sz="1600" dirty="0">
                <a:latin typeface="Lucida Console" panose="020B0609040504020204" pitchFamily="49" charset="0"/>
              </a:rPr>
              <a:t>[14];   /* protocol specific */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1BBEF-BC06-47E0-A315-D6EEB4BD08CD}"/>
              </a:ext>
            </a:extLst>
          </p:cNvPr>
          <p:cNvSpPr txBox="1"/>
          <p:nvPr/>
        </p:nvSpPr>
        <p:spPr>
          <a:xfrm>
            <a:off x="4232031" y="4709794"/>
            <a:ext cx="789256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sockaddr_in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sin_len</a:t>
            </a:r>
            <a:r>
              <a:rPr lang="en-US" sz="1600" dirty="0">
                <a:latin typeface="Lucida Console" panose="020B0609040504020204" pitchFamily="49" charset="0"/>
              </a:rPr>
              <a:t>;    /* length of structure (16)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sin_family</a:t>
            </a:r>
            <a:r>
              <a:rPr lang="en-US" sz="1600" dirty="0">
                <a:latin typeface="Lucida Console" panose="020B0609040504020204" pitchFamily="49" charset="0"/>
              </a:rPr>
              <a:t>; /* address family: AF_INET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in_port_t</a:t>
            </a: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sin_port</a:t>
            </a:r>
            <a:r>
              <a:rPr lang="en-US" sz="1600" dirty="0">
                <a:latin typeface="Lucida Console" panose="020B0609040504020204" pitchFamily="49" charset="0"/>
              </a:rPr>
              <a:t>;   /* port in network byte order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struct </a:t>
            </a:r>
            <a:r>
              <a:rPr lang="en-US" sz="1600" dirty="0" err="1">
                <a:latin typeface="Lucida Console" panose="020B0609040504020204" pitchFamily="49" charset="0"/>
              </a:rPr>
              <a:t>in_addr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sin_addr</a:t>
            </a:r>
            <a:r>
              <a:rPr lang="en-US" sz="1600" dirty="0">
                <a:latin typeface="Lucida Console" panose="020B0609040504020204" pitchFamily="49" charset="0"/>
              </a:rPr>
              <a:t>;   /* internet address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  char           </a:t>
            </a:r>
            <a:r>
              <a:rPr lang="en-US" sz="1600" dirty="0" err="1">
                <a:latin typeface="Lucida Console" panose="020B0609040504020204" pitchFamily="49" charset="0"/>
              </a:rPr>
              <a:t>sin_zero</a:t>
            </a:r>
            <a:r>
              <a:rPr lang="en-US" sz="1600" dirty="0">
                <a:latin typeface="Lucida Console" panose="020B0609040504020204" pitchFamily="49" charset="0"/>
              </a:rPr>
              <a:t>[8];/* unused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55B1EB5-A976-4E2A-8965-235D193ACDFF}"/>
              </a:ext>
            </a:extLst>
          </p:cNvPr>
          <p:cNvSpPr/>
          <p:nvPr/>
        </p:nvSpPr>
        <p:spPr>
          <a:xfrm>
            <a:off x="3833446" y="5547947"/>
            <a:ext cx="316523" cy="6330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9DF39-E2CE-4BD8-B5E6-5A61C4E7466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58662" y="2672862"/>
            <a:ext cx="474784" cy="3191608"/>
          </a:xfrm>
          <a:prstGeom prst="straightConnector1">
            <a:avLst/>
          </a:prstGeom>
          <a:ln w="1905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D81FAF-A3F8-4610-95BF-A693B7215049}"/>
              </a:ext>
            </a:extLst>
          </p:cNvPr>
          <p:cNvSpPr txBox="1"/>
          <p:nvPr/>
        </p:nvSpPr>
        <p:spPr>
          <a:xfrm>
            <a:off x="4914901" y="1387485"/>
            <a:ext cx="668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bind(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)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E702-1621-483E-A303-184EC3BC4692}"/>
              </a:ext>
            </a:extLst>
          </p:cNvPr>
          <p:cNvSpPr txBox="1"/>
          <p:nvPr/>
        </p:nvSpPr>
        <p:spPr>
          <a:xfrm>
            <a:off x="4914901" y="3170911"/>
            <a:ext cx="6685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sockaddr_in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serv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bind(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(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*) &amp;</a:t>
            </a:r>
            <a:r>
              <a:rPr lang="sv-SE" sz="1600" dirty="0" err="1">
                <a:latin typeface="Lucida Console" panose="020B0609040504020204" pitchFamily="49" charset="0"/>
              </a:rPr>
              <a:t>serv,sizeof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serv</a:t>
            </a:r>
            <a:r>
              <a:rPr lang="sv-SE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1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03D5-61AC-4DB8-85D3-7E51395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Type 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9A070-7C73-4C4D-BFDA-E137BF3E18AA}"/>
              </a:ext>
            </a:extLst>
          </p:cNvPr>
          <p:cNvSpPr txBox="1"/>
          <p:nvPr/>
        </p:nvSpPr>
        <p:spPr>
          <a:xfrm>
            <a:off x="838200" y="1253466"/>
            <a:ext cx="10515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struct </a:t>
            </a:r>
            <a:r>
              <a:rPr lang="en-US" dirty="0" err="1">
                <a:latin typeface="Lucida Console" panose="020B0609040504020204" pitchFamily="49" charset="0"/>
              </a:rPr>
              <a:t>sockaddr_in</a:t>
            </a:r>
            <a:r>
              <a:rPr lang="en-US" dirty="0">
                <a:latin typeface="Lucida Console" panose="020B0609040504020204" pitchFamily="49" charset="0"/>
              </a:rPr>
              <a:t> address;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address.sin_family</a:t>
            </a:r>
            <a:r>
              <a:rPr lang="en-US" dirty="0">
                <a:latin typeface="Lucida Console" panose="020B0609040504020204" pitchFamily="49" charset="0"/>
              </a:rPr>
              <a:t> = AF_INET;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address.sin_addr.s_addr</a:t>
            </a:r>
            <a:r>
              <a:rPr lang="en-US" dirty="0">
                <a:latin typeface="Lucida Console" panose="020B0609040504020204" pitchFamily="49" charset="0"/>
              </a:rPr>
              <a:t> = INADDR_ANY;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address.sin_port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htons</a:t>
            </a:r>
            <a:r>
              <a:rPr lang="en-US" dirty="0">
                <a:latin typeface="Lucida Console" panose="020B0609040504020204" pitchFamily="49" charset="0"/>
              </a:rPr>
              <a:t>( PORT 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 </a:t>
            </a:r>
          </a:p>
          <a:p>
            <a:r>
              <a:rPr lang="en-US" dirty="0">
                <a:latin typeface="Lucida Console" panose="020B0609040504020204" pitchFamily="49" charset="0"/>
              </a:rPr>
              <a:t>if (bind(</a:t>
            </a:r>
            <a:r>
              <a:rPr lang="en-US" dirty="0" err="1">
                <a:latin typeface="Lucida Console" panose="020B0609040504020204" pitchFamily="49" charset="0"/>
              </a:rPr>
              <a:t>server_fd</a:t>
            </a:r>
            <a:r>
              <a:rPr lang="en-US" dirty="0">
                <a:latin typeface="Lucida Console" panose="020B0609040504020204" pitchFamily="49" charset="0"/>
              </a:rPr>
              <a:t>, (struct </a:t>
            </a:r>
            <a:r>
              <a:rPr lang="en-US" dirty="0" err="1">
                <a:latin typeface="Lucida Console" panose="020B0609040504020204" pitchFamily="49" charset="0"/>
              </a:rPr>
              <a:t>sockaddr</a:t>
            </a:r>
            <a:r>
              <a:rPr lang="en-US" dirty="0">
                <a:latin typeface="Lucida Console" panose="020B0609040504020204" pitchFamily="49" charset="0"/>
              </a:rPr>
              <a:t> *)&amp;address, </a:t>
            </a:r>
            <a:r>
              <a:rPr lang="en-US" dirty="0" err="1">
                <a:latin typeface="Lucida Console" panose="020B0609040504020204" pitchFamily="49" charset="0"/>
              </a:rPr>
              <a:t>sizeof</a:t>
            </a:r>
            <a:r>
              <a:rPr lang="en-US" dirty="0">
                <a:latin typeface="Lucida Console" panose="020B0609040504020204" pitchFamily="49" charset="0"/>
              </a:rPr>
              <a:t>(address))&lt;0) {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A42F0A6-8010-4C54-B2BD-71AAD9EDA793}"/>
              </a:ext>
            </a:extLst>
          </p:cNvPr>
          <p:cNvSpPr txBox="1">
            <a:spLocks/>
          </p:cNvSpPr>
          <p:nvPr/>
        </p:nvSpPr>
        <p:spPr>
          <a:xfrm>
            <a:off x="838200" y="4709794"/>
            <a:ext cx="39659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sa_len</a:t>
            </a:r>
            <a:r>
              <a:rPr lang="en-US" sz="1600" dirty="0">
                <a:latin typeface="Lucida Console" panose="020B0609040504020204" pitchFamily="49" charset="0"/>
              </a:rPr>
              <a:t>;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sa_family</a:t>
            </a:r>
            <a:r>
              <a:rPr lang="en-US" sz="1600" dirty="0">
                <a:latin typeface="Lucida Console" panose="020B0609040504020204" pitchFamily="49" charset="0"/>
              </a:rPr>
              <a:t>;    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char           </a:t>
            </a:r>
            <a:r>
              <a:rPr lang="en-US" sz="1600" dirty="0" err="1">
                <a:latin typeface="Lucida Console" panose="020B0609040504020204" pitchFamily="49" charset="0"/>
              </a:rPr>
              <a:t>sa_data</a:t>
            </a:r>
            <a:r>
              <a:rPr lang="en-US" sz="1600" dirty="0">
                <a:latin typeface="Lucida Console" panose="020B0609040504020204" pitchFamily="49" charset="0"/>
              </a:rPr>
              <a:t>[14];  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BB79F-6F0A-4950-9DB3-D6B24F7FD08D}"/>
              </a:ext>
            </a:extLst>
          </p:cNvPr>
          <p:cNvSpPr txBox="1"/>
          <p:nvPr/>
        </p:nvSpPr>
        <p:spPr>
          <a:xfrm>
            <a:off x="6400800" y="4709794"/>
            <a:ext cx="391843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sockaddr_in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uint8_t  	   </a:t>
            </a:r>
            <a:r>
              <a:rPr lang="en-US" sz="1600" dirty="0" err="1">
                <a:latin typeface="Lucida Console" panose="020B0609040504020204" pitchFamily="49" charset="0"/>
              </a:rPr>
              <a:t>sin_len</a:t>
            </a:r>
            <a:r>
              <a:rPr lang="en-US" sz="1600" dirty="0">
                <a:latin typeface="Lucida Console" panose="020B0609040504020204" pitchFamily="49" charset="0"/>
              </a:rPr>
              <a:t>;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sin_family</a:t>
            </a:r>
            <a:r>
              <a:rPr lang="en-US" sz="1600" dirty="0">
                <a:latin typeface="Lucida Console" panose="020B0609040504020204" pitchFamily="49" charset="0"/>
              </a:rPr>
              <a:t>;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in_port_t</a:t>
            </a: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 err="1">
                <a:latin typeface="Lucida Console" panose="020B0609040504020204" pitchFamily="49" charset="0"/>
              </a:rPr>
              <a:t>sin_port</a:t>
            </a:r>
            <a:r>
              <a:rPr lang="en-US" sz="1600" dirty="0">
                <a:latin typeface="Lucida Console" panose="020B0609040504020204" pitchFamily="49" charset="0"/>
              </a:rPr>
              <a:t>;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struct </a:t>
            </a:r>
            <a:r>
              <a:rPr lang="en-US" sz="1600" dirty="0" err="1">
                <a:latin typeface="Lucida Console" panose="020B0609040504020204" pitchFamily="49" charset="0"/>
              </a:rPr>
              <a:t>in_addr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sin_addr</a:t>
            </a:r>
            <a:r>
              <a:rPr lang="en-US" sz="1600" dirty="0">
                <a:latin typeface="Lucida Console" panose="020B0609040504020204" pitchFamily="49" charset="0"/>
              </a:rPr>
              <a:t>;   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  char           </a:t>
            </a:r>
            <a:r>
              <a:rPr lang="en-US" sz="1600" dirty="0" err="1">
                <a:latin typeface="Lucida Console" panose="020B0609040504020204" pitchFamily="49" charset="0"/>
              </a:rPr>
              <a:t>sin_zero</a:t>
            </a:r>
            <a:r>
              <a:rPr lang="en-US" sz="1600" dirty="0">
                <a:latin typeface="Lucida Console" panose="020B0609040504020204" pitchFamily="49" charset="0"/>
              </a:rPr>
              <a:t>[8];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20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FAC8-FC9B-4A28-B329-FD90379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B6BD-D985-4EFE-8583-1F37080B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Networking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Router</a:t>
            </a:r>
          </a:p>
          <a:p>
            <a:r>
              <a:rPr lang="en-US" dirty="0"/>
              <a:t>Layer 2 – 3 – Interaction</a:t>
            </a:r>
          </a:p>
          <a:p>
            <a:r>
              <a:rPr lang="en-US" dirty="0"/>
              <a:t>Overview of Transport protocols</a:t>
            </a:r>
          </a:p>
        </p:txBody>
      </p:sp>
    </p:spTree>
    <p:extLst>
      <p:ext uri="{BB962C8B-B14F-4D97-AF65-F5344CB8AC3E}">
        <p14:creationId xmlns:p14="http://schemas.microsoft.com/office/powerpoint/2010/main" val="221187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Socket Address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5CFF-BE4B-4007-BE6E-5AA1DF913C3B}"/>
              </a:ext>
            </a:extLst>
          </p:cNvPr>
          <p:cNvSpPr txBox="1"/>
          <p:nvPr/>
        </p:nvSpPr>
        <p:spPr>
          <a:xfrm>
            <a:off x="1028700" y="1874728"/>
            <a:ext cx="109376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sockaddr_in6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uint8_t  	    sin6_len;       /* length of structure (28)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sa_family_t</a:t>
            </a:r>
            <a:r>
              <a:rPr lang="en-US" sz="1600" dirty="0">
                <a:latin typeface="Lucida Console" panose="020B0609040504020204" pitchFamily="49" charset="0"/>
              </a:rPr>
              <a:t>     sin6_family;    /* address family: AF_INET6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in_port_t</a:t>
            </a:r>
            <a:r>
              <a:rPr lang="en-US" sz="1600" dirty="0">
                <a:latin typeface="Lucida Console" panose="020B0609040504020204" pitchFamily="49" charset="0"/>
              </a:rPr>
              <a:t>       sin6_port;      /* port in network byte order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 uint32_t        sin6_flowinfo;  /* </a:t>
            </a:r>
            <a:r>
              <a:rPr lang="sv-SE" sz="1600" dirty="0" err="1">
                <a:latin typeface="Lucida Console" panose="020B0609040504020204" pitchFamily="49" charset="0"/>
              </a:rPr>
              <a:t>flow</a:t>
            </a:r>
            <a:r>
              <a:rPr lang="sv-SE" sz="1600" dirty="0">
                <a:latin typeface="Lucida Console" panose="020B0609040504020204" pitchFamily="49" charset="0"/>
              </a:rPr>
              <a:t> information, </a:t>
            </a:r>
            <a:r>
              <a:rPr lang="sv-SE" sz="1600" dirty="0" err="1">
                <a:latin typeface="Lucida Console" panose="020B0609040504020204" pitchFamily="49" charset="0"/>
              </a:rPr>
              <a:t>undefined</a:t>
            </a:r>
            <a:r>
              <a:rPr lang="sv-SE" sz="1600" dirty="0">
                <a:latin typeface="Lucida Console" panose="020B0609040504020204" pitchFamily="49" charset="0"/>
              </a:rPr>
              <a:t> */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struct in6_addr sin6_addr;      /* IPv6 address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  uint32_t        sin6_scope_id;  /* </a:t>
            </a:r>
            <a:r>
              <a:rPr lang="sv-SE" sz="1600" dirty="0">
                <a:latin typeface="Lucida Console" panose="020B0609040504020204" pitchFamily="49" charset="0"/>
              </a:rPr>
              <a:t>set </a:t>
            </a:r>
            <a:r>
              <a:rPr lang="sv-SE" sz="1600" dirty="0" err="1">
                <a:latin typeface="Lucida Console" panose="020B0609040504020204" pitchFamily="49" charset="0"/>
              </a:rPr>
              <a:t>of</a:t>
            </a:r>
            <a:r>
              <a:rPr lang="sv-SE" sz="1600" dirty="0">
                <a:latin typeface="Lucida Console" panose="020B0609040504020204" pitchFamily="49" charset="0"/>
              </a:rPr>
              <a:t> interfaces for a </a:t>
            </a:r>
            <a:r>
              <a:rPr lang="sv-SE" sz="1600" dirty="0" err="1">
                <a:latin typeface="Lucida Console" panose="020B0609040504020204" pitchFamily="49" charset="0"/>
              </a:rPr>
              <a:t>scope</a:t>
            </a:r>
            <a:r>
              <a:rPr lang="en-US" sz="1600" dirty="0">
                <a:latin typeface="Lucida Console" panose="020B0609040504020204" pitchFamily="49" charset="0"/>
              </a:rPr>
              <a:t>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/* Internet  IPv6 address.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struct in6_addr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uint8_t       s6_addr[16];     /* 128-bit IPv6 address, network byte order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230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8953-E51B-4F1A-B969-40CB0034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0318-AD4C-412C-A17C-7B293B43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Bits, Bytes and Words</a:t>
            </a:r>
          </a:p>
          <a:p>
            <a:r>
              <a:rPr lang="en-US" dirty="0"/>
              <a:t>POSIX / Linux</a:t>
            </a:r>
          </a:p>
          <a:p>
            <a:r>
              <a:rPr lang="en-US" dirty="0"/>
              <a:t>Socket</a:t>
            </a:r>
          </a:p>
          <a:p>
            <a:r>
              <a:rPr lang="en-US" dirty="0"/>
              <a:t>Datatypes</a:t>
            </a:r>
          </a:p>
          <a:p>
            <a:r>
              <a:rPr lang="en-US" dirty="0" err="1"/>
              <a:t>Sockaddr</a:t>
            </a:r>
            <a:endParaRPr lang="en-US" dirty="0"/>
          </a:p>
          <a:p>
            <a:r>
              <a:rPr lang="en-US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200399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BF8-6D77-4823-A4C0-65975DD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– Result 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1071E-C3A0-4A15-B55B-46907C49EBB1}"/>
              </a:ext>
            </a:extLst>
          </p:cNvPr>
          <p:cNvSpPr/>
          <p:nvPr/>
        </p:nvSpPr>
        <p:spPr>
          <a:xfrm>
            <a:off x="4580792" y="1749669"/>
            <a:ext cx="3420208" cy="167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FB61-0288-409E-87F6-9FD2FC76D68B}"/>
              </a:ext>
            </a:extLst>
          </p:cNvPr>
          <p:cNvSpPr/>
          <p:nvPr/>
        </p:nvSpPr>
        <p:spPr>
          <a:xfrm>
            <a:off x="3758711" y="4656137"/>
            <a:ext cx="4923693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Kernel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2B56E-6345-4890-874F-C6C531B4BB25}"/>
              </a:ext>
            </a:extLst>
          </p:cNvPr>
          <p:cNvSpPr txBox="1"/>
          <p:nvPr/>
        </p:nvSpPr>
        <p:spPr>
          <a:xfrm>
            <a:off x="5020408" y="1389129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User</a:t>
            </a:r>
            <a:r>
              <a:rPr lang="sv-SE" dirty="0"/>
              <a:t> process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99A200-1F3A-44F3-94EC-5D41DC4C6746}"/>
              </a:ext>
            </a:extLst>
          </p:cNvPr>
          <p:cNvGrpSpPr/>
          <p:nvPr/>
        </p:nvGrpSpPr>
        <p:grpSpPr>
          <a:xfrm>
            <a:off x="4765431" y="2110152"/>
            <a:ext cx="1028700" cy="648500"/>
            <a:chOff x="4765431" y="2066192"/>
            <a:chExt cx="1028700" cy="648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E499E-2AD9-4928-8821-125E3780E137}"/>
                </a:ext>
              </a:extLst>
            </p:cNvPr>
            <p:cNvSpPr/>
            <p:nvPr/>
          </p:nvSpPr>
          <p:spPr>
            <a:xfrm>
              <a:off x="4765431" y="2400300"/>
              <a:ext cx="1028700" cy="3143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length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8401F-1516-44B6-AADC-F3C2CA366A8E}"/>
                </a:ext>
              </a:extLst>
            </p:cNvPr>
            <p:cNvSpPr txBox="1"/>
            <p:nvPr/>
          </p:nvSpPr>
          <p:spPr>
            <a:xfrm>
              <a:off x="5099539" y="2066192"/>
              <a:ext cx="61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int</a:t>
              </a:r>
              <a:endParaRPr lang="en-US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08BA1-7175-4D8C-B721-0989E0716B5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79781" y="2758652"/>
            <a:ext cx="0" cy="22705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7E299-201D-42A3-9A88-9CB9289809C6}"/>
              </a:ext>
            </a:extLst>
          </p:cNvPr>
          <p:cNvSpPr txBox="1"/>
          <p:nvPr/>
        </p:nvSpPr>
        <p:spPr>
          <a:xfrm rot="16200000">
            <a:off x="4598378" y="3681818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value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C02424-7F5A-4E03-A44A-DE3FB92569C7}"/>
              </a:ext>
            </a:extLst>
          </p:cNvPr>
          <p:cNvSpPr/>
          <p:nvPr/>
        </p:nvSpPr>
        <p:spPr>
          <a:xfrm>
            <a:off x="6233746" y="2209434"/>
            <a:ext cx="1362803" cy="98473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Socket </a:t>
            </a:r>
            <a:r>
              <a:rPr lang="sv-SE" dirty="0" err="1">
                <a:solidFill>
                  <a:schemeClr val="tx1"/>
                </a:solidFill>
              </a:rPr>
              <a:t>address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94DAD-0094-41D0-A889-57E4E5F9BC96}"/>
              </a:ext>
            </a:extLst>
          </p:cNvPr>
          <p:cNvCxnSpPr>
            <a:cxnSpLocks/>
          </p:cNvCxnSpPr>
          <p:nvPr/>
        </p:nvCxnSpPr>
        <p:spPr>
          <a:xfrm>
            <a:off x="6915147" y="3194173"/>
            <a:ext cx="0" cy="19229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305AF8-2435-4041-B5CC-9B80CD1E70F1}"/>
              </a:ext>
            </a:extLst>
          </p:cNvPr>
          <p:cNvSpPr txBox="1"/>
          <p:nvPr/>
        </p:nvSpPr>
        <p:spPr>
          <a:xfrm>
            <a:off x="6998677" y="3719404"/>
            <a:ext cx="100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protocol</a:t>
            </a:r>
            <a:endParaRPr lang="sv-SE" dirty="0"/>
          </a:p>
          <a:p>
            <a:r>
              <a:rPr lang="sv-SE" dirty="0" err="1"/>
              <a:t>address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D6FD0-CFFD-4C62-84B4-ED943C16F1E1}"/>
              </a:ext>
            </a:extLst>
          </p:cNvPr>
          <p:cNvSpPr txBox="1"/>
          <p:nvPr/>
        </p:nvSpPr>
        <p:spPr>
          <a:xfrm>
            <a:off x="9979269" y="3429000"/>
            <a:ext cx="1582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bind()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connect</a:t>
            </a:r>
            <a:r>
              <a:rPr lang="sv-SE" dirty="0">
                <a:latin typeface="Lucida Console" panose="020B0609040504020204" pitchFamily="49" charset="0"/>
              </a:rPr>
              <a:t>()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sendto</a:t>
            </a:r>
            <a:r>
              <a:rPr lang="sv-SE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BF8-6D77-4823-A4C0-65975DD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– Result Argument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1071E-C3A0-4A15-B55B-46907C49EBB1}"/>
              </a:ext>
            </a:extLst>
          </p:cNvPr>
          <p:cNvSpPr/>
          <p:nvPr/>
        </p:nvSpPr>
        <p:spPr>
          <a:xfrm>
            <a:off x="4580792" y="1749669"/>
            <a:ext cx="3420208" cy="167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FB61-0288-409E-87F6-9FD2FC76D68B}"/>
              </a:ext>
            </a:extLst>
          </p:cNvPr>
          <p:cNvSpPr/>
          <p:nvPr/>
        </p:nvSpPr>
        <p:spPr>
          <a:xfrm>
            <a:off x="3758711" y="4656137"/>
            <a:ext cx="4923693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Kernel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2B56E-6345-4890-874F-C6C531B4BB25}"/>
              </a:ext>
            </a:extLst>
          </p:cNvPr>
          <p:cNvSpPr txBox="1"/>
          <p:nvPr/>
        </p:nvSpPr>
        <p:spPr>
          <a:xfrm>
            <a:off x="5020408" y="1389129"/>
            <a:ext cx="180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User</a:t>
            </a:r>
            <a:r>
              <a:rPr lang="sv-SE" dirty="0"/>
              <a:t> process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99A200-1F3A-44F3-94EC-5D41DC4C6746}"/>
              </a:ext>
            </a:extLst>
          </p:cNvPr>
          <p:cNvGrpSpPr/>
          <p:nvPr/>
        </p:nvGrpSpPr>
        <p:grpSpPr>
          <a:xfrm>
            <a:off x="4765431" y="2110152"/>
            <a:ext cx="1028700" cy="648500"/>
            <a:chOff x="4765431" y="2066192"/>
            <a:chExt cx="1028700" cy="648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E499E-2AD9-4928-8821-125E3780E137}"/>
                </a:ext>
              </a:extLst>
            </p:cNvPr>
            <p:cNvSpPr/>
            <p:nvPr/>
          </p:nvSpPr>
          <p:spPr>
            <a:xfrm>
              <a:off x="4765431" y="2400300"/>
              <a:ext cx="1028700" cy="3143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length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8401F-1516-44B6-AADC-F3C2CA366A8E}"/>
                </a:ext>
              </a:extLst>
            </p:cNvPr>
            <p:cNvSpPr txBox="1"/>
            <p:nvPr/>
          </p:nvSpPr>
          <p:spPr>
            <a:xfrm>
              <a:off x="5099539" y="2066192"/>
              <a:ext cx="61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int</a:t>
              </a:r>
              <a:r>
                <a:rPr lang="sv-SE" dirty="0"/>
                <a:t>*</a:t>
              </a:r>
              <a:endParaRPr lang="en-US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08BA1-7175-4D8C-B721-0989E0716B5F}"/>
              </a:ext>
            </a:extLst>
          </p:cNvPr>
          <p:cNvCxnSpPr>
            <a:cxnSpLocks/>
          </p:cNvCxnSpPr>
          <p:nvPr/>
        </p:nvCxnSpPr>
        <p:spPr>
          <a:xfrm>
            <a:off x="4989635" y="2756741"/>
            <a:ext cx="0" cy="22705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7E299-201D-42A3-9A88-9CB9289809C6}"/>
              </a:ext>
            </a:extLst>
          </p:cNvPr>
          <p:cNvSpPr txBox="1"/>
          <p:nvPr/>
        </p:nvSpPr>
        <p:spPr>
          <a:xfrm rot="16200000">
            <a:off x="4308232" y="3679907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value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C02424-7F5A-4E03-A44A-DE3FB92569C7}"/>
              </a:ext>
            </a:extLst>
          </p:cNvPr>
          <p:cNvSpPr/>
          <p:nvPr/>
        </p:nvSpPr>
        <p:spPr>
          <a:xfrm>
            <a:off x="6233746" y="2209434"/>
            <a:ext cx="1362803" cy="98473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Socket </a:t>
            </a:r>
            <a:r>
              <a:rPr lang="sv-SE" dirty="0" err="1">
                <a:solidFill>
                  <a:schemeClr val="tx1"/>
                </a:solidFill>
              </a:rPr>
              <a:t>address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94DAD-0094-41D0-A889-57E4E5F9BC96}"/>
              </a:ext>
            </a:extLst>
          </p:cNvPr>
          <p:cNvCxnSpPr>
            <a:cxnSpLocks/>
          </p:cNvCxnSpPr>
          <p:nvPr/>
        </p:nvCxnSpPr>
        <p:spPr>
          <a:xfrm>
            <a:off x="6915147" y="3194173"/>
            <a:ext cx="0" cy="1922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305AF8-2435-4041-B5CC-9B80CD1E70F1}"/>
              </a:ext>
            </a:extLst>
          </p:cNvPr>
          <p:cNvSpPr txBox="1"/>
          <p:nvPr/>
        </p:nvSpPr>
        <p:spPr>
          <a:xfrm>
            <a:off x="6998677" y="3719404"/>
            <a:ext cx="100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protocol</a:t>
            </a:r>
            <a:endParaRPr lang="sv-SE" dirty="0"/>
          </a:p>
          <a:p>
            <a:r>
              <a:rPr lang="sv-SE" dirty="0" err="1"/>
              <a:t>address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414D5-E0DA-44C4-8D9C-25D6EDB8E812}"/>
              </a:ext>
            </a:extLst>
          </p:cNvPr>
          <p:cNvSpPr txBox="1"/>
          <p:nvPr/>
        </p:nvSpPr>
        <p:spPr>
          <a:xfrm>
            <a:off x="9460526" y="3429000"/>
            <a:ext cx="2101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accept()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recvfrom</a:t>
            </a:r>
            <a:r>
              <a:rPr lang="sv-SE" dirty="0">
                <a:latin typeface="Lucida Console" panose="020B0609040504020204" pitchFamily="49" charset="0"/>
              </a:rPr>
              <a:t>()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getsockname</a:t>
            </a:r>
            <a:r>
              <a:rPr lang="sv-SE" dirty="0">
                <a:latin typeface="Lucida Console" panose="020B0609040504020204" pitchFamily="49" charset="0"/>
              </a:rPr>
              <a:t>()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getpeername</a:t>
            </a:r>
            <a:r>
              <a:rPr lang="sv-SE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1A497-C5A9-49D6-A75B-F607208C7EF3}"/>
              </a:ext>
            </a:extLst>
          </p:cNvPr>
          <p:cNvCxnSpPr>
            <a:cxnSpLocks/>
          </p:cNvCxnSpPr>
          <p:nvPr/>
        </p:nvCxnSpPr>
        <p:spPr>
          <a:xfrm>
            <a:off x="5671037" y="2758652"/>
            <a:ext cx="0" cy="227054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16573-17B4-4E3B-80A6-D117781A5DC6}"/>
              </a:ext>
            </a:extLst>
          </p:cNvPr>
          <p:cNvSpPr txBox="1"/>
          <p:nvPr/>
        </p:nvSpPr>
        <p:spPr>
          <a:xfrm rot="16200000">
            <a:off x="4989634" y="3681818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786B-F0B3-4F11-BC65-4FA678FD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00"/>
          </a:xfrm>
        </p:spPr>
        <p:txBody>
          <a:bodyPr/>
          <a:lstStyle/>
          <a:p>
            <a:r>
              <a:rPr lang="en-US" dirty="0"/>
              <a:t>Byte Ordering (repeat)</a:t>
            </a:r>
          </a:p>
        </p:txBody>
      </p:sp>
      <p:pic>
        <p:nvPicPr>
          <p:cNvPr id="15362" name="Picture 2" descr="https://scc.ustc.edu.cn/zlsc/chinagrid/intel/compiler_f/main_for/GUID-2895D499-023D-4AFF-A7DB-D29DBB65F5D7-low.jpg">
            <a:extLst>
              <a:ext uri="{FF2B5EF4-FFF2-40B4-BE49-F238E27FC236}">
                <a16:creationId xmlns:a16="http://schemas.microsoft.com/office/drawing/2014/main" id="{F44BEC25-C346-4FCD-AAD7-B7A147CD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1" y="1989626"/>
            <a:ext cx="7034531" cy="37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D020E5D-F2C1-4357-895D-ADEF9C1C3734}"/>
              </a:ext>
            </a:extLst>
          </p:cNvPr>
          <p:cNvGrpSpPr/>
          <p:nvPr/>
        </p:nvGrpSpPr>
        <p:grpSpPr>
          <a:xfrm>
            <a:off x="2365131" y="1345279"/>
            <a:ext cx="4431323" cy="439559"/>
            <a:chOff x="4176346" y="1345279"/>
            <a:chExt cx="4431323" cy="43955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431ADAE-71D5-4523-A8B2-A926F2E361FA}"/>
                </a:ext>
              </a:extLst>
            </p:cNvPr>
            <p:cNvCxnSpPr/>
            <p:nvPr/>
          </p:nvCxnSpPr>
          <p:spPr>
            <a:xfrm flipH="1">
              <a:off x="4176346" y="1784838"/>
              <a:ext cx="4317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25E7DE-D020-4E48-8BB5-42C720FCA9D8}"/>
                </a:ext>
              </a:extLst>
            </p:cNvPr>
            <p:cNvSpPr txBox="1"/>
            <p:nvPr/>
          </p:nvSpPr>
          <p:spPr>
            <a:xfrm>
              <a:off x="5380892" y="1345279"/>
              <a:ext cx="322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memory address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061AE0-A41C-4CC7-8939-D2597B603E9C}"/>
              </a:ext>
            </a:extLst>
          </p:cNvPr>
          <p:cNvGrpSpPr/>
          <p:nvPr/>
        </p:nvGrpSpPr>
        <p:grpSpPr>
          <a:xfrm>
            <a:off x="2250831" y="5746394"/>
            <a:ext cx="4431323" cy="439559"/>
            <a:chOff x="4062046" y="5746394"/>
            <a:chExt cx="4431323" cy="43955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D42F792-F9AA-4E9E-AD98-7D3EB7F7599C}"/>
                </a:ext>
              </a:extLst>
            </p:cNvPr>
            <p:cNvCxnSpPr/>
            <p:nvPr/>
          </p:nvCxnSpPr>
          <p:spPr>
            <a:xfrm flipH="1">
              <a:off x="4062046" y="6185953"/>
              <a:ext cx="431702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456556-4C8A-4A5F-9730-0E26B3442C58}"/>
                </a:ext>
              </a:extLst>
            </p:cNvPr>
            <p:cNvSpPr txBox="1"/>
            <p:nvPr/>
          </p:nvSpPr>
          <p:spPr>
            <a:xfrm>
              <a:off x="5266592" y="5746394"/>
              <a:ext cx="322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Increasing memory address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3AC9A1-EF14-42A0-9C5A-6C867AD97526}"/>
              </a:ext>
            </a:extLst>
          </p:cNvPr>
          <p:cNvSpPr txBox="1"/>
          <p:nvPr/>
        </p:nvSpPr>
        <p:spPr>
          <a:xfrm>
            <a:off x="8255978" y="3789457"/>
            <a:ext cx="167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Host</a:t>
            </a:r>
            <a:r>
              <a:rPr lang="sv-SE" dirty="0"/>
              <a:t> byte order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847856C-3652-4BE6-A535-BC2C6BE1C30F}"/>
              </a:ext>
            </a:extLst>
          </p:cNvPr>
          <p:cNvSpPr/>
          <p:nvPr/>
        </p:nvSpPr>
        <p:spPr>
          <a:xfrm>
            <a:off x="7517742" y="2312377"/>
            <a:ext cx="474466" cy="3323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989A-838B-42A7-9DE8-1F5A835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Byte </a:t>
            </a:r>
            <a:r>
              <a:rPr lang="sv-SE" dirty="0" err="1"/>
              <a:t>Ordering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DAA1B-CA27-447B-A2FF-06CC852557E4}"/>
              </a:ext>
            </a:extLst>
          </p:cNvPr>
          <p:cNvSpPr txBox="1"/>
          <p:nvPr/>
        </p:nvSpPr>
        <p:spPr>
          <a:xfrm>
            <a:off x="1462455" y="2177563"/>
            <a:ext cx="700453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netinet</a:t>
            </a:r>
            <a:r>
              <a:rPr lang="sv-SE" sz="1600" dirty="0">
                <a:latin typeface="Lucida Console" panose="020B0609040504020204" pitchFamily="49" charset="0"/>
              </a:rPr>
              <a:t>/</a:t>
            </a:r>
            <a:r>
              <a:rPr lang="sv-SE" sz="1600" dirty="0" err="1">
                <a:latin typeface="Lucida Console" panose="020B0609040504020204" pitchFamily="49" charset="0"/>
              </a:rPr>
              <a:t>in.h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Host</a:t>
            </a:r>
            <a:r>
              <a:rPr lang="sv-SE" sz="1600" dirty="0">
                <a:latin typeface="Lucida Console" panose="020B0609040504020204" pitchFamily="49" charset="0"/>
              </a:rPr>
              <a:t> to </a:t>
            </a:r>
            <a:r>
              <a:rPr lang="sv-SE" sz="1600" dirty="0" err="1">
                <a:latin typeface="Lucida Console" panose="020B0609040504020204" pitchFamily="49" charset="0"/>
              </a:rPr>
              <a:t>Network</a:t>
            </a:r>
            <a:r>
              <a:rPr lang="sv-SE" sz="1600" dirty="0">
                <a:latin typeface="Lucida Console" panose="020B0609040504020204" pitchFamily="49" charset="0"/>
              </a:rPr>
              <a:t> short||long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uint16_t </a:t>
            </a:r>
            <a:r>
              <a:rPr lang="sv-SE" sz="1600" dirty="0" err="1">
                <a:latin typeface="Lucida Console" panose="020B0609040504020204" pitchFamily="49" charset="0"/>
              </a:rPr>
              <a:t>htons</a:t>
            </a:r>
            <a:r>
              <a:rPr lang="sv-SE" sz="1600" dirty="0">
                <a:latin typeface="Lucida Console" panose="020B0609040504020204" pitchFamily="49" charset="0"/>
              </a:rPr>
              <a:t>(uint16_t host16bitvalue);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uint32_t </a:t>
            </a:r>
            <a:r>
              <a:rPr lang="sv-SE" sz="1600" dirty="0" err="1">
                <a:latin typeface="Lucida Console" panose="020B0609040504020204" pitchFamily="49" charset="0"/>
              </a:rPr>
              <a:t>htonl</a:t>
            </a:r>
            <a:r>
              <a:rPr lang="sv-SE" sz="1600" dirty="0">
                <a:latin typeface="Lucida Console" panose="020B0609040504020204" pitchFamily="49" charset="0"/>
              </a:rPr>
              <a:t>(uint32_t host16bitvalue);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Network</a:t>
            </a:r>
            <a:r>
              <a:rPr lang="sv-SE" sz="1600" dirty="0">
                <a:latin typeface="Lucida Console" panose="020B0609040504020204" pitchFamily="49" charset="0"/>
              </a:rPr>
              <a:t> to </a:t>
            </a:r>
            <a:r>
              <a:rPr lang="sv-SE" sz="1600" dirty="0" err="1">
                <a:latin typeface="Lucida Console" panose="020B0609040504020204" pitchFamily="49" charset="0"/>
              </a:rPr>
              <a:t>Host</a:t>
            </a:r>
            <a:r>
              <a:rPr lang="sv-SE" sz="1600" dirty="0">
                <a:latin typeface="Lucida Console" panose="020B0609040504020204" pitchFamily="49" charset="0"/>
              </a:rPr>
              <a:t> short||long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uint16_t </a:t>
            </a:r>
            <a:r>
              <a:rPr lang="sv-SE" sz="1600" dirty="0" err="1">
                <a:latin typeface="Lucida Console" panose="020B0609040504020204" pitchFamily="49" charset="0"/>
              </a:rPr>
              <a:t>ntohs</a:t>
            </a:r>
            <a:r>
              <a:rPr lang="sv-SE" sz="1600" dirty="0">
                <a:latin typeface="Lucida Console" panose="020B0609040504020204" pitchFamily="49" charset="0"/>
              </a:rPr>
              <a:t>(uint16_t net16bitvalue);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uint32_t </a:t>
            </a:r>
            <a:r>
              <a:rPr lang="sv-SE" sz="1600" dirty="0" err="1">
                <a:latin typeface="Lucida Console" panose="020B0609040504020204" pitchFamily="49" charset="0"/>
              </a:rPr>
              <a:t>ntohl</a:t>
            </a:r>
            <a:r>
              <a:rPr lang="sv-SE" sz="1600" dirty="0">
                <a:latin typeface="Lucida Console" panose="020B0609040504020204" pitchFamily="49" charset="0"/>
              </a:rPr>
              <a:t>(uint32_t net16bitvalue);</a:t>
            </a:r>
          </a:p>
        </p:txBody>
      </p:sp>
    </p:spTree>
    <p:extLst>
      <p:ext uri="{BB962C8B-B14F-4D97-AF65-F5344CB8AC3E}">
        <p14:creationId xmlns:p14="http://schemas.microsoft.com/office/powerpoint/2010/main" val="124572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41EB-EB0A-4C03-B432-85FC08CB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Protocol </a:t>
            </a:r>
            <a:r>
              <a:rPr lang="en-US" dirty="0" err="1"/>
              <a:t>Defs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68F8B-B08D-49C2-8CC1-D2C1BFCF5000}"/>
              </a:ext>
            </a:extLst>
          </p:cNvPr>
          <p:cNvSpPr/>
          <p:nvPr/>
        </p:nvSpPr>
        <p:spPr>
          <a:xfrm>
            <a:off x="1005254" y="1690688"/>
            <a:ext cx="960706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0                   1                   2                   3</a:t>
            </a:r>
          </a:p>
          <a:p>
            <a:r>
              <a:rPr lang="en-US" dirty="0">
                <a:latin typeface="Lucida Console" panose="020B0609040504020204" pitchFamily="49" charset="0"/>
              </a:rPr>
              <a:t> 0 1 2 3 4 5 6 7 8 9 0 1 2 3 4 5 6 7 8 9 0 1 2 3 4 5 6 7 8 9 0 1</a:t>
            </a:r>
          </a:p>
          <a:p>
            <a:r>
              <a:rPr lang="en-US" dirty="0">
                <a:latin typeface="Lucida Console" panose="020B0609040504020204" pitchFamily="49" charset="0"/>
              </a:rPr>
              <a:t>+-+-+-+-+-+-+-+-+-+-+-+-+-+-+-+-+-+-+-+-+-+-+-+-+-+-+-+-+-+-+-+-+</a:t>
            </a:r>
          </a:p>
          <a:p>
            <a:r>
              <a:rPr lang="en-US" dirty="0">
                <a:latin typeface="Lucida Console" panose="020B0609040504020204" pitchFamily="49" charset="0"/>
              </a:rPr>
              <a:t>|</a:t>
            </a:r>
            <a:r>
              <a:rPr lang="en-US" b="1" dirty="0">
                <a:latin typeface="Lucida Console" panose="020B0609040504020204" pitchFamily="49" charset="0"/>
              </a:rPr>
              <a:t>V</a:t>
            </a:r>
            <a:r>
              <a:rPr lang="en-US" dirty="0">
                <a:latin typeface="Lucida Console" panose="020B0609040504020204" pitchFamily="49" charset="0"/>
              </a:rPr>
              <a:t>ersion|  IHL  |Type of Service|          Total Length         |</a:t>
            </a:r>
          </a:p>
          <a:p>
            <a:r>
              <a:rPr lang="en-US" dirty="0">
                <a:latin typeface="Lucida Console" panose="020B0609040504020204" pitchFamily="49" charset="0"/>
              </a:rPr>
              <a:t>+-+-+-+-+-+-+-+-+-+-+-+-+-+-+-+-+-+-+-+-+-+-+-+-+-+-+-+-+-+-+-+-+</a:t>
            </a:r>
          </a:p>
          <a:p>
            <a:r>
              <a:rPr lang="en-US" dirty="0">
                <a:latin typeface="Lucida Console" panose="020B0609040504020204" pitchFamily="49" charset="0"/>
              </a:rPr>
              <a:t>|         Identification        |Flags|      Fragment Offset    |</a:t>
            </a:r>
          </a:p>
          <a:p>
            <a:r>
              <a:rPr lang="en-US" dirty="0">
                <a:latin typeface="Lucida Console" panose="020B0609040504020204" pitchFamily="49" charset="0"/>
              </a:rPr>
              <a:t>+-+-+-+-+-+-+-+-+-+-+-+-+-+-+-+-+-+-+-+-+-+-+-+-+-+-+-+-+-+-+-+-+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7B691C-D436-4709-B027-F70D7DC54743}"/>
              </a:ext>
            </a:extLst>
          </p:cNvPr>
          <p:cNvSpPr/>
          <p:nvPr/>
        </p:nvSpPr>
        <p:spPr>
          <a:xfrm>
            <a:off x="1195448" y="2806701"/>
            <a:ext cx="878378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1C959A-C54C-4305-8E51-432DF82B73D1}"/>
              </a:ext>
            </a:extLst>
          </p:cNvPr>
          <p:cNvSpPr/>
          <p:nvPr/>
        </p:nvSpPr>
        <p:spPr>
          <a:xfrm>
            <a:off x="1195448" y="3365500"/>
            <a:ext cx="878378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AF801-72FE-4A3B-8D58-D431237B565E}"/>
              </a:ext>
            </a:extLst>
          </p:cNvPr>
          <p:cNvSpPr txBox="1"/>
          <p:nvPr/>
        </p:nvSpPr>
        <p:spPr>
          <a:xfrm>
            <a:off x="1301262" y="4396154"/>
            <a:ext cx="81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First</a:t>
            </a:r>
            <a:r>
              <a:rPr lang="sv-SE" dirty="0"/>
              <a:t> bit 0 is </a:t>
            </a:r>
            <a:r>
              <a:rPr lang="sv-SE" dirty="0" err="1"/>
              <a:t>transmitted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1, 2,….. 31, (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), 32, 33,…..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09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8C27-6D1E-4890-9240-AF7CED5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Byte Manipulation </a:t>
            </a:r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EAB23-3D5E-4540-99A0-F2592FE8529A}"/>
              </a:ext>
            </a:extLst>
          </p:cNvPr>
          <p:cNvSpPr txBox="1"/>
          <p:nvPr/>
        </p:nvSpPr>
        <p:spPr>
          <a:xfrm>
            <a:off x="931399" y="1543932"/>
            <a:ext cx="898632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#</a:t>
            </a:r>
            <a:r>
              <a:rPr lang="sv-SE" dirty="0" err="1">
                <a:latin typeface="Lucida Console" panose="020B0609040504020204" pitchFamily="49" charset="0"/>
              </a:rPr>
              <a:t>include</a:t>
            </a:r>
            <a:r>
              <a:rPr lang="sv-SE" dirty="0">
                <a:latin typeface="Lucida Console" panose="020B0609040504020204" pitchFamily="49" charset="0"/>
              </a:rPr>
              <a:t> &lt;</a:t>
            </a:r>
            <a:r>
              <a:rPr lang="sv-SE" dirty="0" err="1">
                <a:latin typeface="Lucida Console" panose="020B0609040504020204" pitchFamily="49" charset="0"/>
              </a:rPr>
              <a:t>string.h</a:t>
            </a:r>
            <a:r>
              <a:rPr lang="sv-SE" dirty="0">
                <a:latin typeface="Lucida Console" panose="020B0609040504020204" pitchFamily="49" charset="0"/>
              </a:rPr>
              <a:t>&gt;</a:t>
            </a:r>
          </a:p>
          <a:p>
            <a:endParaRPr lang="sv-SE" dirty="0">
              <a:latin typeface="Lucida Console" panose="020B0609040504020204" pitchFamily="49" charset="0"/>
            </a:endParaRPr>
          </a:p>
          <a:p>
            <a:r>
              <a:rPr lang="sv-SE" dirty="0">
                <a:latin typeface="Lucida Console" panose="020B0609040504020204" pitchFamily="49" charset="0"/>
              </a:rPr>
              <a:t>/* ANSI C */ 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memset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dest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c,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len);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memcpy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dest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src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nbytes</a:t>
            </a:r>
            <a:r>
              <a:rPr lang="sv-SE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memcmp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*ptr1,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*ptr2,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nbytes</a:t>
            </a:r>
            <a:r>
              <a:rPr lang="sv-SE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4631F-6912-4C1B-A718-EE464796CBB8}"/>
              </a:ext>
            </a:extLst>
          </p:cNvPr>
          <p:cNvSpPr txBox="1"/>
          <p:nvPr/>
        </p:nvSpPr>
        <p:spPr>
          <a:xfrm>
            <a:off x="931399" y="3886886"/>
            <a:ext cx="898632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#</a:t>
            </a:r>
            <a:r>
              <a:rPr lang="sv-SE" dirty="0" err="1">
                <a:latin typeface="Lucida Console" panose="020B0609040504020204" pitchFamily="49" charset="0"/>
              </a:rPr>
              <a:t>include</a:t>
            </a:r>
            <a:r>
              <a:rPr lang="sv-SE" dirty="0">
                <a:latin typeface="Lucida Console" panose="020B0609040504020204" pitchFamily="49" charset="0"/>
              </a:rPr>
              <a:t> &lt;</a:t>
            </a:r>
            <a:r>
              <a:rPr lang="sv-SE" dirty="0" err="1">
                <a:latin typeface="Lucida Console" panose="020B0609040504020204" pitchFamily="49" charset="0"/>
              </a:rPr>
              <a:t>strings.h</a:t>
            </a:r>
            <a:r>
              <a:rPr lang="sv-SE" dirty="0">
                <a:latin typeface="Lucida Console" panose="020B0609040504020204" pitchFamily="49" charset="0"/>
              </a:rPr>
              <a:t>&gt;</a:t>
            </a:r>
          </a:p>
          <a:p>
            <a:endParaRPr lang="sv-SE" dirty="0">
              <a:latin typeface="Lucida Console" panose="020B0609040504020204" pitchFamily="49" charset="0"/>
            </a:endParaRPr>
          </a:p>
          <a:p>
            <a:r>
              <a:rPr lang="sv-SE" dirty="0">
                <a:latin typeface="Lucida Console" panose="020B0609040504020204" pitchFamily="49" charset="0"/>
              </a:rPr>
              <a:t>/* </a:t>
            </a:r>
            <a:r>
              <a:rPr lang="sv-SE" dirty="0" err="1">
                <a:latin typeface="Lucida Console" panose="020B0609040504020204" pitchFamily="49" charset="0"/>
              </a:rPr>
              <a:t>Deprecated</a:t>
            </a:r>
            <a:r>
              <a:rPr lang="sv-SE" dirty="0">
                <a:latin typeface="Lucida Console" panose="020B0609040504020204" pitchFamily="49" charset="0"/>
              </a:rPr>
              <a:t> */ 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bzero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dest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bytes);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bcopy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src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dst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nbytes</a:t>
            </a:r>
            <a:r>
              <a:rPr lang="sv-SE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bcmp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*ptr1,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*ptr2,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nbytes</a:t>
            </a:r>
            <a:r>
              <a:rPr lang="sv-SE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387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BA6B-F24A-4AD4-900F-531BDDFE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63EA1-3E93-45B0-81F4-5B4490025658}"/>
              </a:ext>
            </a:extLst>
          </p:cNvPr>
          <p:cNvSpPr txBox="1"/>
          <p:nvPr/>
        </p:nvSpPr>
        <p:spPr>
          <a:xfrm>
            <a:off x="2236177" y="1963249"/>
            <a:ext cx="7719646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arpa</a:t>
            </a:r>
            <a:r>
              <a:rPr lang="sv-SE" sz="1600" dirty="0">
                <a:latin typeface="Lucida Console" panose="020B0609040504020204" pitchFamily="49" charset="0"/>
              </a:rPr>
              <a:t>/</a:t>
            </a:r>
            <a:r>
              <a:rPr lang="sv-SE" sz="1600" dirty="0" err="1">
                <a:latin typeface="Lucida Console" panose="020B0609040504020204" pitchFamily="49" charset="0"/>
              </a:rPr>
              <a:t>inet.h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Convert</a:t>
            </a:r>
            <a:r>
              <a:rPr lang="sv-SE" sz="1600" dirty="0">
                <a:latin typeface="Lucida Console" panose="020B0609040504020204" pitchFamily="49" charset="0"/>
              </a:rPr>
              <a:t> ’A.B.C.D’ to 32-bit */</a:t>
            </a:r>
          </a:p>
          <a:p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inet_aton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strptr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in_addr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addptr</a:t>
            </a:r>
            <a:r>
              <a:rPr lang="sv-SE" sz="1600" dirty="0">
                <a:latin typeface="Lucida Console" panose="020B0609040504020204" pitchFamily="49" charset="0"/>
              </a:rPr>
              <a:t>);  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Convert</a:t>
            </a:r>
            <a:r>
              <a:rPr lang="sv-SE" sz="1600" dirty="0">
                <a:latin typeface="Lucida Console" panose="020B0609040504020204" pitchFamily="49" charset="0"/>
              </a:rPr>
              <a:t> ’A.B.C.D’ to 32-bit */</a:t>
            </a:r>
          </a:p>
          <a:p>
            <a:r>
              <a:rPr lang="sv-SE" sz="1600" dirty="0" err="1">
                <a:latin typeface="Lucida Console" panose="020B0609040504020204" pitchFamily="49" charset="0"/>
              </a:rPr>
              <a:t>in_addr_t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inet_addr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strptr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Convert</a:t>
            </a:r>
            <a:r>
              <a:rPr lang="sv-SE" sz="1600" dirty="0">
                <a:latin typeface="Lucida Console" panose="020B0609040504020204" pitchFamily="49" charset="0"/>
              </a:rPr>
              <a:t> 32-bit to ’A.B.C.D’ */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char *</a:t>
            </a:r>
            <a:r>
              <a:rPr lang="sv-SE" sz="1600" dirty="0" err="1">
                <a:latin typeface="Lucida Console" panose="020B0609040504020204" pitchFamily="49" charset="0"/>
              </a:rPr>
              <a:t>inet_ntoa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in_addr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inaddr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8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BA6B-F24A-4AD4-900F-531BDDFE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and IPv6 Address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63EA1-3E93-45B0-81F4-5B4490025658}"/>
              </a:ext>
            </a:extLst>
          </p:cNvPr>
          <p:cNvSpPr txBox="1"/>
          <p:nvPr/>
        </p:nvSpPr>
        <p:spPr>
          <a:xfrm>
            <a:off x="606670" y="1963249"/>
            <a:ext cx="1068968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arpa</a:t>
            </a:r>
            <a:r>
              <a:rPr lang="sv-SE" sz="1600" dirty="0">
                <a:latin typeface="Lucida Console" panose="020B0609040504020204" pitchFamily="49" charset="0"/>
              </a:rPr>
              <a:t>/</a:t>
            </a:r>
            <a:r>
              <a:rPr lang="sv-SE" sz="1600" dirty="0" err="1">
                <a:latin typeface="Lucida Console" panose="020B0609040504020204" pitchFamily="49" charset="0"/>
              </a:rPr>
              <a:t>inet.h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Convert</a:t>
            </a:r>
            <a:r>
              <a:rPr lang="sv-SE" sz="1600" dirty="0">
                <a:latin typeface="Lucida Console" panose="020B0609040504020204" pitchFamily="49" charset="0"/>
              </a:rPr>
              <a:t> ’A.B.C.D’ || ’A::D’ to 32/128-bit */</a:t>
            </a:r>
          </a:p>
          <a:p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inet_pton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family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strptr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addptr</a:t>
            </a:r>
            <a:r>
              <a:rPr lang="sv-SE" sz="1600" dirty="0">
                <a:latin typeface="Lucida Console" panose="020B0609040504020204" pitchFamily="49" charset="0"/>
              </a:rPr>
              <a:t>);  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>
                <a:latin typeface="Lucida Console" panose="020B0609040504020204" pitchFamily="49" charset="0"/>
              </a:rPr>
              <a:t>/* </a:t>
            </a:r>
            <a:r>
              <a:rPr lang="sv-SE" sz="1600" dirty="0" err="1">
                <a:latin typeface="Lucida Console" panose="020B0609040504020204" pitchFamily="49" charset="0"/>
              </a:rPr>
              <a:t>Convert</a:t>
            </a:r>
            <a:r>
              <a:rPr lang="sv-SE" sz="1600" dirty="0">
                <a:latin typeface="Lucida Console" panose="020B0609040504020204" pitchFamily="49" charset="0"/>
              </a:rPr>
              <a:t> 32/128-bit to ’A.B.C.D’ ||’A::D’ */</a:t>
            </a:r>
          </a:p>
          <a:p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inet_ntop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family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addrptr</a:t>
            </a:r>
            <a:r>
              <a:rPr lang="sv-SE" sz="1600" dirty="0">
                <a:latin typeface="Lucida Console" panose="020B0609040504020204" pitchFamily="49" charset="0"/>
              </a:rPr>
              <a:t>, char *</a:t>
            </a:r>
            <a:r>
              <a:rPr lang="sv-SE" sz="1600" dirty="0" err="1">
                <a:latin typeface="Lucida Console" panose="020B0609040504020204" pitchFamily="49" charset="0"/>
              </a:rPr>
              <a:t>strptr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len);</a:t>
            </a:r>
          </a:p>
        </p:txBody>
      </p:sp>
    </p:spTree>
    <p:extLst>
      <p:ext uri="{BB962C8B-B14F-4D97-AF65-F5344CB8AC3E}">
        <p14:creationId xmlns:p14="http://schemas.microsoft.com/office/powerpoint/2010/main" val="12681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1CCC-7995-429D-8D5A-691BAC11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 and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9FD5-DF81-4598-B2FB-6E5C7D72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Definitions</a:t>
            </a:r>
          </a:p>
          <a:p>
            <a:pPr lvl="1"/>
            <a:r>
              <a:rPr lang="en-US" dirty="0"/>
              <a:t>Bit = Binary digit = 0 or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Byte = a sequence of 8 bits = 00000000, 00000001, ..., or 11111111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Word = a sequence of N bits where N = 16, 32, 64 depending on the computer</a:t>
            </a:r>
          </a:p>
        </p:txBody>
      </p:sp>
    </p:spTree>
    <p:extLst>
      <p:ext uri="{BB962C8B-B14F-4D97-AF65-F5344CB8AC3E}">
        <p14:creationId xmlns:p14="http://schemas.microsoft.com/office/powerpoint/2010/main" val="193600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87B2-94C1-46AB-9E7C-EA8EF80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4" y="1"/>
            <a:ext cx="8985739" cy="970670"/>
          </a:xfrm>
        </p:spPr>
        <p:txBody>
          <a:bodyPr/>
          <a:lstStyle/>
          <a:p>
            <a:r>
              <a:rPr lang="en-US" dirty="0"/>
              <a:t>Domain Name System  </a:t>
            </a:r>
            <a:r>
              <a:rPr lang="sv-SE" dirty="0"/>
              <a:t>- DNS (short)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CDCE-C862-4975-98D6-A3730BD2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‘strings’ to L3 addresses</a:t>
            </a:r>
          </a:p>
          <a:p>
            <a:endParaRPr lang="en-US" dirty="0"/>
          </a:p>
          <a:p>
            <a:r>
              <a:rPr lang="en-US" dirty="0"/>
              <a:t>www.bth.se</a:t>
            </a:r>
          </a:p>
          <a:p>
            <a:endParaRPr lang="en-US" dirty="0"/>
          </a:p>
          <a:p>
            <a:r>
              <a:rPr lang="en-US" dirty="0"/>
              <a:t>google.com</a:t>
            </a:r>
          </a:p>
          <a:p>
            <a:endParaRPr lang="en-US" dirty="0"/>
          </a:p>
          <a:p>
            <a:r>
              <a:rPr lang="sv-SE" dirty="0"/>
              <a:t>r3.sn-5go7yn7e.c.doc-0-0-sj.sj.googleusercontent.com</a:t>
            </a:r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981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651E-05AA-4C63-81B1-4AA22519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9AE-BB07-43B5-9775-38EA4AD1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574" y="2554305"/>
            <a:ext cx="8229600" cy="1368152"/>
          </a:xfrm>
        </p:spPr>
        <p:txBody>
          <a:bodyPr/>
          <a:lstStyle/>
          <a:p>
            <a:r>
              <a:rPr lang="en-US" dirty="0"/>
              <a:t>site: name authorized by central authority</a:t>
            </a:r>
          </a:p>
          <a:p>
            <a:r>
              <a:rPr lang="en-US" dirty="0"/>
              <a:t>local: name controlled locally by ‘site’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0858C-20B5-4AD1-942E-CB53A1129FA4}"/>
              </a:ext>
            </a:extLst>
          </p:cNvPr>
          <p:cNvSpPr txBox="1"/>
          <p:nvPr/>
        </p:nvSpPr>
        <p:spPr>
          <a:xfrm>
            <a:off x="5247049" y="1786737"/>
            <a:ext cx="17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local.site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81A0-2F73-4920-9B31-496C35CA5422}"/>
              </a:ext>
            </a:extLst>
          </p:cNvPr>
          <p:cNvSpPr txBox="1"/>
          <p:nvPr/>
        </p:nvSpPr>
        <p:spPr>
          <a:xfrm>
            <a:off x="4552986" y="3797605"/>
            <a:ext cx="3086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/>
              <a:t>mystuff.local.site</a:t>
            </a:r>
            <a:endParaRPr lang="en-US" sz="32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CA9DDB-8BDF-4CB4-89DD-452B816805E4}"/>
              </a:ext>
            </a:extLst>
          </p:cNvPr>
          <p:cNvSpPr txBox="1">
            <a:spLocks/>
          </p:cNvSpPr>
          <p:nvPr/>
        </p:nvSpPr>
        <p:spPr bwMode="auto">
          <a:xfrm>
            <a:off x="1989574" y="4612235"/>
            <a:ext cx="82296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mystuff</a:t>
            </a:r>
            <a:r>
              <a:rPr lang="en-US" kern="0" dirty="0"/>
              <a:t>: name controlled locally by ‘local’</a:t>
            </a:r>
          </a:p>
        </p:txBody>
      </p:sp>
    </p:spTree>
    <p:extLst>
      <p:ext uri="{BB962C8B-B14F-4D97-AF65-F5344CB8AC3E}">
        <p14:creationId xmlns:p14="http://schemas.microsoft.com/office/powerpoint/2010/main" val="5633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3AF1-A871-4F75-9FD1-DFE3BCCD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17"/>
            <a:ext cx="10515600" cy="900937"/>
          </a:xfrm>
        </p:spPr>
        <p:txBody>
          <a:bodyPr/>
          <a:lstStyle/>
          <a:p>
            <a:r>
              <a:rPr lang="en-US" dirty="0"/>
              <a:t>Internet 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5D55-1100-44E8-BBAE-9AD77839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720" y="1201318"/>
            <a:ext cx="4320480" cy="6298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whatever.nplab.bth.se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F398BF-4D35-41F1-817B-680F81566099}"/>
              </a:ext>
            </a:extLst>
          </p:cNvPr>
          <p:cNvCxnSpPr>
            <a:cxnSpLocks/>
          </p:cNvCxnSpPr>
          <p:nvPr/>
        </p:nvCxnSpPr>
        <p:spPr>
          <a:xfrm>
            <a:off x="7464152" y="1772816"/>
            <a:ext cx="288032" cy="7920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1090DD-2EAE-44AB-ADFA-9FBBBF9BB7A0}"/>
              </a:ext>
            </a:extLst>
          </p:cNvPr>
          <p:cNvSpPr txBox="1"/>
          <p:nvPr/>
        </p:nvSpPr>
        <p:spPr>
          <a:xfrm>
            <a:off x="7752184" y="2564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 .se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4912C-6B3A-48EB-82FC-EF9E4F4217D9}"/>
              </a:ext>
            </a:extLst>
          </p:cNvPr>
          <p:cNvCxnSpPr>
            <a:cxnSpLocks/>
          </p:cNvCxnSpPr>
          <p:nvPr/>
        </p:nvCxnSpPr>
        <p:spPr>
          <a:xfrm>
            <a:off x="6780076" y="1709642"/>
            <a:ext cx="0" cy="15346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379DF-3C86-4C95-9794-E86672A17C09}"/>
              </a:ext>
            </a:extLst>
          </p:cNvPr>
          <p:cNvSpPr txBox="1"/>
          <p:nvPr/>
        </p:nvSpPr>
        <p:spPr>
          <a:xfrm>
            <a:off x="6780076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 </a:t>
            </a:r>
            <a:r>
              <a:rPr lang="en-US" dirty="0" err="1"/>
              <a:t>bth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D2F90-DA33-4720-9AD9-A210832189E2}"/>
              </a:ext>
            </a:extLst>
          </p:cNvPr>
          <p:cNvCxnSpPr>
            <a:cxnSpLocks/>
          </p:cNvCxnSpPr>
          <p:nvPr/>
        </p:nvCxnSpPr>
        <p:spPr>
          <a:xfrm>
            <a:off x="5969987" y="1709642"/>
            <a:ext cx="0" cy="1904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A44AC5-932B-4010-B4D1-358BCA4C3497}"/>
              </a:ext>
            </a:extLst>
          </p:cNvPr>
          <p:cNvSpPr txBox="1"/>
          <p:nvPr/>
        </p:nvSpPr>
        <p:spPr>
          <a:xfrm>
            <a:off x="4835233" y="3730838"/>
            <a:ext cx="25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 me &amp; </a:t>
            </a:r>
            <a:r>
              <a:rPr lang="en-US" dirty="0" err="1"/>
              <a:t>bth</a:t>
            </a:r>
            <a:r>
              <a:rPr lang="en-US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686F9-85B0-4DC8-8628-2C669742ECF2}"/>
              </a:ext>
            </a:extLst>
          </p:cNvPr>
          <p:cNvCxnSpPr>
            <a:cxnSpLocks/>
          </p:cNvCxnSpPr>
          <p:nvPr/>
        </p:nvCxnSpPr>
        <p:spPr>
          <a:xfrm flipH="1">
            <a:off x="4062402" y="1772816"/>
            <a:ext cx="305406" cy="26595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821CFC-CF00-4491-B8FB-3EB9B5D52207}"/>
              </a:ext>
            </a:extLst>
          </p:cNvPr>
          <p:cNvSpPr txBox="1"/>
          <p:nvPr/>
        </p:nvSpPr>
        <p:spPr>
          <a:xfrm>
            <a:off x="2927648" y="4549516"/>
            <a:ext cx="25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 me</a:t>
            </a:r>
          </a:p>
        </p:txBody>
      </p:sp>
    </p:spTree>
    <p:extLst>
      <p:ext uri="{BB962C8B-B14F-4D97-AF65-F5344CB8AC3E}">
        <p14:creationId xmlns:p14="http://schemas.microsoft.com/office/powerpoint/2010/main" val="3127906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4ED3-0B8F-4585-84B1-C00629AB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BEDE-D214-4A5F-B56D-4E0EE4148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‘original’</a:t>
            </a:r>
          </a:p>
          <a:p>
            <a:pPr lvl="1"/>
            <a:r>
              <a:rPr lang="en-US" dirty="0"/>
              <a:t>com, </a:t>
            </a:r>
            <a:r>
              <a:rPr lang="en-US" dirty="0" err="1"/>
              <a:t>gov</a:t>
            </a:r>
            <a:r>
              <a:rPr lang="en-US" dirty="0"/>
              <a:t>, </a:t>
            </a:r>
            <a:r>
              <a:rPr lang="en-US" dirty="0" err="1"/>
              <a:t>edu</a:t>
            </a:r>
            <a:r>
              <a:rPr lang="en-US" dirty="0"/>
              <a:t>, mil, net, org, </a:t>
            </a:r>
            <a:r>
              <a:rPr lang="en-US" dirty="0" err="1"/>
              <a:t>int</a:t>
            </a:r>
            <a:r>
              <a:rPr lang="en-US" dirty="0"/>
              <a:t>, &lt;country&gt;</a:t>
            </a:r>
          </a:p>
          <a:p>
            <a:endParaRPr lang="en-US" dirty="0"/>
          </a:p>
          <a:p>
            <a:r>
              <a:rPr lang="en-US" dirty="0"/>
              <a:t>ICANN / Internationalized domain names</a:t>
            </a:r>
          </a:p>
          <a:p>
            <a:pPr lvl="1"/>
            <a:r>
              <a:rPr lang="en-US" dirty="0"/>
              <a:t>... More than enough.. </a:t>
            </a:r>
          </a:p>
        </p:txBody>
      </p:sp>
    </p:spTree>
    <p:extLst>
      <p:ext uri="{BB962C8B-B14F-4D97-AF65-F5344CB8AC3E}">
        <p14:creationId xmlns:p14="http://schemas.microsoft.com/office/powerpoint/2010/main" val="3501789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24E-371A-43E0-BAA1-9344BF72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108" y="123091"/>
            <a:ext cx="7411915" cy="782517"/>
          </a:xfrm>
        </p:spPr>
        <p:txBody>
          <a:bodyPr/>
          <a:lstStyle/>
          <a:p>
            <a:r>
              <a:rPr lang="en-US" dirty="0"/>
              <a:t>Top Domains</a:t>
            </a:r>
          </a:p>
        </p:txBody>
      </p:sp>
      <p:pic>
        <p:nvPicPr>
          <p:cNvPr id="5122" name="Picture 2" descr="Image result for dns domains unamed root">
            <a:extLst>
              <a:ext uri="{FF2B5EF4-FFF2-40B4-BE49-F238E27FC236}">
                <a16:creationId xmlns:a16="http://schemas.microsoft.com/office/drawing/2014/main" id="{6F6F67E6-E829-440B-BC40-85762CCB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63" y="1059645"/>
            <a:ext cx="10462273" cy="55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8D5E-3EF0-40AD-BC53-B78E81B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8F8B58-1340-4495-8754-22904E54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3" y="631024"/>
            <a:ext cx="10743393" cy="42973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0745E-BDED-409A-AA45-34379E42A2DC}"/>
              </a:ext>
            </a:extLst>
          </p:cNvPr>
          <p:cNvSpPr txBox="1"/>
          <p:nvPr/>
        </p:nvSpPr>
        <p:spPr>
          <a:xfrm>
            <a:off x="135988" y="5207610"/>
            <a:ext cx="1192002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inet_pton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family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char *</a:t>
            </a:r>
            <a:r>
              <a:rPr lang="sv-SE" dirty="0" err="1">
                <a:latin typeface="Lucida Console" panose="020B0609040504020204" pitchFamily="49" charset="0"/>
              </a:rPr>
              <a:t>strptr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addptr</a:t>
            </a:r>
            <a:r>
              <a:rPr lang="sv-SE" dirty="0">
                <a:latin typeface="Lucida Console" panose="020B0609040504020204" pitchFamily="49" charset="0"/>
              </a:rPr>
              <a:t>);  </a:t>
            </a:r>
          </a:p>
          <a:p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char *</a:t>
            </a:r>
            <a:r>
              <a:rPr lang="sv-SE" dirty="0" err="1">
                <a:latin typeface="Lucida Console" panose="020B0609040504020204" pitchFamily="49" charset="0"/>
              </a:rPr>
              <a:t>inet_ntop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family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struct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addrptr</a:t>
            </a:r>
            <a:r>
              <a:rPr lang="sv-SE" dirty="0">
                <a:latin typeface="Lucida Console" panose="020B0609040504020204" pitchFamily="49" charset="0"/>
              </a:rPr>
              <a:t>, char *</a:t>
            </a:r>
            <a:r>
              <a:rPr lang="sv-SE" dirty="0" err="1">
                <a:latin typeface="Lucida Console" panose="020B0609040504020204" pitchFamily="49" charset="0"/>
              </a:rPr>
              <a:t>strptr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len);</a:t>
            </a:r>
          </a:p>
        </p:txBody>
      </p:sp>
    </p:spTree>
    <p:extLst>
      <p:ext uri="{BB962C8B-B14F-4D97-AF65-F5344CB8AC3E}">
        <p14:creationId xmlns:p14="http://schemas.microsoft.com/office/powerpoint/2010/main" val="126407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B703-0453-4033-AEE8-434092E0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docs.menandmice.com/download/attachments/6360983/Example-DNS-resolution-drawing.png?version=1&amp;modificationDate=1419328018194&amp;api=v2">
            <a:extLst>
              <a:ext uri="{FF2B5EF4-FFF2-40B4-BE49-F238E27FC236}">
                <a16:creationId xmlns:a16="http://schemas.microsoft.com/office/drawing/2014/main" id="{E7F46927-1E93-4F67-94E5-263DE6DD8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116632"/>
            <a:ext cx="6706103" cy="6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E5A755-F771-4DB0-8E38-A6D4F2C876D6}"/>
              </a:ext>
            </a:extLst>
          </p:cNvPr>
          <p:cNvSpPr txBox="1">
            <a:spLocks/>
          </p:cNvSpPr>
          <p:nvPr/>
        </p:nvSpPr>
        <p:spPr bwMode="auto">
          <a:xfrm>
            <a:off x="7032104" y="44624"/>
            <a:ext cx="3339470" cy="6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Resolving(2)</a:t>
            </a:r>
          </a:p>
        </p:txBody>
      </p:sp>
    </p:spTree>
    <p:extLst>
      <p:ext uri="{BB962C8B-B14F-4D97-AF65-F5344CB8AC3E}">
        <p14:creationId xmlns:p14="http://schemas.microsoft.com/office/powerpoint/2010/main" val="109724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s.menandmice.com/download/attachments/6360983/Example-DNS-resolution-drawing.png?version=1&amp;modificationDate=1419328018194&amp;api=v2">
            <a:extLst>
              <a:ext uri="{FF2B5EF4-FFF2-40B4-BE49-F238E27FC236}">
                <a16:creationId xmlns:a16="http://schemas.microsoft.com/office/drawing/2014/main" id="{E7F46927-1E93-4F67-94E5-263DE6DD8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5681" y="1076325"/>
            <a:ext cx="5100638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E5A755-F771-4DB0-8E38-A6D4F2C876D6}"/>
              </a:ext>
            </a:extLst>
          </p:cNvPr>
          <p:cNvSpPr txBox="1">
            <a:spLocks/>
          </p:cNvSpPr>
          <p:nvPr/>
        </p:nvSpPr>
        <p:spPr bwMode="auto">
          <a:xfrm>
            <a:off x="7032104" y="44624"/>
            <a:ext cx="3339470" cy="6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Resolving(3)</a:t>
            </a:r>
          </a:p>
        </p:txBody>
      </p:sp>
    </p:spTree>
    <p:extLst>
      <p:ext uri="{BB962C8B-B14F-4D97-AF65-F5344CB8AC3E}">
        <p14:creationId xmlns:p14="http://schemas.microsoft.com/office/powerpoint/2010/main" val="2342125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docs.menandmice.com/download/attachments/6360983/Example-DNS-resolution-drawing.png?version=1&amp;modificationDate=1419328018194&amp;api=v2">
            <a:extLst>
              <a:ext uri="{FF2B5EF4-FFF2-40B4-BE49-F238E27FC236}">
                <a16:creationId xmlns:a16="http://schemas.microsoft.com/office/drawing/2014/main" id="{E7F46927-1E93-4F67-94E5-263DE6DD8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116632"/>
            <a:ext cx="6706103" cy="670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6E5A755-F771-4DB0-8E38-A6D4F2C876D6}"/>
              </a:ext>
            </a:extLst>
          </p:cNvPr>
          <p:cNvSpPr txBox="1">
            <a:spLocks/>
          </p:cNvSpPr>
          <p:nvPr/>
        </p:nvSpPr>
        <p:spPr bwMode="auto">
          <a:xfrm>
            <a:off x="7032104" y="44624"/>
            <a:ext cx="3339470" cy="6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Resolving(4)</a:t>
            </a:r>
          </a:p>
        </p:txBody>
      </p:sp>
    </p:spTree>
    <p:extLst>
      <p:ext uri="{BB962C8B-B14F-4D97-AF65-F5344CB8AC3E}">
        <p14:creationId xmlns:p14="http://schemas.microsoft.com/office/powerpoint/2010/main" val="2592619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4817-37F2-4323-8C5A-AD48D4B0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72954" cy="1325563"/>
          </a:xfrm>
        </p:spPr>
        <p:txBody>
          <a:bodyPr/>
          <a:lstStyle/>
          <a:p>
            <a:r>
              <a:rPr lang="en-US" dirty="0"/>
              <a:t>Read and Write Stream (TCP) Sockets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94B12E-719F-4C8F-882B-13AA1F92677C}"/>
              </a:ext>
            </a:extLst>
          </p:cNvPr>
          <p:cNvSpPr/>
          <p:nvPr/>
        </p:nvSpPr>
        <p:spPr>
          <a:xfrm>
            <a:off x="876885" y="1832903"/>
            <a:ext cx="3568505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Different from normal I/O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3EDC4B-2E27-4B0D-82C5-8FA3F728FB77}"/>
              </a:ext>
            </a:extLst>
          </p:cNvPr>
          <p:cNvSpPr/>
          <p:nvPr/>
        </p:nvSpPr>
        <p:spPr>
          <a:xfrm>
            <a:off x="3395004" y="3269566"/>
            <a:ext cx="5009856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May read or write less than requested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F67B75-89C1-4360-815F-78F8BA91C59A}"/>
              </a:ext>
            </a:extLst>
          </p:cNvPr>
          <p:cNvSpPr/>
          <p:nvPr/>
        </p:nvSpPr>
        <p:spPr>
          <a:xfrm>
            <a:off x="8121746" y="4925448"/>
            <a:ext cx="2487637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TCP has a state!</a:t>
            </a:r>
          </a:p>
        </p:txBody>
      </p:sp>
    </p:spTree>
    <p:extLst>
      <p:ext uri="{BB962C8B-B14F-4D97-AF65-F5344CB8AC3E}">
        <p14:creationId xmlns:p14="http://schemas.microsoft.com/office/powerpoint/2010/main" val="32481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C06C-295B-4A34-9E0A-369CFA5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8D24-0525-4CCF-9FFB-D3CB8585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8/16/32/64</a:t>
            </a:r>
            <a:r>
              <a:rPr lang="sv-SE" dirty="0"/>
              <a:t>/128/256-bit</a:t>
            </a:r>
          </a:p>
          <a:p>
            <a:endParaRPr lang="sv-SE" dirty="0"/>
          </a:p>
          <a:p>
            <a:r>
              <a:rPr lang="sv-SE" dirty="0"/>
              <a:t>8/16-bit </a:t>
            </a:r>
            <a:r>
              <a:rPr lang="sv-SE" dirty="0" err="1"/>
              <a:t>Arch</a:t>
            </a:r>
            <a:r>
              <a:rPr lang="sv-SE" dirty="0"/>
              <a:t>; </a:t>
            </a:r>
            <a:r>
              <a:rPr lang="sv-SE" dirty="0" err="1"/>
              <a:t>IoT</a:t>
            </a:r>
            <a:r>
              <a:rPr lang="sv-SE" dirty="0"/>
              <a:t>, sensors, </a:t>
            </a:r>
            <a:r>
              <a:rPr lang="sv-SE" dirty="0" err="1"/>
              <a:t>etc</a:t>
            </a:r>
            <a:r>
              <a:rPr lang="sv-SE" dirty="0"/>
              <a:t>… </a:t>
            </a:r>
          </a:p>
          <a:p>
            <a:endParaRPr lang="sv-SE" dirty="0"/>
          </a:p>
          <a:p>
            <a:r>
              <a:rPr lang="sv-SE" dirty="0"/>
              <a:t>32-bit </a:t>
            </a:r>
            <a:r>
              <a:rPr lang="sv-SE" dirty="0" err="1"/>
              <a:t>Arch</a:t>
            </a:r>
            <a:r>
              <a:rPr lang="sv-SE" dirty="0"/>
              <a:t>; old </a:t>
            </a:r>
            <a:r>
              <a:rPr lang="sv-SE" dirty="0" err="1"/>
              <a:t>computers</a:t>
            </a:r>
            <a:r>
              <a:rPr lang="sv-SE" dirty="0"/>
              <a:t> (~2005), </a:t>
            </a:r>
            <a:r>
              <a:rPr lang="sv-SE" dirty="0" err="1"/>
              <a:t>larger</a:t>
            </a:r>
            <a:r>
              <a:rPr lang="sv-SE" dirty="0"/>
              <a:t> sensors/</a:t>
            </a:r>
            <a:r>
              <a:rPr lang="sv-SE" dirty="0" err="1"/>
              <a:t>gateways</a:t>
            </a:r>
            <a:r>
              <a:rPr lang="sv-SE" dirty="0"/>
              <a:t>…</a:t>
            </a:r>
          </a:p>
          <a:p>
            <a:endParaRPr lang="sv-SE" dirty="0"/>
          </a:p>
          <a:p>
            <a:r>
              <a:rPr lang="sv-SE" dirty="0"/>
              <a:t>64-bit </a:t>
            </a:r>
            <a:r>
              <a:rPr lang="sv-SE" dirty="0" err="1"/>
              <a:t>Arch</a:t>
            </a:r>
            <a:r>
              <a:rPr lang="sv-SE" dirty="0"/>
              <a:t>;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computers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25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AA2D-025C-4A2D-AB83-3953A6DC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50639" y="3484164"/>
            <a:ext cx="5820508" cy="927161"/>
          </a:xfrm>
        </p:spPr>
        <p:txBody>
          <a:bodyPr>
            <a:normAutofit/>
          </a:bodyPr>
          <a:lstStyle/>
          <a:p>
            <a:r>
              <a:rPr lang="en-US" sz="3600" dirty="0"/>
              <a:t>TCP state transition diagram</a:t>
            </a:r>
          </a:p>
        </p:txBody>
      </p:sp>
      <p:pic>
        <p:nvPicPr>
          <p:cNvPr id="7170" name="Picture 2" descr="TCP state transition diagram">
            <a:extLst>
              <a:ext uri="{FF2B5EF4-FFF2-40B4-BE49-F238E27FC236}">
                <a16:creationId xmlns:a16="http://schemas.microsoft.com/office/drawing/2014/main" id="{23814F95-CC4E-4B6A-A405-50E9CC43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387"/>
            <a:ext cx="7620000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7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EA7D-DBA4-47D4-95F0-79D16C87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E821-5E2D-4FC5-A0AE-1CC27259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96"/>
            <a:ext cx="8676249" cy="5100267"/>
          </a:xfrm>
        </p:spPr>
        <p:txBody>
          <a:bodyPr/>
          <a:lstStyle/>
          <a:p>
            <a:r>
              <a:rPr lang="en-US" dirty="0" err="1"/>
              <a:t>Tcpdump</a:t>
            </a:r>
            <a:r>
              <a:rPr lang="en-US" dirty="0"/>
              <a:t> // Wireshark | </a:t>
            </a:r>
            <a:r>
              <a:rPr lang="en-US" dirty="0" err="1"/>
              <a:t>tshark</a:t>
            </a:r>
            <a:endParaRPr lang="en-US" dirty="0"/>
          </a:p>
          <a:p>
            <a:pPr lvl="1"/>
            <a:r>
              <a:rPr lang="en-US" dirty="0"/>
              <a:t>See what’s on the wire/network </a:t>
            </a:r>
            <a:r>
              <a:rPr lang="en-US" b="1" dirty="0"/>
              <a:t>---this is the baseline---</a:t>
            </a:r>
          </a:p>
          <a:p>
            <a:endParaRPr lang="sv-SE" dirty="0"/>
          </a:p>
          <a:p>
            <a:r>
              <a:rPr lang="sv-SE" dirty="0" err="1"/>
              <a:t>netcat</a:t>
            </a:r>
            <a:r>
              <a:rPr lang="sv-SE" dirty="0"/>
              <a:t> || </a:t>
            </a:r>
            <a:r>
              <a:rPr lang="sv-SE" dirty="0" err="1"/>
              <a:t>nc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Swiss </a:t>
            </a:r>
            <a:r>
              <a:rPr lang="sv-SE" dirty="0" err="1"/>
              <a:t>army</a:t>
            </a:r>
            <a:r>
              <a:rPr lang="sv-SE" dirty="0"/>
              <a:t> </a:t>
            </a:r>
            <a:r>
              <a:rPr lang="sv-SE" dirty="0" err="1"/>
              <a:t>knife</a:t>
            </a:r>
            <a:r>
              <a:rPr lang="sv-SE" dirty="0"/>
              <a:t> for </a:t>
            </a:r>
            <a:r>
              <a:rPr lang="sv-SE" dirty="0" err="1"/>
              <a:t>networking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pPr lvl="1"/>
            <a:r>
              <a:rPr lang="sv-SE" dirty="0"/>
              <a:t>Supports UDP and TCP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act</a:t>
            </a:r>
            <a:r>
              <a:rPr lang="sv-SE" dirty="0"/>
              <a:t> as server or </a:t>
            </a:r>
            <a:r>
              <a:rPr lang="sv-SE" dirty="0" err="1"/>
              <a:t>client</a:t>
            </a:r>
            <a:endParaRPr lang="sv-SE" dirty="0"/>
          </a:p>
          <a:p>
            <a:endParaRPr lang="en-US" dirty="0"/>
          </a:p>
        </p:txBody>
      </p:sp>
      <p:pic>
        <p:nvPicPr>
          <p:cNvPr id="23554" name="Picture 2" descr="Image result for swiss army knife">
            <a:extLst>
              <a:ext uri="{FF2B5EF4-FFF2-40B4-BE49-F238E27FC236}">
                <a16:creationId xmlns:a16="http://schemas.microsoft.com/office/drawing/2014/main" id="{DC43258A-0C80-4E2F-AAA7-BFF38FC3C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206" y="2669373"/>
            <a:ext cx="1506415" cy="15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wireshark logo">
            <a:extLst>
              <a:ext uri="{FF2B5EF4-FFF2-40B4-BE49-F238E27FC236}">
                <a16:creationId xmlns:a16="http://schemas.microsoft.com/office/drawing/2014/main" id="{BD87DFE7-A8E1-4ABE-8617-3B0AA87E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49" y="1207075"/>
            <a:ext cx="1755095" cy="9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976D-A011-4BE8-9581-9D1E092F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Bit/Byte – Arch – Communications</a:t>
            </a:r>
          </a:p>
        </p:txBody>
      </p:sp>
      <p:pic>
        <p:nvPicPr>
          <p:cNvPr id="1026" name="Picture 2" descr="Image result for c64">
            <a:extLst>
              <a:ext uri="{FF2B5EF4-FFF2-40B4-BE49-F238E27FC236}">
                <a16:creationId xmlns:a16="http://schemas.microsoft.com/office/drawing/2014/main" id="{3F116D22-1BE2-470E-9D46-EF1DBEA780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0" y="2411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edge r730">
            <a:extLst>
              <a:ext uri="{FF2B5EF4-FFF2-40B4-BE49-F238E27FC236}">
                <a16:creationId xmlns:a16="http://schemas.microsoft.com/office/drawing/2014/main" id="{7B925483-7CEF-483C-989D-C0269D82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17" y="20577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0FE5A-F6CF-44C1-B0E1-69A18A6D38B6}"/>
              </a:ext>
            </a:extLst>
          </p:cNvPr>
          <p:cNvSpPr txBox="1"/>
          <p:nvPr/>
        </p:nvSpPr>
        <p:spPr>
          <a:xfrm>
            <a:off x="900805" y="4100702"/>
            <a:ext cx="228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6510/8500 1Mhz</a:t>
            </a:r>
          </a:p>
          <a:p>
            <a:r>
              <a:rPr lang="en-US" dirty="0"/>
              <a:t>8-bit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F1065-1C92-4A0F-9716-87FB4121CD30}"/>
              </a:ext>
            </a:extLst>
          </p:cNvPr>
          <p:cNvSpPr txBox="1"/>
          <p:nvPr/>
        </p:nvSpPr>
        <p:spPr>
          <a:xfrm>
            <a:off x="7944417" y="3688674"/>
            <a:ext cx="300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Xeon 4110 2.1GHz</a:t>
            </a:r>
          </a:p>
          <a:p>
            <a:r>
              <a:rPr lang="en-US" dirty="0"/>
              <a:t>64-bit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8598B53-6469-4219-BBB8-957662AB23F7}"/>
              </a:ext>
            </a:extLst>
          </p:cNvPr>
          <p:cNvSpPr/>
          <p:nvPr/>
        </p:nvSpPr>
        <p:spPr>
          <a:xfrm>
            <a:off x="4284435" y="2863135"/>
            <a:ext cx="2952666" cy="8255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huawei p20 pro">
            <a:extLst>
              <a:ext uri="{FF2B5EF4-FFF2-40B4-BE49-F238E27FC236}">
                <a16:creationId xmlns:a16="http://schemas.microsoft.com/office/drawing/2014/main" id="{7B3E19B5-F994-4161-A6F7-A301B6CB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62" y="1046805"/>
            <a:ext cx="837180" cy="111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aspberry pi">
            <a:extLst>
              <a:ext uri="{FF2B5EF4-FFF2-40B4-BE49-F238E27FC236}">
                <a16:creationId xmlns:a16="http://schemas.microsoft.com/office/drawing/2014/main" id="{64EFDF65-559D-4894-85C2-6F65D7A8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32" y="5223443"/>
            <a:ext cx="1012944" cy="7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inframe computer">
            <a:extLst>
              <a:ext uri="{FF2B5EF4-FFF2-40B4-BE49-F238E27FC236}">
                <a16:creationId xmlns:a16="http://schemas.microsoft.com/office/drawing/2014/main" id="{5FF2A61D-10CA-4683-BF55-CB0CF662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17" y="1103551"/>
            <a:ext cx="2066631" cy="11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01DE3E-AD23-4D58-B4FC-2D331DD76ED9}"/>
              </a:ext>
            </a:extLst>
          </p:cNvPr>
          <p:cNvSpPr/>
          <p:nvPr/>
        </p:nvSpPr>
        <p:spPr>
          <a:xfrm>
            <a:off x="1819233" y="4550755"/>
            <a:ext cx="225579" cy="25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C4499B-C79B-4E97-8002-B1BA17B314F4}"/>
              </a:ext>
            </a:extLst>
          </p:cNvPr>
          <p:cNvGrpSpPr/>
          <p:nvPr/>
        </p:nvGrpSpPr>
        <p:grpSpPr>
          <a:xfrm>
            <a:off x="8075416" y="4804531"/>
            <a:ext cx="1804632" cy="253776"/>
            <a:chOff x="1208457" y="5748904"/>
            <a:chExt cx="1804632" cy="2537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C8D5C6-D850-49A3-955B-9FFC22086AA1}"/>
                </a:ext>
              </a:extLst>
            </p:cNvPr>
            <p:cNvSpPr/>
            <p:nvPr/>
          </p:nvSpPr>
          <p:spPr>
            <a:xfrm>
              <a:off x="1208457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B92E08-1585-4598-8EC8-5EACE893A5CF}"/>
                </a:ext>
              </a:extLst>
            </p:cNvPr>
            <p:cNvSpPr/>
            <p:nvPr/>
          </p:nvSpPr>
          <p:spPr>
            <a:xfrm>
              <a:off x="1434036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2C3937-3ACD-4AE3-A9A8-75D7C713C872}"/>
                </a:ext>
              </a:extLst>
            </p:cNvPr>
            <p:cNvSpPr/>
            <p:nvPr/>
          </p:nvSpPr>
          <p:spPr>
            <a:xfrm>
              <a:off x="1659615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4ABAB3-D83F-4F01-90A1-AC3CA8E5E453}"/>
                </a:ext>
              </a:extLst>
            </p:cNvPr>
            <p:cNvSpPr/>
            <p:nvPr/>
          </p:nvSpPr>
          <p:spPr>
            <a:xfrm>
              <a:off x="1885194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BF15F-38A0-4D52-BB3D-47581CDE8125}"/>
                </a:ext>
              </a:extLst>
            </p:cNvPr>
            <p:cNvSpPr/>
            <p:nvPr/>
          </p:nvSpPr>
          <p:spPr>
            <a:xfrm>
              <a:off x="2110773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B995FF-6C00-4A59-B111-DE004186572E}"/>
                </a:ext>
              </a:extLst>
            </p:cNvPr>
            <p:cNvSpPr/>
            <p:nvPr/>
          </p:nvSpPr>
          <p:spPr>
            <a:xfrm>
              <a:off x="2336352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C14B22-15AC-48E6-A687-915C8E61B8AD}"/>
                </a:ext>
              </a:extLst>
            </p:cNvPr>
            <p:cNvSpPr/>
            <p:nvPr/>
          </p:nvSpPr>
          <p:spPr>
            <a:xfrm>
              <a:off x="2561931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87139-2E33-4650-8BAD-E3DF984CE0B4}"/>
                </a:ext>
              </a:extLst>
            </p:cNvPr>
            <p:cNvSpPr/>
            <p:nvPr/>
          </p:nvSpPr>
          <p:spPr>
            <a:xfrm>
              <a:off x="2787510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F60E1-D87E-4799-991D-ED3AE5528B2B}"/>
              </a:ext>
            </a:extLst>
          </p:cNvPr>
          <p:cNvSpPr/>
          <p:nvPr/>
        </p:nvSpPr>
        <p:spPr>
          <a:xfrm>
            <a:off x="1819232" y="4804531"/>
            <a:ext cx="225579" cy="25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9CA6B1-9D4E-4059-83A2-0445F4CBC560}"/>
              </a:ext>
            </a:extLst>
          </p:cNvPr>
          <p:cNvGrpSpPr/>
          <p:nvPr/>
        </p:nvGrpSpPr>
        <p:grpSpPr>
          <a:xfrm>
            <a:off x="8075416" y="4550755"/>
            <a:ext cx="1804632" cy="253776"/>
            <a:chOff x="1208457" y="5748904"/>
            <a:chExt cx="1804632" cy="2537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403443-EF70-43A6-8038-766550476593}"/>
                </a:ext>
              </a:extLst>
            </p:cNvPr>
            <p:cNvSpPr/>
            <p:nvPr/>
          </p:nvSpPr>
          <p:spPr>
            <a:xfrm>
              <a:off x="1208457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3D0987-E180-430A-B57E-069C13E7E55E}"/>
                </a:ext>
              </a:extLst>
            </p:cNvPr>
            <p:cNvSpPr/>
            <p:nvPr/>
          </p:nvSpPr>
          <p:spPr>
            <a:xfrm>
              <a:off x="1434036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ECFB16-1885-4A8D-A79D-858C61861C99}"/>
                </a:ext>
              </a:extLst>
            </p:cNvPr>
            <p:cNvSpPr/>
            <p:nvPr/>
          </p:nvSpPr>
          <p:spPr>
            <a:xfrm>
              <a:off x="1659615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916DDE-7B76-4FC9-9E1D-E5D945163234}"/>
                </a:ext>
              </a:extLst>
            </p:cNvPr>
            <p:cNvSpPr/>
            <p:nvPr/>
          </p:nvSpPr>
          <p:spPr>
            <a:xfrm>
              <a:off x="1885194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BA7242-BB5C-4C93-8643-54BBA3C7486E}"/>
                </a:ext>
              </a:extLst>
            </p:cNvPr>
            <p:cNvSpPr/>
            <p:nvPr/>
          </p:nvSpPr>
          <p:spPr>
            <a:xfrm>
              <a:off x="2110773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BFE95E-8A9F-44A9-9FD9-5FED26AB8F66}"/>
                </a:ext>
              </a:extLst>
            </p:cNvPr>
            <p:cNvSpPr/>
            <p:nvPr/>
          </p:nvSpPr>
          <p:spPr>
            <a:xfrm>
              <a:off x="2336352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986D2E-DCAC-4392-9321-D2CFCB05DDB1}"/>
                </a:ext>
              </a:extLst>
            </p:cNvPr>
            <p:cNvSpPr/>
            <p:nvPr/>
          </p:nvSpPr>
          <p:spPr>
            <a:xfrm>
              <a:off x="2561931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241845-F46A-4E36-9030-CACBADDC1D19}"/>
                </a:ext>
              </a:extLst>
            </p:cNvPr>
            <p:cNvSpPr/>
            <p:nvPr/>
          </p:nvSpPr>
          <p:spPr>
            <a:xfrm>
              <a:off x="2787510" y="5748904"/>
              <a:ext cx="225579" cy="2537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7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5112 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-0.51302 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6353-47B3-4881-9968-7E05838E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Byte </a:t>
            </a:r>
            <a:r>
              <a:rPr lang="en-US" dirty="0"/>
              <a:t>Ordering</a:t>
            </a:r>
          </a:p>
        </p:txBody>
      </p:sp>
      <p:pic>
        <p:nvPicPr>
          <p:cNvPr id="4098" name="Picture 2" descr="Image result for byte ordering in networking">
            <a:extLst>
              <a:ext uri="{FF2B5EF4-FFF2-40B4-BE49-F238E27FC236}">
                <a16:creationId xmlns:a16="http://schemas.microsoft.com/office/drawing/2014/main" id="{8719732B-1599-47D3-9089-0EC1E1DA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0" y="1825625"/>
            <a:ext cx="7738315" cy="39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4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6353-47B3-4881-9968-7E05838E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Byte </a:t>
            </a:r>
            <a:r>
              <a:rPr lang="en-US" dirty="0"/>
              <a:t>Ordering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543E0-6653-493E-91DD-AF4A9497D0B9}"/>
              </a:ext>
            </a:extLst>
          </p:cNvPr>
          <p:cNvSpPr/>
          <p:nvPr/>
        </p:nvSpPr>
        <p:spPr>
          <a:xfrm>
            <a:off x="3481754" y="2425027"/>
            <a:ext cx="1512277" cy="95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Host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BC5A73-2F8C-4A06-AF9F-3849CA3368ED}"/>
              </a:ext>
            </a:extLst>
          </p:cNvPr>
          <p:cNvSpPr/>
          <p:nvPr/>
        </p:nvSpPr>
        <p:spPr>
          <a:xfrm>
            <a:off x="6693876" y="4117729"/>
            <a:ext cx="1512277" cy="958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Network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FEA859-F928-47B7-A94C-D71137C99716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rot="16200000" flipV="1">
            <a:off x="5615263" y="2282977"/>
            <a:ext cx="1213521" cy="2455984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CF2EDA9-DF01-423B-8039-83D3B00A504D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4859124" y="2762157"/>
            <a:ext cx="1213521" cy="245598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972FF-69A9-4FA3-AB9C-55988D2D6129}"/>
              </a:ext>
            </a:extLst>
          </p:cNvPr>
          <p:cNvSpPr txBox="1"/>
          <p:nvPr/>
        </p:nvSpPr>
        <p:spPr>
          <a:xfrm>
            <a:off x="4237893" y="4392532"/>
            <a:ext cx="15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htonl</a:t>
            </a:r>
            <a:r>
              <a:rPr lang="sv-SE" dirty="0"/>
              <a:t>()</a:t>
            </a:r>
          </a:p>
          <a:p>
            <a:r>
              <a:rPr lang="sv-SE" dirty="0" err="1"/>
              <a:t>htons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89250-466E-4819-8C73-63FE162F098A}"/>
              </a:ext>
            </a:extLst>
          </p:cNvPr>
          <p:cNvSpPr txBox="1"/>
          <p:nvPr/>
        </p:nvSpPr>
        <p:spPr>
          <a:xfrm>
            <a:off x="6459418" y="2453462"/>
            <a:ext cx="15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ntohl</a:t>
            </a:r>
            <a:r>
              <a:rPr lang="sv-SE" dirty="0"/>
              <a:t>()</a:t>
            </a:r>
          </a:p>
          <a:p>
            <a:r>
              <a:rPr lang="sv-SE" dirty="0" err="1"/>
              <a:t>ntohs</a:t>
            </a:r>
            <a:r>
              <a:rPr lang="sv-SE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7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4362-CE2F-495D-A770-92F6992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Assume….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6CD4-DA4A-4366-B912-4A27C253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96"/>
            <a:ext cx="4938932" cy="5100267"/>
          </a:xfrm>
        </p:spPr>
        <p:txBody>
          <a:bodyPr/>
          <a:lstStyle/>
          <a:p>
            <a:r>
              <a:rPr lang="en-US" dirty="0"/>
              <a:t>Network Byte order!</a:t>
            </a:r>
          </a:p>
          <a:p>
            <a:pPr lvl="1"/>
            <a:endParaRPr lang="en-US" dirty="0"/>
          </a:p>
          <a:p>
            <a:r>
              <a:rPr lang="en-US" dirty="0"/>
              <a:t>Data Types -- Architecture!</a:t>
            </a:r>
          </a:p>
          <a:p>
            <a:pPr lvl="1"/>
            <a:r>
              <a:rPr lang="en-US" dirty="0"/>
              <a:t>Int = Integer  = ? Bits </a:t>
            </a:r>
          </a:p>
          <a:p>
            <a:pPr lvl="1"/>
            <a:r>
              <a:rPr lang="en-US" dirty="0"/>
              <a:t>Signed / Unsigned?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UTF8/16/32</a:t>
            </a:r>
          </a:p>
        </p:txBody>
      </p:sp>
      <p:pic>
        <p:nvPicPr>
          <p:cNvPr id="2052" name="Picture 4" descr="Image result for coffee mug overflow">
            <a:extLst>
              <a:ext uri="{FF2B5EF4-FFF2-40B4-BE49-F238E27FC236}">
                <a16:creationId xmlns:a16="http://schemas.microsoft.com/office/drawing/2014/main" id="{289AFC59-113E-4D90-A804-B646276E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47" y="1413264"/>
            <a:ext cx="1837153" cy="175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257FAB-6CC9-47A5-85F0-EDD41283B59E}"/>
              </a:ext>
            </a:extLst>
          </p:cNvPr>
          <p:cNvSpPr/>
          <p:nvPr/>
        </p:nvSpPr>
        <p:spPr>
          <a:xfrm>
            <a:off x="5833404" y="1076696"/>
            <a:ext cx="1050387" cy="403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+01dl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A2751-CC59-4F5E-BA33-8B720DFC881D}"/>
              </a:ext>
            </a:extLst>
          </p:cNvPr>
          <p:cNvSpPr/>
          <p:nvPr/>
        </p:nvSpPr>
        <p:spPr>
          <a:xfrm>
            <a:off x="8855614" y="1805871"/>
            <a:ext cx="1050387" cy="403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+10dl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612CCE-B05A-4BBD-AA4D-8CDCFEF16755}"/>
              </a:ext>
            </a:extLst>
          </p:cNvPr>
          <p:cNvSpPr/>
          <p:nvPr/>
        </p:nvSpPr>
        <p:spPr>
          <a:xfrm rot="753596">
            <a:off x="7121696" y="1542730"/>
            <a:ext cx="147835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D6E-E93F-42DF-B4F2-1D3734D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6" y="365125"/>
            <a:ext cx="8469923" cy="1325563"/>
          </a:xfrm>
        </p:spPr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8C4E-4F33-4B91-A3BB-D13CCBE0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2" y="1831242"/>
            <a:ext cx="3619500" cy="4351338"/>
          </a:xfrm>
        </p:spPr>
        <p:txBody>
          <a:bodyPr/>
          <a:lstStyle/>
          <a:p>
            <a:r>
              <a:rPr lang="sv-SE" dirty="0"/>
              <a:t>BSD </a:t>
            </a:r>
            <a:r>
              <a:rPr lang="sv-SE" dirty="0" err="1"/>
              <a:t>Sockets</a:t>
            </a:r>
            <a:endParaRPr lang="sv-SE" dirty="0"/>
          </a:p>
          <a:p>
            <a:r>
              <a:rPr lang="sv-SE" b="1" dirty="0"/>
              <a:t>POSIX </a:t>
            </a:r>
            <a:r>
              <a:rPr lang="sv-SE" b="1" dirty="0" err="1"/>
              <a:t>Sockets</a:t>
            </a:r>
            <a:endParaRPr lang="sv-SE" b="1" dirty="0"/>
          </a:p>
          <a:p>
            <a:r>
              <a:rPr lang="sv-SE" b="1" dirty="0"/>
              <a:t>Linux </a:t>
            </a:r>
            <a:r>
              <a:rPr lang="sv-SE" b="1" dirty="0" err="1"/>
              <a:t>Sockets</a:t>
            </a:r>
            <a:endParaRPr lang="sv-SE" b="1" dirty="0"/>
          </a:p>
          <a:p>
            <a:endParaRPr lang="sv-SE" dirty="0"/>
          </a:p>
          <a:p>
            <a:r>
              <a:rPr lang="sv-SE" dirty="0"/>
              <a:t>Unix </a:t>
            </a:r>
            <a:r>
              <a:rPr lang="sv-SE" dirty="0" err="1"/>
              <a:t>Sockets</a:t>
            </a:r>
            <a:endParaRPr lang="sv-SE" dirty="0"/>
          </a:p>
          <a:p>
            <a:r>
              <a:rPr lang="sv-SE" dirty="0" err="1"/>
              <a:t>Datalink</a:t>
            </a:r>
            <a:r>
              <a:rPr lang="sv-SE" dirty="0"/>
              <a:t> </a:t>
            </a:r>
            <a:r>
              <a:rPr lang="sv-SE" dirty="0" err="1"/>
              <a:t>Sockets</a:t>
            </a:r>
            <a:endParaRPr lang="sv-SE" dirty="0"/>
          </a:p>
          <a:p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Sockets</a:t>
            </a:r>
            <a:endParaRPr lang="sv-SE" dirty="0"/>
          </a:p>
          <a:p>
            <a:r>
              <a:rPr lang="sv-SE" dirty="0"/>
              <a:t>Windows </a:t>
            </a:r>
            <a:r>
              <a:rPr lang="sv-SE" dirty="0" err="1"/>
              <a:t>Sockets</a:t>
            </a:r>
            <a:r>
              <a:rPr lang="sv-SE" dirty="0"/>
              <a:t> </a:t>
            </a:r>
          </a:p>
        </p:txBody>
      </p:sp>
      <p:pic>
        <p:nvPicPr>
          <p:cNvPr id="10242" name="Picture 2" descr="Image result for network socket history BSD">
            <a:extLst>
              <a:ext uri="{FF2B5EF4-FFF2-40B4-BE49-F238E27FC236}">
                <a16:creationId xmlns:a16="http://schemas.microsoft.com/office/drawing/2014/main" id="{B308669A-EAAC-41E5-A71D-2008BD7B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46" y="598977"/>
            <a:ext cx="428625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40908"/>
      </p:ext>
    </p:extLst>
  </p:cSld>
  <p:clrMapOvr>
    <a:masterClrMapping/>
  </p:clrMapOvr>
</p:sld>
</file>

<file path=ppt/theme/theme1.xml><?xml version="1.0" encoding="utf-8"?>
<a:theme xmlns:a="http://schemas.openxmlformats.org/drawingml/2006/main" name="B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" id="{392E5039-25C4-4405-9D3D-1D046D92AF98}" vid="{8A54BCE0-11CA-480F-BE60-1E6FBF859E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BTH</Template>
  <TotalTime>1285</TotalTime>
  <Words>1685</Words>
  <Application>Microsoft Office PowerPoint</Application>
  <PresentationFormat>Widescreen</PresentationFormat>
  <Paragraphs>364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Gill Sans MT</vt:lpstr>
      <vt:lpstr>Helvetica</vt:lpstr>
      <vt:lpstr>Lucida Console</vt:lpstr>
      <vt:lpstr>BTH</vt:lpstr>
      <vt:lpstr>Introduction to Sockets   (part 2)</vt:lpstr>
      <vt:lpstr>Summary</vt:lpstr>
      <vt:lpstr>Bits, Bytes and Words</vt:lpstr>
      <vt:lpstr>and on Architectures</vt:lpstr>
      <vt:lpstr>Bit/Byte – Arch – Communications</vt:lpstr>
      <vt:lpstr>Byte Ordering</vt:lpstr>
      <vt:lpstr>Byte Ordering</vt:lpstr>
      <vt:lpstr>Never Assume….</vt:lpstr>
      <vt:lpstr>Sockets</vt:lpstr>
      <vt:lpstr>PowerPoint Presentation</vt:lpstr>
      <vt:lpstr>PowerPoint Presentation</vt:lpstr>
      <vt:lpstr>POSIX</vt:lpstr>
      <vt:lpstr>Socket</vt:lpstr>
      <vt:lpstr>Example: UDP and TCP Sockets</vt:lpstr>
      <vt:lpstr> IPv4 Socket Address Structure</vt:lpstr>
      <vt:lpstr>Datatypes</vt:lpstr>
      <vt:lpstr>Generic Socket Address</vt:lpstr>
      <vt:lpstr>Type Casting</vt:lpstr>
      <vt:lpstr>Example: Type Cast</vt:lpstr>
      <vt:lpstr>IPv6 Socket Address Structure</vt:lpstr>
      <vt:lpstr>Summary</vt:lpstr>
      <vt:lpstr>Value – Result Arguments</vt:lpstr>
      <vt:lpstr>Value – Result Argument</vt:lpstr>
      <vt:lpstr>Byte Ordering (repeat)</vt:lpstr>
      <vt:lpstr>Byte Ordering Functions </vt:lpstr>
      <vt:lpstr>Reading Protocol Defs.</vt:lpstr>
      <vt:lpstr>Byte Manipulation Functions</vt:lpstr>
      <vt:lpstr>IPv4 Address Conversion</vt:lpstr>
      <vt:lpstr>IPv4 and IPv6 Address Conversion</vt:lpstr>
      <vt:lpstr>Domain Name System  - DNS (short)</vt:lpstr>
      <vt:lpstr>Hierarchy</vt:lpstr>
      <vt:lpstr>Internet Domain Names</vt:lpstr>
      <vt:lpstr>Top Domains</vt:lpstr>
      <vt:lpstr>Top Domains</vt:lpstr>
      <vt:lpstr>Resolving</vt:lpstr>
      <vt:lpstr>PowerPoint Presentation</vt:lpstr>
      <vt:lpstr>PowerPoint Presentation</vt:lpstr>
      <vt:lpstr>PowerPoint Presentation</vt:lpstr>
      <vt:lpstr>Read and Write Stream (TCP) Sockets</vt:lpstr>
      <vt:lpstr>TCP state transition diagram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Sockets</dc:title>
  <dc:creator>Patrik Arlos</dc:creator>
  <cp:lastModifiedBy>Patrik Arlos</cp:lastModifiedBy>
  <cp:revision>1</cp:revision>
  <dcterms:created xsi:type="dcterms:W3CDTF">2019-01-15T13:08:54Z</dcterms:created>
  <dcterms:modified xsi:type="dcterms:W3CDTF">2019-03-13T10:09:13Z</dcterms:modified>
</cp:coreProperties>
</file>