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1" r:id="rId4"/>
    <p:sldId id="263" r:id="rId5"/>
    <p:sldId id="366" r:id="rId6"/>
    <p:sldId id="262" r:id="rId7"/>
    <p:sldId id="265" r:id="rId8"/>
    <p:sldId id="270" r:id="rId9"/>
    <p:sldId id="266" r:id="rId10"/>
    <p:sldId id="268" r:id="rId11"/>
    <p:sldId id="267" r:id="rId12"/>
    <p:sldId id="269" r:id="rId13"/>
    <p:sldId id="272" r:id="rId14"/>
    <p:sldId id="264" r:id="rId15"/>
    <p:sldId id="273" r:id="rId16"/>
    <p:sldId id="275" r:id="rId17"/>
    <p:sldId id="276" r:id="rId18"/>
    <p:sldId id="274" r:id="rId19"/>
    <p:sldId id="258" r:id="rId20"/>
    <p:sldId id="277" r:id="rId21"/>
    <p:sldId id="278" r:id="rId22"/>
    <p:sldId id="279" r:id="rId23"/>
    <p:sldId id="280" r:id="rId24"/>
    <p:sldId id="281" r:id="rId25"/>
    <p:sldId id="260" r:id="rId26"/>
    <p:sldId id="282" r:id="rId27"/>
    <p:sldId id="368" r:id="rId28"/>
    <p:sldId id="3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84FC4-F189-4092-A595-5B1DBDA996FF}" v="21" dt="2019-03-13T12:39:26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/>
    <p:restoredTop sz="93192"/>
  </p:normalViewPr>
  <p:slideViewPr>
    <p:cSldViewPr snapToGrid="0" snapToObjects="1">
      <p:cViewPr varScale="1">
        <p:scale>
          <a:sx n="111" d="100"/>
          <a:sy n="111" d="100"/>
        </p:scale>
        <p:origin x="92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CE284FC4-F189-4092-A595-5B1DBDA996FF}"/>
    <pc:docChg chg="undo custSel addSld modSld sldOrd">
      <pc:chgData name="Patrik Arlos" userId="a02e9f34-b7c1-458f-b069-bfd244fb69b9" providerId="ADAL" clId="{CE284FC4-F189-4092-A595-5B1DBDA996FF}" dt="2019-03-13T12:39:37.961" v="459" actId="20577"/>
      <pc:docMkLst>
        <pc:docMk/>
      </pc:docMkLst>
      <pc:sldChg chg="modSp">
        <pc:chgData name="Patrik Arlos" userId="a02e9f34-b7c1-458f-b069-bfd244fb69b9" providerId="ADAL" clId="{CE284FC4-F189-4092-A595-5B1DBDA996FF}" dt="2019-02-26T07:39:14.782" v="61" actId="6549"/>
        <pc:sldMkLst>
          <pc:docMk/>
          <pc:sldMk cId="76914611" sldId="256"/>
        </pc:sldMkLst>
        <pc:spChg chg="mod">
          <ac:chgData name="Patrik Arlos" userId="a02e9f34-b7c1-458f-b069-bfd244fb69b9" providerId="ADAL" clId="{CE284FC4-F189-4092-A595-5B1DBDA996FF}" dt="2019-02-26T07:39:14.782" v="61" actId="6549"/>
          <ac:spMkLst>
            <pc:docMk/>
            <pc:sldMk cId="76914611" sldId="256"/>
            <ac:spMk id="2" creationId="{00000000-0000-0000-0000-000000000000}"/>
          </ac:spMkLst>
        </pc:spChg>
      </pc:sldChg>
      <pc:sldChg chg="modSp">
        <pc:chgData name="Patrik Arlos" userId="a02e9f34-b7c1-458f-b069-bfd244fb69b9" providerId="ADAL" clId="{CE284FC4-F189-4092-A595-5B1DBDA996FF}" dt="2019-03-13T10:17:40.399" v="75" actId="14100"/>
        <pc:sldMkLst>
          <pc:docMk/>
          <pc:sldMk cId="4113926491" sldId="259"/>
        </pc:sldMkLst>
        <pc:spChg chg="mod">
          <ac:chgData name="Patrik Arlos" userId="a02e9f34-b7c1-458f-b069-bfd244fb69b9" providerId="ADAL" clId="{CE284FC4-F189-4092-A595-5B1DBDA996FF}" dt="2019-03-13T10:17:40.399" v="75" actId="14100"/>
          <ac:spMkLst>
            <pc:docMk/>
            <pc:sldMk cId="4113926491" sldId="259"/>
            <ac:spMk id="2" creationId="{C4CCA755-9C94-402F-92F7-216E4BEA4789}"/>
          </ac:spMkLst>
        </pc:spChg>
        <pc:spChg chg="mod">
          <ac:chgData name="Patrik Arlos" userId="a02e9f34-b7c1-458f-b069-bfd244fb69b9" providerId="ADAL" clId="{CE284FC4-F189-4092-A595-5B1DBDA996FF}" dt="2019-03-13T10:17:17.618" v="67" actId="14100"/>
          <ac:spMkLst>
            <pc:docMk/>
            <pc:sldMk cId="4113926491" sldId="259"/>
            <ac:spMk id="6" creationId="{35A29A37-5E9B-4B92-BA8B-AC7F0BAFED84}"/>
          </ac:spMkLst>
        </pc:spChg>
        <pc:spChg chg="mod">
          <ac:chgData name="Patrik Arlos" userId="a02e9f34-b7c1-458f-b069-bfd244fb69b9" providerId="ADAL" clId="{CE284FC4-F189-4092-A595-5B1DBDA996FF}" dt="2019-03-13T10:17:10.111" v="66" actId="403"/>
          <ac:spMkLst>
            <pc:docMk/>
            <pc:sldMk cId="4113926491" sldId="259"/>
            <ac:spMk id="7" creationId="{DD509EA6-99E0-44F0-BBE4-C5AAC2D7BD72}"/>
          </ac:spMkLst>
        </pc:spChg>
        <pc:spChg chg="mod">
          <ac:chgData name="Patrik Arlos" userId="a02e9f34-b7c1-458f-b069-bfd244fb69b9" providerId="ADAL" clId="{CE284FC4-F189-4092-A595-5B1DBDA996FF}" dt="2019-03-13T10:17:10.111" v="66" actId="403"/>
          <ac:spMkLst>
            <pc:docMk/>
            <pc:sldMk cId="4113926491" sldId="259"/>
            <ac:spMk id="8" creationId="{94539FA4-0576-4228-B079-65FF80DEECBA}"/>
          </ac:spMkLst>
        </pc:spChg>
        <pc:spChg chg="mod">
          <ac:chgData name="Patrik Arlos" userId="a02e9f34-b7c1-458f-b069-bfd244fb69b9" providerId="ADAL" clId="{CE284FC4-F189-4092-A595-5B1DBDA996FF}" dt="2019-03-13T10:17:10.111" v="66" actId="403"/>
          <ac:spMkLst>
            <pc:docMk/>
            <pc:sldMk cId="4113926491" sldId="259"/>
            <ac:spMk id="9" creationId="{450E4848-28B2-484A-9C56-536E802BD8E1}"/>
          </ac:spMkLst>
        </pc:spChg>
        <pc:spChg chg="mod">
          <ac:chgData name="Patrik Arlos" userId="a02e9f34-b7c1-458f-b069-bfd244fb69b9" providerId="ADAL" clId="{CE284FC4-F189-4092-A595-5B1DBDA996FF}" dt="2019-03-13T10:17:24.597" v="71" actId="403"/>
          <ac:spMkLst>
            <pc:docMk/>
            <pc:sldMk cId="4113926491" sldId="259"/>
            <ac:spMk id="13" creationId="{51884A1E-B78A-40B7-8931-7800744B5E5A}"/>
          </ac:spMkLst>
        </pc:spChg>
      </pc:sldChg>
      <pc:sldChg chg="modSp">
        <pc:chgData name="Patrik Arlos" userId="a02e9f34-b7c1-458f-b069-bfd244fb69b9" providerId="ADAL" clId="{CE284FC4-F189-4092-A595-5B1DBDA996FF}" dt="2019-03-13T10:19:21.015" v="83" actId="404"/>
        <pc:sldMkLst>
          <pc:docMk/>
          <pc:sldMk cId="2333762369" sldId="261"/>
        </pc:sldMkLst>
        <pc:spChg chg="mod">
          <ac:chgData name="Patrik Arlos" userId="a02e9f34-b7c1-458f-b069-bfd244fb69b9" providerId="ADAL" clId="{CE284FC4-F189-4092-A595-5B1DBDA996FF}" dt="2019-03-13T10:19:21.015" v="83" actId="404"/>
          <ac:spMkLst>
            <pc:docMk/>
            <pc:sldMk cId="2333762369" sldId="261"/>
            <ac:spMk id="2" creationId="{1312CBA0-B894-4D26-A87A-32620982E85D}"/>
          </ac:spMkLst>
        </pc:spChg>
        <pc:grpChg chg="mod">
          <ac:chgData name="Patrik Arlos" userId="a02e9f34-b7c1-458f-b069-bfd244fb69b9" providerId="ADAL" clId="{CE284FC4-F189-4092-A595-5B1DBDA996FF}" dt="2019-03-13T10:18:31.031" v="77" actId="1076"/>
          <ac:grpSpMkLst>
            <pc:docMk/>
            <pc:sldMk cId="2333762369" sldId="261"/>
            <ac:grpSpMk id="15" creationId="{A384364F-AC9D-4BA6-8A4A-ADDA98AE0960}"/>
          </ac:grpSpMkLst>
        </pc:grpChg>
      </pc:sldChg>
      <pc:sldChg chg="modSp">
        <pc:chgData name="Patrik Arlos" userId="a02e9f34-b7c1-458f-b069-bfd244fb69b9" providerId="ADAL" clId="{CE284FC4-F189-4092-A595-5B1DBDA996FF}" dt="2019-03-13T10:24:56.265" v="96" actId="1076"/>
        <pc:sldMkLst>
          <pc:docMk/>
          <pc:sldMk cId="1186978498" sldId="262"/>
        </pc:sldMkLst>
        <pc:spChg chg="mod">
          <ac:chgData name="Patrik Arlos" userId="a02e9f34-b7c1-458f-b069-bfd244fb69b9" providerId="ADAL" clId="{CE284FC4-F189-4092-A595-5B1DBDA996FF}" dt="2019-03-13T10:24:16.807" v="87" actId="14100"/>
          <ac:spMkLst>
            <pc:docMk/>
            <pc:sldMk cId="1186978498" sldId="262"/>
            <ac:spMk id="2" creationId="{557CCF05-9F2E-4136-ACF9-DA8C2A008A3D}"/>
          </ac:spMkLst>
        </pc:spChg>
        <pc:spChg chg="mod">
          <ac:chgData name="Patrik Arlos" userId="a02e9f34-b7c1-458f-b069-bfd244fb69b9" providerId="ADAL" clId="{CE284FC4-F189-4092-A595-5B1DBDA996FF}" dt="2019-03-13T10:24:52.825" v="95" actId="1076"/>
          <ac:spMkLst>
            <pc:docMk/>
            <pc:sldMk cId="1186978498" sldId="262"/>
            <ac:spMk id="4" creationId="{074DC0D9-C1B2-4B2F-876D-1E081EF37025}"/>
          </ac:spMkLst>
        </pc:spChg>
        <pc:spChg chg="mod">
          <ac:chgData name="Patrik Arlos" userId="a02e9f34-b7c1-458f-b069-bfd244fb69b9" providerId="ADAL" clId="{CE284FC4-F189-4092-A595-5B1DBDA996FF}" dt="2019-03-13T10:24:56.265" v="96" actId="1076"/>
          <ac:spMkLst>
            <pc:docMk/>
            <pc:sldMk cId="1186978498" sldId="262"/>
            <ac:spMk id="7" creationId="{BC521CEF-159C-467B-B8EE-7D938F4ADAA8}"/>
          </ac:spMkLst>
        </pc:spChg>
        <pc:spChg chg="mod">
          <ac:chgData name="Patrik Arlos" userId="a02e9f34-b7c1-458f-b069-bfd244fb69b9" providerId="ADAL" clId="{CE284FC4-F189-4092-A595-5B1DBDA996FF}" dt="2019-03-13T10:24:49.433" v="94" actId="1076"/>
          <ac:spMkLst>
            <pc:docMk/>
            <pc:sldMk cId="1186978498" sldId="262"/>
            <ac:spMk id="8" creationId="{C4BFC21A-19F6-4E07-B791-9D8EF53CD986}"/>
          </ac:spMkLst>
        </pc:spChg>
      </pc:sldChg>
      <pc:sldChg chg="modSp">
        <pc:chgData name="Patrik Arlos" userId="a02e9f34-b7c1-458f-b069-bfd244fb69b9" providerId="ADAL" clId="{CE284FC4-F189-4092-A595-5B1DBDA996FF}" dt="2019-03-13T10:26:56.893" v="131" actId="1076"/>
        <pc:sldMkLst>
          <pc:docMk/>
          <pc:sldMk cId="1662555185" sldId="265"/>
        </pc:sldMkLst>
        <pc:spChg chg="mod">
          <ac:chgData name="Patrik Arlos" userId="a02e9f34-b7c1-458f-b069-bfd244fb69b9" providerId="ADAL" clId="{CE284FC4-F189-4092-A595-5B1DBDA996FF}" dt="2019-03-13T10:26:35.190" v="100" actId="14100"/>
          <ac:spMkLst>
            <pc:docMk/>
            <pc:sldMk cId="1662555185" sldId="265"/>
            <ac:spMk id="2" creationId="{557CCF05-9F2E-4136-ACF9-DA8C2A008A3D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3" creationId="{EC5AF99F-4349-4D58-843E-9F315B2B57D8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4" creationId="{074DC0D9-C1B2-4B2F-876D-1E081EF37025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5" creationId="{1C40E1C4-A842-493C-AAD0-CDCB4CB10FCA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10" creationId="{896F32E8-2351-4FF3-820B-26DE7C4BF2D0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11" creationId="{CA340D0A-6F0E-4EDF-BA3A-91B521A838B8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16" creationId="{EF0074D8-8713-4D4C-B232-8744B5EBCFB2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28" creationId="{5837ECF5-E2E2-47F8-ABEF-F99FB3035D3D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29" creationId="{4DC2DCF9-5220-45C1-9AE2-94D5657DA707}"/>
          </ac:spMkLst>
        </pc:spChg>
        <pc:spChg chg="mod">
          <ac:chgData name="Patrik Arlos" userId="a02e9f34-b7c1-458f-b069-bfd244fb69b9" providerId="ADAL" clId="{CE284FC4-F189-4092-A595-5B1DBDA996FF}" dt="2019-03-13T10:26:49.551" v="130" actId="1036"/>
          <ac:spMkLst>
            <pc:docMk/>
            <pc:sldMk cId="1662555185" sldId="265"/>
            <ac:spMk id="30" creationId="{3D136D7C-68AB-4FA9-BEDC-CE59B6CE2CF5}"/>
          </ac:spMkLst>
        </pc:spChg>
        <pc:spChg chg="mod">
          <ac:chgData name="Patrik Arlos" userId="a02e9f34-b7c1-458f-b069-bfd244fb69b9" providerId="ADAL" clId="{CE284FC4-F189-4092-A595-5B1DBDA996FF}" dt="2019-03-13T10:26:56.893" v="131" actId="1076"/>
          <ac:spMkLst>
            <pc:docMk/>
            <pc:sldMk cId="1662555185" sldId="265"/>
            <ac:spMk id="37" creationId="{220639F1-87F5-47F6-9799-590A2DC2DE8B}"/>
          </ac:spMkLst>
        </pc:spChg>
        <pc:cxnChg chg="mod">
          <ac:chgData name="Patrik Arlos" userId="a02e9f34-b7c1-458f-b069-bfd244fb69b9" providerId="ADAL" clId="{CE284FC4-F189-4092-A595-5B1DBDA996FF}" dt="2019-03-13T10:26:49.551" v="130" actId="1036"/>
          <ac:cxnSpMkLst>
            <pc:docMk/>
            <pc:sldMk cId="1662555185" sldId="265"/>
            <ac:cxnSpMk id="13" creationId="{2CB4F9E9-ADDD-4B07-B43F-F2513F25BAA4}"/>
          </ac:cxnSpMkLst>
        </pc:cxnChg>
        <pc:cxnChg chg="mod">
          <ac:chgData name="Patrik Arlos" userId="a02e9f34-b7c1-458f-b069-bfd244fb69b9" providerId="ADAL" clId="{CE284FC4-F189-4092-A595-5B1DBDA996FF}" dt="2019-03-13T10:26:49.551" v="130" actId="1036"/>
          <ac:cxnSpMkLst>
            <pc:docMk/>
            <pc:sldMk cId="1662555185" sldId="265"/>
            <ac:cxnSpMk id="15" creationId="{EBA89C04-A175-4180-861B-083AE242B11A}"/>
          </ac:cxnSpMkLst>
        </pc:cxnChg>
        <pc:cxnChg chg="mod">
          <ac:chgData name="Patrik Arlos" userId="a02e9f34-b7c1-458f-b069-bfd244fb69b9" providerId="ADAL" clId="{CE284FC4-F189-4092-A595-5B1DBDA996FF}" dt="2019-03-13T10:26:49.551" v="130" actId="1036"/>
          <ac:cxnSpMkLst>
            <pc:docMk/>
            <pc:sldMk cId="1662555185" sldId="265"/>
            <ac:cxnSpMk id="17" creationId="{381EBA9B-DF1B-4FB1-A38B-82FA1BAC26AC}"/>
          </ac:cxnSpMkLst>
        </pc:cxnChg>
        <pc:cxnChg chg="mod">
          <ac:chgData name="Patrik Arlos" userId="a02e9f34-b7c1-458f-b069-bfd244fb69b9" providerId="ADAL" clId="{CE284FC4-F189-4092-A595-5B1DBDA996FF}" dt="2019-03-13T10:26:49.551" v="130" actId="1036"/>
          <ac:cxnSpMkLst>
            <pc:docMk/>
            <pc:sldMk cId="1662555185" sldId="265"/>
            <ac:cxnSpMk id="20" creationId="{FCF2B505-91B1-4418-8AD8-3D42ED48B5E4}"/>
          </ac:cxnSpMkLst>
        </pc:cxnChg>
        <pc:cxnChg chg="mod">
          <ac:chgData name="Patrik Arlos" userId="a02e9f34-b7c1-458f-b069-bfd244fb69b9" providerId="ADAL" clId="{CE284FC4-F189-4092-A595-5B1DBDA996FF}" dt="2019-03-13T10:26:49.551" v="130" actId="1036"/>
          <ac:cxnSpMkLst>
            <pc:docMk/>
            <pc:sldMk cId="1662555185" sldId="265"/>
            <ac:cxnSpMk id="23" creationId="{CDB765A0-C358-44DF-856E-49110BE3DCAF}"/>
          </ac:cxnSpMkLst>
        </pc:cxnChg>
        <pc:cxnChg chg="mod">
          <ac:chgData name="Patrik Arlos" userId="a02e9f34-b7c1-458f-b069-bfd244fb69b9" providerId="ADAL" clId="{CE284FC4-F189-4092-A595-5B1DBDA996FF}" dt="2019-03-13T10:26:49.551" v="130" actId="1036"/>
          <ac:cxnSpMkLst>
            <pc:docMk/>
            <pc:sldMk cId="1662555185" sldId="265"/>
            <ac:cxnSpMk id="31" creationId="{97C752EF-71BD-4AA2-BC2D-0A7EB4230F6E}"/>
          </ac:cxnSpMkLst>
        </pc:cxnChg>
        <pc:cxnChg chg="mod">
          <ac:chgData name="Patrik Arlos" userId="a02e9f34-b7c1-458f-b069-bfd244fb69b9" providerId="ADAL" clId="{CE284FC4-F189-4092-A595-5B1DBDA996FF}" dt="2019-03-13T10:26:49.551" v="130" actId="1036"/>
          <ac:cxnSpMkLst>
            <pc:docMk/>
            <pc:sldMk cId="1662555185" sldId="265"/>
            <ac:cxnSpMk id="34" creationId="{866161EC-2AA2-46D8-AD24-97CB8C417895}"/>
          </ac:cxnSpMkLst>
        </pc:cxnChg>
      </pc:sldChg>
      <pc:sldChg chg="addSp modSp">
        <pc:chgData name="Patrik Arlos" userId="a02e9f34-b7c1-458f-b069-bfd244fb69b9" providerId="ADAL" clId="{CE284FC4-F189-4092-A595-5B1DBDA996FF}" dt="2019-03-13T10:35:39.307" v="177" actId="1076"/>
        <pc:sldMkLst>
          <pc:docMk/>
          <pc:sldMk cId="3897994417" sldId="266"/>
        </pc:sldMkLst>
        <pc:spChg chg="add mod">
          <ac:chgData name="Patrik Arlos" userId="a02e9f34-b7c1-458f-b069-bfd244fb69b9" providerId="ADAL" clId="{CE284FC4-F189-4092-A595-5B1DBDA996FF}" dt="2019-03-13T10:35:39.307" v="177" actId="1076"/>
          <ac:spMkLst>
            <pc:docMk/>
            <pc:sldMk cId="3897994417" sldId="266"/>
            <ac:spMk id="3" creationId="{D47F4F21-A2B3-40FB-BA77-2FE500CC2CA7}"/>
          </ac:spMkLst>
        </pc:spChg>
      </pc:sldChg>
      <pc:sldChg chg="addSp modSp">
        <pc:chgData name="Patrik Arlos" userId="a02e9f34-b7c1-458f-b069-bfd244fb69b9" providerId="ADAL" clId="{CE284FC4-F189-4092-A595-5B1DBDA996FF}" dt="2019-03-13T10:35:50.893" v="181" actId="1076"/>
        <pc:sldMkLst>
          <pc:docMk/>
          <pc:sldMk cId="3589128935" sldId="267"/>
        </pc:sldMkLst>
        <pc:spChg chg="add mod">
          <ac:chgData name="Patrik Arlos" userId="a02e9f34-b7c1-458f-b069-bfd244fb69b9" providerId="ADAL" clId="{CE284FC4-F189-4092-A595-5B1DBDA996FF}" dt="2019-03-13T10:35:50.893" v="181" actId="1076"/>
          <ac:spMkLst>
            <pc:docMk/>
            <pc:sldMk cId="3589128935" sldId="267"/>
            <ac:spMk id="3" creationId="{CFF9BF59-06DE-4438-8DC7-191210EA79F5}"/>
          </ac:spMkLst>
        </pc:spChg>
      </pc:sldChg>
      <pc:sldChg chg="addSp modSp">
        <pc:chgData name="Patrik Arlos" userId="a02e9f34-b7c1-458f-b069-bfd244fb69b9" providerId="ADAL" clId="{CE284FC4-F189-4092-A595-5B1DBDA996FF}" dt="2019-03-13T10:35:45.424" v="179" actId="1076"/>
        <pc:sldMkLst>
          <pc:docMk/>
          <pc:sldMk cId="845350809" sldId="268"/>
        </pc:sldMkLst>
        <pc:spChg chg="add mod">
          <ac:chgData name="Patrik Arlos" userId="a02e9f34-b7c1-458f-b069-bfd244fb69b9" providerId="ADAL" clId="{CE284FC4-F189-4092-A595-5B1DBDA996FF}" dt="2019-03-13T10:35:45.424" v="179" actId="1076"/>
          <ac:spMkLst>
            <pc:docMk/>
            <pc:sldMk cId="845350809" sldId="268"/>
            <ac:spMk id="3" creationId="{A6819EF1-CF19-4641-9576-F492788DD470}"/>
          </ac:spMkLst>
        </pc:spChg>
      </pc:sldChg>
      <pc:sldChg chg="addSp modSp">
        <pc:chgData name="Patrik Arlos" userId="a02e9f34-b7c1-458f-b069-bfd244fb69b9" providerId="ADAL" clId="{CE284FC4-F189-4092-A595-5B1DBDA996FF}" dt="2019-03-13T10:39:33.390" v="192" actId="1076"/>
        <pc:sldMkLst>
          <pc:docMk/>
          <pc:sldMk cId="3682421496" sldId="272"/>
        </pc:sldMkLst>
        <pc:spChg chg="add mod">
          <ac:chgData name="Patrik Arlos" userId="a02e9f34-b7c1-458f-b069-bfd244fb69b9" providerId="ADAL" clId="{CE284FC4-F189-4092-A595-5B1DBDA996FF}" dt="2019-02-12T08:15:45.326" v="59" actId="1076"/>
          <ac:spMkLst>
            <pc:docMk/>
            <pc:sldMk cId="3682421496" sldId="272"/>
            <ac:spMk id="3" creationId="{DFA114CD-DA43-434E-9E31-542A5D3EB868}"/>
          </ac:spMkLst>
        </pc:spChg>
        <pc:spChg chg="mod">
          <ac:chgData name="Patrik Arlos" userId="a02e9f34-b7c1-458f-b069-bfd244fb69b9" providerId="ADAL" clId="{CE284FC4-F189-4092-A595-5B1DBDA996FF}" dt="2019-03-13T10:39:33.390" v="192" actId="1076"/>
          <ac:spMkLst>
            <pc:docMk/>
            <pc:sldMk cId="3682421496" sldId="272"/>
            <ac:spMk id="6" creationId="{DD25713E-9C3A-4C5B-BF40-DB7B505D6239}"/>
          </ac:spMkLst>
        </pc:spChg>
      </pc:sldChg>
      <pc:sldChg chg="modSp">
        <pc:chgData name="Patrik Arlos" userId="a02e9f34-b7c1-458f-b069-bfd244fb69b9" providerId="ADAL" clId="{CE284FC4-F189-4092-A595-5B1DBDA996FF}" dt="2019-03-13T10:48:11.828" v="196" actId="14100"/>
        <pc:sldMkLst>
          <pc:docMk/>
          <pc:sldMk cId="1620218151" sldId="278"/>
        </pc:sldMkLst>
        <pc:spChg chg="mod">
          <ac:chgData name="Patrik Arlos" userId="a02e9f34-b7c1-458f-b069-bfd244fb69b9" providerId="ADAL" clId="{CE284FC4-F189-4092-A595-5B1DBDA996FF}" dt="2019-03-13T10:48:11.828" v="196" actId="14100"/>
          <ac:spMkLst>
            <pc:docMk/>
            <pc:sldMk cId="1620218151" sldId="278"/>
            <ac:spMk id="2" creationId="{3C186C3E-0602-4396-BF8E-D16A3BEF0244}"/>
          </ac:spMkLst>
        </pc:spChg>
      </pc:sldChg>
      <pc:sldChg chg="modSp">
        <pc:chgData name="Patrik Arlos" userId="a02e9f34-b7c1-458f-b069-bfd244fb69b9" providerId="ADAL" clId="{CE284FC4-F189-4092-A595-5B1DBDA996FF}" dt="2019-03-13T10:48:26.942" v="200" actId="14100"/>
        <pc:sldMkLst>
          <pc:docMk/>
          <pc:sldMk cId="2115885664" sldId="280"/>
        </pc:sldMkLst>
        <pc:spChg chg="mod">
          <ac:chgData name="Patrik Arlos" userId="a02e9f34-b7c1-458f-b069-bfd244fb69b9" providerId="ADAL" clId="{CE284FC4-F189-4092-A595-5B1DBDA996FF}" dt="2019-03-13T10:48:26.942" v="200" actId="14100"/>
          <ac:spMkLst>
            <pc:docMk/>
            <pc:sldMk cId="2115885664" sldId="280"/>
            <ac:spMk id="2" creationId="{ECFC7DAE-3136-4096-9B14-E48EAF3091D5}"/>
          </ac:spMkLst>
        </pc:spChg>
      </pc:sldChg>
      <pc:sldChg chg="modSp">
        <pc:chgData name="Patrik Arlos" userId="a02e9f34-b7c1-458f-b069-bfd244fb69b9" providerId="ADAL" clId="{CE284FC4-F189-4092-A595-5B1DBDA996FF}" dt="2019-03-13T10:48:43.254" v="204" actId="14100"/>
        <pc:sldMkLst>
          <pc:docMk/>
          <pc:sldMk cId="985468375" sldId="281"/>
        </pc:sldMkLst>
        <pc:spChg chg="mod">
          <ac:chgData name="Patrik Arlos" userId="a02e9f34-b7c1-458f-b069-bfd244fb69b9" providerId="ADAL" clId="{CE284FC4-F189-4092-A595-5B1DBDA996FF}" dt="2019-03-13T10:48:43.254" v="204" actId="14100"/>
          <ac:spMkLst>
            <pc:docMk/>
            <pc:sldMk cId="985468375" sldId="281"/>
            <ac:spMk id="2" creationId="{F67DCEE2-DB30-4BFD-8B54-36FF1B5E0FE0}"/>
          </ac:spMkLst>
        </pc:spChg>
      </pc:sldChg>
      <pc:sldChg chg="addSp delSp modSp add">
        <pc:chgData name="Patrik Arlos" userId="a02e9f34-b7c1-458f-b069-bfd244fb69b9" providerId="ADAL" clId="{CE284FC4-F189-4092-A595-5B1DBDA996FF}" dt="2019-03-13T12:39:37.961" v="459" actId="20577"/>
        <pc:sldMkLst>
          <pc:docMk/>
          <pc:sldMk cId="3011979020" sldId="367"/>
        </pc:sldMkLst>
        <pc:spChg chg="del mod">
          <ac:chgData name="Patrik Arlos" userId="a02e9f34-b7c1-458f-b069-bfd244fb69b9" providerId="ADAL" clId="{CE284FC4-F189-4092-A595-5B1DBDA996FF}" dt="2019-03-13T12:34:56.404" v="216"/>
          <ac:spMkLst>
            <pc:docMk/>
            <pc:sldMk cId="3011979020" sldId="367"/>
            <ac:spMk id="2" creationId="{FBB1606B-77E2-4F70-89FC-3DBE7B55825F}"/>
          </ac:spMkLst>
        </pc:spChg>
        <pc:spChg chg="del">
          <ac:chgData name="Patrik Arlos" userId="a02e9f34-b7c1-458f-b069-bfd244fb69b9" providerId="ADAL" clId="{CE284FC4-F189-4092-A595-5B1DBDA996FF}" dt="2019-03-13T12:34:56.404" v="216"/>
          <ac:spMkLst>
            <pc:docMk/>
            <pc:sldMk cId="3011979020" sldId="367"/>
            <ac:spMk id="3" creationId="{A2EACC65-EFC7-487A-98DF-857AC101A313}"/>
          </ac:spMkLst>
        </pc:spChg>
        <pc:spChg chg="add mod">
          <ac:chgData name="Patrik Arlos" userId="a02e9f34-b7c1-458f-b069-bfd244fb69b9" providerId="ADAL" clId="{CE284FC4-F189-4092-A595-5B1DBDA996FF}" dt="2019-03-13T12:35:40.615" v="267" actId="20577"/>
          <ac:spMkLst>
            <pc:docMk/>
            <pc:sldMk cId="3011979020" sldId="367"/>
            <ac:spMk id="11" creationId="{FC3D8DEB-7628-4A8B-9206-492C18A8023A}"/>
          </ac:spMkLst>
        </pc:spChg>
        <pc:spChg chg="add del mod">
          <ac:chgData name="Patrik Arlos" userId="a02e9f34-b7c1-458f-b069-bfd244fb69b9" providerId="ADAL" clId="{CE284FC4-F189-4092-A595-5B1DBDA996FF}" dt="2019-03-13T12:37:43.088" v="295" actId="478"/>
          <ac:spMkLst>
            <pc:docMk/>
            <pc:sldMk cId="3011979020" sldId="367"/>
            <ac:spMk id="12" creationId="{846913D6-AC0D-4B48-9FCA-BF26EB9AFD8E}"/>
          </ac:spMkLst>
        </pc:spChg>
        <pc:spChg chg="add del mod">
          <ac:chgData name="Patrik Arlos" userId="a02e9f34-b7c1-458f-b069-bfd244fb69b9" providerId="ADAL" clId="{CE284FC4-F189-4092-A595-5B1DBDA996FF}" dt="2019-03-13T12:37:57.309" v="298" actId="478"/>
          <ac:spMkLst>
            <pc:docMk/>
            <pc:sldMk cId="3011979020" sldId="367"/>
            <ac:spMk id="13" creationId="{AA243824-AB1A-48F0-A568-AC707FD6D4F0}"/>
          </ac:spMkLst>
        </pc:spChg>
        <pc:spChg chg="add mod">
          <ac:chgData name="Patrik Arlos" userId="a02e9f34-b7c1-458f-b069-bfd244fb69b9" providerId="ADAL" clId="{CE284FC4-F189-4092-A595-5B1DBDA996FF}" dt="2019-03-13T12:36:03.275" v="275" actId="20577"/>
          <ac:spMkLst>
            <pc:docMk/>
            <pc:sldMk cId="3011979020" sldId="367"/>
            <ac:spMk id="14" creationId="{5A7D8A6E-B36E-449D-91CF-69D83F32E5D3}"/>
          </ac:spMkLst>
        </pc:spChg>
        <pc:spChg chg="add mod">
          <ac:chgData name="Patrik Arlos" userId="a02e9f34-b7c1-458f-b069-bfd244fb69b9" providerId="ADAL" clId="{CE284FC4-F189-4092-A595-5B1DBDA996FF}" dt="2019-03-13T12:36:14.292" v="283" actId="20577"/>
          <ac:spMkLst>
            <pc:docMk/>
            <pc:sldMk cId="3011979020" sldId="367"/>
            <ac:spMk id="15" creationId="{45D60ED7-389D-409D-9217-92FBC6952EF6}"/>
          </ac:spMkLst>
        </pc:spChg>
        <pc:spChg chg="add mod">
          <ac:chgData name="Patrik Arlos" userId="a02e9f34-b7c1-458f-b069-bfd244fb69b9" providerId="ADAL" clId="{CE284FC4-F189-4092-A595-5B1DBDA996FF}" dt="2019-03-13T12:37:55.302" v="297" actId="1076"/>
          <ac:spMkLst>
            <pc:docMk/>
            <pc:sldMk cId="3011979020" sldId="367"/>
            <ac:spMk id="26" creationId="{93E31D14-70AB-4B3A-90A3-67EA4E2AD875}"/>
          </ac:spMkLst>
        </pc:spChg>
        <pc:spChg chg="add mod">
          <ac:chgData name="Patrik Arlos" userId="a02e9f34-b7c1-458f-b069-bfd244fb69b9" providerId="ADAL" clId="{CE284FC4-F189-4092-A595-5B1DBDA996FF}" dt="2019-03-13T12:37:55.302" v="297" actId="1076"/>
          <ac:spMkLst>
            <pc:docMk/>
            <pc:sldMk cId="3011979020" sldId="367"/>
            <ac:spMk id="27" creationId="{4258FD65-5F2E-4D3F-A7F2-01DB6058DC10}"/>
          </ac:spMkLst>
        </pc:spChg>
        <pc:spChg chg="add mod">
          <ac:chgData name="Patrik Arlos" userId="a02e9f34-b7c1-458f-b069-bfd244fb69b9" providerId="ADAL" clId="{CE284FC4-F189-4092-A595-5B1DBDA996FF}" dt="2019-03-13T12:39:37.961" v="459" actId="20577"/>
          <ac:spMkLst>
            <pc:docMk/>
            <pc:sldMk cId="3011979020" sldId="367"/>
            <ac:spMk id="42" creationId="{77364D97-A9C3-4886-8365-1422DCCB5AD7}"/>
          </ac:spMkLst>
        </pc:spChg>
        <pc:grpChg chg="add del">
          <ac:chgData name="Patrik Arlos" userId="a02e9f34-b7c1-458f-b069-bfd244fb69b9" providerId="ADAL" clId="{CE284FC4-F189-4092-A595-5B1DBDA996FF}" dt="2019-03-13T10:49:36.255" v="207"/>
          <ac:grpSpMkLst>
            <pc:docMk/>
            <pc:sldMk cId="3011979020" sldId="367"/>
            <ac:grpSpMk id="4" creationId="{3D4DE424-214D-44F7-86AC-B57203889644}"/>
          </ac:grpSpMkLst>
        </pc:grpChg>
        <pc:cxnChg chg="add mod">
          <ac:chgData name="Patrik Arlos" userId="a02e9f34-b7c1-458f-b069-bfd244fb69b9" providerId="ADAL" clId="{CE284FC4-F189-4092-A595-5B1DBDA996FF}" dt="2019-03-13T12:38:27.353" v="305" actId="14100"/>
          <ac:cxnSpMkLst>
            <pc:docMk/>
            <pc:sldMk cId="3011979020" sldId="367"/>
            <ac:cxnSpMk id="17" creationId="{754F4EF3-5C73-4F63-816A-86443C3B83F2}"/>
          </ac:cxnSpMkLst>
        </pc:cxnChg>
        <pc:cxnChg chg="add mod">
          <ac:chgData name="Patrik Arlos" userId="a02e9f34-b7c1-458f-b069-bfd244fb69b9" providerId="ADAL" clId="{CE284FC4-F189-4092-A595-5B1DBDA996FF}" dt="2019-03-13T12:38:33.855" v="307" actId="14100"/>
          <ac:cxnSpMkLst>
            <pc:docMk/>
            <pc:sldMk cId="3011979020" sldId="367"/>
            <ac:cxnSpMk id="18" creationId="{DBCB56D2-5D5D-469A-B164-5A8582DBD9D8}"/>
          </ac:cxnSpMkLst>
        </pc:cxnChg>
        <pc:cxnChg chg="add mod">
          <ac:chgData name="Patrik Arlos" userId="a02e9f34-b7c1-458f-b069-bfd244fb69b9" providerId="ADAL" clId="{CE284FC4-F189-4092-A595-5B1DBDA996FF}" dt="2019-03-13T12:37:03.471" v="292" actId="208"/>
          <ac:cxnSpMkLst>
            <pc:docMk/>
            <pc:sldMk cId="3011979020" sldId="367"/>
            <ac:cxnSpMk id="23" creationId="{A44288AD-8733-493C-AB3A-2FD1079A8086}"/>
          </ac:cxnSpMkLst>
        </pc:cxnChg>
        <pc:cxnChg chg="add mod">
          <ac:chgData name="Patrik Arlos" userId="a02e9f34-b7c1-458f-b069-bfd244fb69b9" providerId="ADAL" clId="{CE284FC4-F189-4092-A595-5B1DBDA996FF}" dt="2019-03-13T12:37:20.859" v="294" actId="208"/>
          <ac:cxnSpMkLst>
            <pc:docMk/>
            <pc:sldMk cId="3011979020" sldId="367"/>
            <ac:cxnSpMk id="25" creationId="{E4378471-8621-44C5-A646-E38D4F006BE4}"/>
          </ac:cxnSpMkLst>
        </pc:cxnChg>
        <pc:cxnChg chg="add mod">
          <ac:chgData name="Patrik Arlos" userId="a02e9f34-b7c1-458f-b069-bfd244fb69b9" providerId="ADAL" clId="{CE284FC4-F189-4092-A595-5B1DBDA996FF}" dt="2019-03-13T12:38:37.344" v="308" actId="14100"/>
          <ac:cxnSpMkLst>
            <pc:docMk/>
            <pc:sldMk cId="3011979020" sldId="367"/>
            <ac:cxnSpMk id="28" creationId="{CD93EDCE-DF1F-4C85-A285-36A4CF22D513}"/>
          </ac:cxnSpMkLst>
        </pc:cxnChg>
        <pc:cxnChg chg="add mod">
          <ac:chgData name="Patrik Arlos" userId="a02e9f34-b7c1-458f-b069-bfd244fb69b9" providerId="ADAL" clId="{CE284FC4-F189-4092-A595-5B1DBDA996FF}" dt="2019-03-13T12:38:42.018" v="309" actId="14100"/>
          <ac:cxnSpMkLst>
            <pc:docMk/>
            <pc:sldMk cId="3011979020" sldId="367"/>
            <ac:cxnSpMk id="29" creationId="{608258FE-8B2A-4EA1-BD12-C4EB0C25241E}"/>
          </ac:cxnSpMkLst>
        </pc:cxnChg>
        <pc:cxnChg chg="add mod">
          <ac:chgData name="Patrik Arlos" userId="a02e9f34-b7c1-458f-b069-bfd244fb69b9" providerId="ADAL" clId="{CE284FC4-F189-4092-A595-5B1DBDA996FF}" dt="2019-03-13T12:38:07.476" v="301" actId="14100"/>
          <ac:cxnSpMkLst>
            <pc:docMk/>
            <pc:sldMk cId="3011979020" sldId="367"/>
            <ac:cxnSpMk id="30" creationId="{869D3628-D4D0-4DFF-9C1B-1903FCA9E925}"/>
          </ac:cxnSpMkLst>
        </pc:cxnChg>
        <pc:cxnChg chg="add mod">
          <ac:chgData name="Patrik Arlos" userId="a02e9f34-b7c1-458f-b069-bfd244fb69b9" providerId="ADAL" clId="{CE284FC4-F189-4092-A595-5B1DBDA996FF}" dt="2019-03-13T12:38:16.166" v="304" actId="14100"/>
          <ac:cxnSpMkLst>
            <pc:docMk/>
            <pc:sldMk cId="3011979020" sldId="367"/>
            <ac:cxnSpMk id="31" creationId="{8879DE91-6143-4F1D-9579-53DB2F2EB541}"/>
          </ac:cxnSpMkLst>
        </pc:cxnChg>
      </pc:sldChg>
      <pc:sldChg chg="modSp add ord">
        <pc:chgData name="Patrik Arlos" userId="a02e9f34-b7c1-458f-b069-bfd244fb69b9" providerId="ADAL" clId="{CE284FC4-F189-4092-A595-5B1DBDA996FF}" dt="2019-03-13T10:53:27.796" v="211" actId="1076"/>
        <pc:sldMkLst>
          <pc:docMk/>
          <pc:sldMk cId="2247920596" sldId="368"/>
        </pc:sldMkLst>
        <pc:grpChg chg="mod">
          <ac:chgData name="Patrik Arlos" userId="a02e9f34-b7c1-458f-b069-bfd244fb69b9" providerId="ADAL" clId="{CE284FC4-F189-4092-A595-5B1DBDA996FF}" dt="2019-03-13T10:53:27.796" v="211" actId="1076"/>
          <ac:grpSpMkLst>
            <pc:docMk/>
            <pc:sldMk cId="2247920596" sldId="368"/>
            <ac:grpSpMk id="15" creationId="{A384364F-AC9D-4BA6-8A4A-ADDA98AE096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ECBDE-2C14-4682-971A-D87A2E24A14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259CA-DAD3-4954-9A53-9FDF8B0D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5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259CA-DAD3-4954-9A53-9FDF8B0D4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259CA-DAD3-4954-9A53-9FDF8B0D4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5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259CA-DAD3-4954-9A53-9FDF8B0D47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259CA-DAD3-4954-9A53-9FDF8B0D4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UDP </a:t>
            </a:r>
            <a:r>
              <a:rPr lang="en-US" dirty="0"/>
              <a:t>Sockets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Client, Server, (Socket) options</a:t>
            </a:r>
          </a:p>
          <a:p>
            <a:r>
              <a:rPr lang="en-US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25713E-9C3A-4C5B-BF40-DB7B505D6239}"/>
              </a:ext>
            </a:extLst>
          </p:cNvPr>
          <p:cNvSpPr/>
          <p:nvPr/>
        </p:nvSpPr>
        <p:spPr>
          <a:xfrm>
            <a:off x="1358900" y="802640"/>
            <a:ext cx="9474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memset</a:t>
            </a:r>
            <a:r>
              <a:rPr lang="en-US" dirty="0"/>
              <a:t>(&amp;hints, 0, </a:t>
            </a:r>
            <a:r>
              <a:rPr lang="en-US" dirty="0" err="1"/>
              <a:t>sizeof</a:t>
            </a:r>
            <a:r>
              <a:rPr lang="en-US" dirty="0"/>
              <a:t> hints);</a:t>
            </a:r>
          </a:p>
          <a:p>
            <a:r>
              <a:rPr lang="en-US" dirty="0"/>
              <a:t>	</a:t>
            </a:r>
            <a:r>
              <a:rPr lang="en-US" dirty="0" err="1"/>
              <a:t>hints.ai_family</a:t>
            </a:r>
            <a:r>
              <a:rPr lang="en-US" dirty="0"/>
              <a:t> = AF_UNSPEC;</a:t>
            </a:r>
          </a:p>
          <a:p>
            <a:r>
              <a:rPr lang="en-US" dirty="0"/>
              <a:t>	</a:t>
            </a:r>
            <a:r>
              <a:rPr lang="en-US" dirty="0" err="1"/>
              <a:t>hints.ai_socktype</a:t>
            </a:r>
            <a:r>
              <a:rPr lang="en-US" dirty="0"/>
              <a:t> = SOCK_DGRAM;</a:t>
            </a:r>
          </a:p>
          <a:p>
            <a:endParaRPr lang="en-US" dirty="0"/>
          </a:p>
          <a:p>
            <a:r>
              <a:rPr lang="en-US" dirty="0"/>
              <a:t>	if ((</a:t>
            </a:r>
            <a:r>
              <a:rPr lang="en-US" dirty="0" err="1"/>
              <a:t>rv</a:t>
            </a:r>
            <a:r>
              <a:rPr lang="en-US" dirty="0"/>
              <a:t> = </a:t>
            </a:r>
            <a:r>
              <a:rPr lang="en-US" dirty="0" err="1"/>
              <a:t>getaddrinfo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[1], SERVERPORT, &amp;hints, &amp;</a:t>
            </a:r>
            <a:r>
              <a:rPr lang="en-US" dirty="0" err="1"/>
              <a:t>servinfo</a:t>
            </a:r>
            <a:r>
              <a:rPr lang="en-US" dirty="0"/>
              <a:t>)) != 0) {</a:t>
            </a:r>
          </a:p>
          <a:p>
            <a:r>
              <a:rPr lang="en-US" dirty="0"/>
              <a:t>		</a:t>
            </a:r>
            <a:r>
              <a:rPr lang="en-US" dirty="0" err="1"/>
              <a:t>fprintf</a:t>
            </a:r>
            <a:r>
              <a:rPr lang="en-US" dirty="0"/>
              <a:t>(stderr, "</a:t>
            </a:r>
            <a:r>
              <a:rPr lang="en-US" dirty="0" err="1"/>
              <a:t>getaddrinfo</a:t>
            </a:r>
            <a:r>
              <a:rPr lang="en-US" dirty="0"/>
              <a:t>: %s\n", </a:t>
            </a:r>
            <a:r>
              <a:rPr lang="en-US" dirty="0" err="1"/>
              <a:t>gai_strerror</a:t>
            </a:r>
            <a:r>
              <a:rPr lang="en-US" dirty="0"/>
              <a:t>(</a:t>
            </a:r>
            <a:r>
              <a:rPr lang="en-US" dirty="0" err="1"/>
              <a:t>rv</a:t>
            </a:r>
            <a:r>
              <a:rPr lang="en-US" dirty="0"/>
              <a:t>));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loop through all the results and make a socket</a:t>
            </a:r>
          </a:p>
          <a:p>
            <a:r>
              <a:rPr lang="en-US" dirty="0"/>
              <a:t>	for(p = </a:t>
            </a:r>
            <a:r>
              <a:rPr lang="en-US" dirty="0" err="1"/>
              <a:t>servinfo</a:t>
            </a:r>
            <a:r>
              <a:rPr lang="en-US" dirty="0"/>
              <a:t>; p != NULL; p = p-&gt;</a:t>
            </a:r>
            <a:r>
              <a:rPr lang="en-US" dirty="0" err="1"/>
              <a:t>ai_next</a:t>
            </a:r>
            <a:r>
              <a:rPr lang="en-US" dirty="0"/>
              <a:t>) {</a:t>
            </a:r>
          </a:p>
          <a:p>
            <a:r>
              <a:rPr lang="en-US" dirty="0"/>
              <a:t>		if ((</a:t>
            </a:r>
            <a:r>
              <a:rPr lang="en-US" dirty="0" err="1"/>
              <a:t>sockfd</a:t>
            </a:r>
            <a:r>
              <a:rPr lang="en-US" dirty="0"/>
              <a:t> = socket(p-&gt;</a:t>
            </a:r>
            <a:r>
              <a:rPr lang="en-US" dirty="0" err="1"/>
              <a:t>ai_family</a:t>
            </a:r>
            <a:r>
              <a:rPr lang="en-US" dirty="0"/>
              <a:t>, p-&gt;</a:t>
            </a:r>
            <a:r>
              <a:rPr lang="en-US" dirty="0" err="1"/>
              <a:t>ai_socktype</a:t>
            </a:r>
            <a:r>
              <a:rPr lang="en-US" dirty="0"/>
              <a:t>,	p-&gt;</a:t>
            </a:r>
            <a:r>
              <a:rPr lang="en-US" dirty="0" err="1"/>
              <a:t>ai_protocol</a:t>
            </a:r>
            <a:r>
              <a:rPr lang="en-US" dirty="0"/>
              <a:t>)) == -1) {</a:t>
            </a:r>
          </a:p>
          <a:p>
            <a:r>
              <a:rPr lang="en-US" dirty="0"/>
              <a:t>			</a:t>
            </a:r>
            <a:r>
              <a:rPr lang="en-US" dirty="0" err="1"/>
              <a:t>perror</a:t>
            </a:r>
            <a:r>
              <a:rPr lang="en-US" dirty="0"/>
              <a:t>("talker: socket");</a:t>
            </a:r>
          </a:p>
          <a:p>
            <a:r>
              <a:rPr lang="en-US" dirty="0"/>
              <a:t>			continue;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	break;</a:t>
            </a:r>
          </a:p>
          <a:p>
            <a:r>
              <a:rPr lang="en-US" dirty="0"/>
              <a:t>	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819EF1-CF19-4641-9576-F492788DD470}"/>
              </a:ext>
            </a:extLst>
          </p:cNvPr>
          <p:cNvSpPr/>
          <p:nvPr/>
        </p:nvSpPr>
        <p:spPr>
          <a:xfrm>
            <a:off x="9241960" y="2758347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</p:txBody>
      </p:sp>
    </p:spTree>
    <p:extLst>
      <p:ext uri="{BB962C8B-B14F-4D97-AF65-F5344CB8AC3E}">
        <p14:creationId xmlns:p14="http://schemas.microsoft.com/office/powerpoint/2010/main" val="84535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25713E-9C3A-4C5B-BF40-DB7B505D6239}"/>
              </a:ext>
            </a:extLst>
          </p:cNvPr>
          <p:cNvSpPr/>
          <p:nvPr/>
        </p:nvSpPr>
        <p:spPr>
          <a:xfrm>
            <a:off x="187960" y="980440"/>
            <a:ext cx="106451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	if (p == NULL) {</a:t>
            </a:r>
          </a:p>
          <a:p>
            <a:r>
              <a:rPr lang="en-US" dirty="0"/>
              <a:t>		</a:t>
            </a:r>
            <a:r>
              <a:rPr lang="en-US" dirty="0" err="1"/>
              <a:t>fprintf</a:t>
            </a:r>
            <a:r>
              <a:rPr lang="en-US" dirty="0"/>
              <a:t>(stderr, "talker: failed to create socket\n");</a:t>
            </a:r>
          </a:p>
          <a:p>
            <a:r>
              <a:rPr lang="en-US" dirty="0"/>
              <a:t>		return 2;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if ((</a:t>
            </a:r>
            <a:r>
              <a:rPr lang="en-US" dirty="0" err="1"/>
              <a:t>numbytes</a:t>
            </a:r>
            <a:r>
              <a:rPr lang="en-US" dirty="0"/>
              <a:t> = </a:t>
            </a:r>
            <a:r>
              <a:rPr lang="en-US" b="1" dirty="0" err="1"/>
              <a:t>sendto</a:t>
            </a:r>
            <a:r>
              <a:rPr lang="en-US" dirty="0"/>
              <a:t>(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argv</a:t>
            </a:r>
            <a:r>
              <a:rPr lang="en-US" dirty="0"/>
              <a:t>[2],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[2]), 0, p-&gt;</a:t>
            </a:r>
            <a:r>
              <a:rPr lang="en-US" dirty="0" err="1"/>
              <a:t>ai_addr</a:t>
            </a:r>
            <a:r>
              <a:rPr lang="en-US" dirty="0"/>
              <a:t>, p-&gt;</a:t>
            </a:r>
            <a:r>
              <a:rPr lang="en-US" dirty="0" err="1"/>
              <a:t>ai_addrlen</a:t>
            </a:r>
            <a:r>
              <a:rPr lang="en-US" dirty="0"/>
              <a:t>)) == -1) {</a:t>
            </a:r>
          </a:p>
          <a:p>
            <a:r>
              <a:rPr lang="en-US" dirty="0"/>
              <a:t>		</a:t>
            </a:r>
            <a:r>
              <a:rPr lang="en-US" dirty="0" err="1"/>
              <a:t>perror</a:t>
            </a:r>
            <a:r>
              <a:rPr lang="en-US" dirty="0"/>
              <a:t>("talker: </a:t>
            </a:r>
            <a:r>
              <a:rPr lang="en-US" dirty="0" err="1"/>
              <a:t>sendto</a:t>
            </a:r>
            <a:r>
              <a:rPr lang="en-US" dirty="0"/>
              <a:t>");</a:t>
            </a:r>
          </a:p>
          <a:p>
            <a:r>
              <a:rPr lang="en-US" dirty="0"/>
              <a:t>		exit(1);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freeaddrinfo</a:t>
            </a:r>
            <a:r>
              <a:rPr lang="en-US" dirty="0"/>
              <a:t>(</a:t>
            </a:r>
            <a:r>
              <a:rPr lang="en-US" dirty="0" err="1"/>
              <a:t>servinfo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("talker: sent %d bytes to %s\n", </a:t>
            </a:r>
            <a:r>
              <a:rPr lang="en-US" dirty="0" err="1"/>
              <a:t>numbytes</a:t>
            </a:r>
            <a:r>
              <a:rPr lang="en-US" dirty="0"/>
              <a:t>, 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	close(</a:t>
            </a:r>
            <a:r>
              <a:rPr lang="en-US" dirty="0" err="1"/>
              <a:t>sockfd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F9BF59-06DE-4438-8DC7-191210EA79F5}"/>
              </a:ext>
            </a:extLst>
          </p:cNvPr>
          <p:cNvSpPr/>
          <p:nvPr/>
        </p:nvSpPr>
        <p:spPr>
          <a:xfrm>
            <a:off x="9259213" y="1341510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</p:txBody>
      </p:sp>
    </p:spTree>
    <p:extLst>
      <p:ext uri="{BB962C8B-B14F-4D97-AF65-F5344CB8AC3E}">
        <p14:creationId xmlns:p14="http://schemas.microsoft.com/office/powerpoint/2010/main" val="358912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EF40-44A7-461C-8027-578ED632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160" y="1"/>
            <a:ext cx="6096000" cy="960119"/>
          </a:xfrm>
        </p:spPr>
        <p:txBody>
          <a:bodyPr/>
          <a:lstStyle/>
          <a:p>
            <a:r>
              <a:rPr lang="sv-SE" dirty="0" err="1"/>
              <a:t>getaddrinfo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4D0E-B726-41C5-A664-2E907FF8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6919"/>
            <a:ext cx="10515600" cy="16100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>
                <a:latin typeface="+mn-lt"/>
              </a:rPr>
              <a:t>Given node and service</a:t>
            </a:r>
            <a:r>
              <a:rPr lang="en-US" i="1" dirty="0">
                <a:latin typeface="+mn-lt"/>
              </a:rPr>
              <a:t>, which identify an Internet host and a service, </a:t>
            </a:r>
            <a:r>
              <a:rPr lang="en-US" i="1" dirty="0" err="1">
                <a:latin typeface="+mn-lt"/>
              </a:rPr>
              <a:t>getaddrinfo</a:t>
            </a:r>
            <a:r>
              <a:rPr lang="en-US" i="1" dirty="0">
                <a:latin typeface="+mn-lt"/>
              </a:rPr>
              <a:t>() returns one or more </a:t>
            </a:r>
            <a:r>
              <a:rPr lang="en-US" i="1" dirty="0" err="1">
                <a:latin typeface="+mn-lt"/>
              </a:rPr>
              <a:t>addrinfo</a:t>
            </a:r>
            <a:r>
              <a:rPr lang="en-US" i="1" dirty="0">
                <a:latin typeface="+mn-lt"/>
              </a:rPr>
              <a:t> structures, each of which contains an Internet address that can be specified in a call to bind(2) or connect(2).  The </a:t>
            </a:r>
            <a:r>
              <a:rPr lang="en-US" i="1" dirty="0" err="1">
                <a:latin typeface="+mn-lt"/>
              </a:rPr>
              <a:t>getaddrinfo</a:t>
            </a:r>
            <a:r>
              <a:rPr lang="en-US" i="1" dirty="0">
                <a:latin typeface="+mn-lt"/>
              </a:rPr>
              <a:t>() function combines the functionality provided by the </a:t>
            </a:r>
            <a:r>
              <a:rPr lang="en-US" i="1" dirty="0" err="1">
                <a:latin typeface="+mn-lt"/>
              </a:rPr>
              <a:t>gethostbyname</a:t>
            </a:r>
            <a:r>
              <a:rPr lang="en-US" i="1" dirty="0">
                <a:latin typeface="+mn-lt"/>
              </a:rPr>
              <a:t>(3) and </a:t>
            </a:r>
            <a:r>
              <a:rPr lang="en-US" i="1" dirty="0" err="1">
                <a:latin typeface="+mn-lt"/>
              </a:rPr>
              <a:t>getservbyname</a:t>
            </a:r>
            <a:r>
              <a:rPr lang="en-US" i="1" dirty="0">
                <a:latin typeface="+mn-lt"/>
              </a:rPr>
              <a:t>(3) functions into a single interface, but unlike the latter functions, </a:t>
            </a:r>
            <a:r>
              <a:rPr lang="en-US" i="1" dirty="0" err="1">
                <a:latin typeface="+mn-lt"/>
              </a:rPr>
              <a:t>getaddrinfo</a:t>
            </a:r>
            <a:r>
              <a:rPr lang="en-US" i="1" dirty="0">
                <a:latin typeface="+mn-lt"/>
              </a:rPr>
              <a:t>() is reentrant and allows programs to </a:t>
            </a:r>
            <a:r>
              <a:rPr lang="en-US" b="1" i="1" dirty="0">
                <a:latin typeface="+mn-lt"/>
              </a:rPr>
              <a:t>eliminate IPv4-versus-IPv6 dependencies</a:t>
            </a:r>
            <a:r>
              <a:rPr lang="en-US" i="1" dirty="0">
                <a:latin typeface="+mn-lt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830-227B-4EFE-BE96-62BA1A04E60E}"/>
              </a:ext>
            </a:extLst>
          </p:cNvPr>
          <p:cNvSpPr/>
          <p:nvPr/>
        </p:nvSpPr>
        <p:spPr>
          <a:xfrm>
            <a:off x="3185160" y="1005900"/>
            <a:ext cx="609600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netdb.h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getaddrinfo</a:t>
            </a:r>
            <a:r>
              <a:rPr lang="en-US" dirty="0"/>
              <a:t>(const char *node, const char *service,</a:t>
            </a:r>
          </a:p>
          <a:p>
            <a:r>
              <a:rPr lang="en-US" dirty="0"/>
              <a:t>			   const struct </a:t>
            </a:r>
            <a:r>
              <a:rPr lang="en-US" dirty="0" err="1"/>
              <a:t>addrinfo</a:t>
            </a:r>
            <a:r>
              <a:rPr lang="en-US" dirty="0"/>
              <a:t> *hints,</a:t>
            </a:r>
          </a:p>
          <a:p>
            <a:r>
              <a:rPr lang="en-US" dirty="0"/>
              <a:t>			   struct </a:t>
            </a:r>
            <a:r>
              <a:rPr lang="en-US" dirty="0" err="1"/>
              <a:t>addrinfo</a:t>
            </a:r>
            <a:r>
              <a:rPr lang="en-US" dirty="0"/>
              <a:t> **res);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freeaddrinfo</a:t>
            </a:r>
            <a:r>
              <a:rPr lang="en-US" dirty="0"/>
              <a:t>(struct </a:t>
            </a:r>
            <a:r>
              <a:rPr lang="en-US" dirty="0" err="1"/>
              <a:t>addrinfo</a:t>
            </a:r>
            <a:r>
              <a:rPr lang="en-US" dirty="0"/>
              <a:t> *res);</a:t>
            </a:r>
          </a:p>
          <a:p>
            <a:endParaRPr lang="en-US" dirty="0"/>
          </a:p>
          <a:p>
            <a:r>
              <a:rPr lang="en-US" dirty="0"/>
              <a:t>const char *</a:t>
            </a:r>
            <a:r>
              <a:rPr lang="en-US" dirty="0" err="1"/>
              <a:t>gai_strerror</a:t>
            </a:r>
            <a:r>
              <a:rPr lang="en-US" dirty="0"/>
              <a:t>(int </a:t>
            </a:r>
            <a:r>
              <a:rPr lang="en-US" dirty="0" err="1"/>
              <a:t>errcode</a:t>
            </a:r>
            <a:r>
              <a:rPr lang="en-US" dirty="0"/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8DA61-AFCA-489A-9D39-29BF1926D3CD}"/>
              </a:ext>
            </a:extLst>
          </p:cNvPr>
          <p:cNvSpPr/>
          <p:nvPr/>
        </p:nvSpPr>
        <p:spPr>
          <a:xfrm>
            <a:off x="3067797" y="6343134"/>
            <a:ext cx="5853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http://man7.org/linux/man-pages/man3/getaddrinfo.3.html</a:t>
            </a:r>
          </a:p>
        </p:txBody>
      </p:sp>
    </p:spTree>
    <p:extLst>
      <p:ext uri="{BB962C8B-B14F-4D97-AF65-F5344CB8AC3E}">
        <p14:creationId xmlns:p14="http://schemas.microsoft.com/office/powerpoint/2010/main" val="180486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25713E-9C3A-4C5B-BF40-DB7B505D6239}"/>
              </a:ext>
            </a:extLst>
          </p:cNvPr>
          <p:cNvSpPr/>
          <p:nvPr/>
        </p:nvSpPr>
        <p:spPr>
          <a:xfrm>
            <a:off x="1030940" y="2509233"/>
            <a:ext cx="947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(connect(</a:t>
            </a:r>
            <a:r>
              <a:rPr lang="en-US" sz="2400" dirty="0" err="1"/>
              <a:t>sockfd,p</a:t>
            </a:r>
            <a:r>
              <a:rPr lang="en-US" sz="2400" dirty="0"/>
              <a:t>-&gt;</a:t>
            </a:r>
            <a:r>
              <a:rPr lang="en-US" sz="2400" dirty="0" err="1"/>
              <a:t>ai_addr</a:t>
            </a:r>
            <a:r>
              <a:rPr lang="en-US" sz="2400" dirty="0"/>
              <a:t>, p-&gt;</a:t>
            </a:r>
            <a:r>
              <a:rPr lang="en-US" sz="2400" dirty="0" err="1"/>
              <a:t>ai_addrlen</a:t>
            </a:r>
            <a:r>
              <a:rPr lang="en-US" sz="2400" dirty="0"/>
              <a:t>) &lt; 0 )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perror</a:t>
            </a:r>
            <a:r>
              <a:rPr lang="en-US" sz="2400" dirty="0"/>
              <a:t>("talker2: connect .\n");</a:t>
            </a:r>
          </a:p>
          <a:p>
            <a:r>
              <a:rPr lang="en-US" sz="2400" dirty="0"/>
              <a:t>  exit(1);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if ((</a:t>
            </a:r>
            <a:r>
              <a:rPr lang="en-US" sz="2400" dirty="0" err="1"/>
              <a:t>numbytes</a:t>
            </a:r>
            <a:r>
              <a:rPr lang="en-US" sz="2400" dirty="0"/>
              <a:t> = send(</a:t>
            </a:r>
            <a:r>
              <a:rPr lang="en-US" sz="2400" dirty="0" err="1"/>
              <a:t>sockfd</a:t>
            </a:r>
            <a:r>
              <a:rPr lang="en-US" sz="2400" dirty="0"/>
              <a:t>, </a:t>
            </a:r>
            <a:r>
              <a:rPr lang="en-US" sz="2400" dirty="0" err="1"/>
              <a:t>argv</a:t>
            </a:r>
            <a:r>
              <a:rPr lang="en-US" sz="2400" dirty="0"/>
              <a:t>[2], </a:t>
            </a:r>
            <a:r>
              <a:rPr lang="en-US" sz="2400" dirty="0" err="1"/>
              <a:t>strlen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[2]), 0)) == -1)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perror</a:t>
            </a:r>
            <a:r>
              <a:rPr lang="en-US" sz="2400" dirty="0"/>
              <a:t>("talker2: </a:t>
            </a:r>
            <a:r>
              <a:rPr lang="en-US" sz="2400" dirty="0" err="1"/>
              <a:t>sendto</a:t>
            </a:r>
            <a:r>
              <a:rPr lang="en-US" sz="2400" dirty="0"/>
              <a:t>");</a:t>
            </a:r>
          </a:p>
          <a:p>
            <a:r>
              <a:rPr lang="en-US" sz="2400" dirty="0"/>
              <a:t>	exit(1);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F70A3-4476-4B42-BA37-2E937044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send</a:t>
            </a:r>
            <a:r>
              <a:rPr lang="sv-SE" dirty="0"/>
              <a:t>….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A114CD-DA43-434E-9E31-542A5D3EB868}"/>
              </a:ext>
            </a:extLst>
          </p:cNvPr>
          <p:cNvSpPr/>
          <p:nvPr/>
        </p:nvSpPr>
        <p:spPr>
          <a:xfrm>
            <a:off x="7879977" y="2555240"/>
            <a:ext cx="3281083" cy="786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destination address with socket.</a:t>
            </a:r>
          </a:p>
        </p:txBody>
      </p:sp>
    </p:spTree>
    <p:extLst>
      <p:ext uri="{BB962C8B-B14F-4D97-AF65-F5344CB8AC3E}">
        <p14:creationId xmlns:p14="http://schemas.microsoft.com/office/powerpoint/2010/main" val="368242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382-920F-4EC8-A135-68FE4F4D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47577" cy="1325563"/>
          </a:xfrm>
        </p:spPr>
        <p:txBody>
          <a:bodyPr/>
          <a:lstStyle/>
          <a:p>
            <a:r>
              <a:rPr lang="en-US" dirty="0"/>
              <a:t>Receive/Read a Message with 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15745-AB9C-4B3A-86F7-99153A20902B}"/>
              </a:ext>
            </a:extLst>
          </p:cNvPr>
          <p:cNvSpPr txBox="1"/>
          <p:nvPr/>
        </p:nvSpPr>
        <p:spPr>
          <a:xfrm>
            <a:off x="1289135" y="2202546"/>
            <a:ext cx="8042825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&lt;sys/</a:t>
            </a:r>
            <a:r>
              <a:rPr lang="sv-SE" sz="1600" dirty="0" err="1">
                <a:latin typeface="Lucida Console" panose="020B0609040504020204" pitchFamily="49" charset="0"/>
              </a:rPr>
              <a:t>types.h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#</a:t>
            </a:r>
            <a:r>
              <a:rPr lang="sv-SE" sz="1600" dirty="0" err="1">
                <a:latin typeface="Lucida Console" panose="020B0609040504020204" pitchFamily="49" charset="0"/>
              </a:rPr>
              <a:t>include</a:t>
            </a:r>
            <a:r>
              <a:rPr lang="sv-SE" sz="1600" dirty="0">
                <a:latin typeface="Lucida Console" panose="020B0609040504020204" pitchFamily="49" charset="0"/>
              </a:rPr>
              <a:t> &lt;sys/</a:t>
            </a:r>
            <a:r>
              <a:rPr lang="sv-SE" sz="1600" dirty="0" err="1">
                <a:latin typeface="Lucida Console" panose="020B0609040504020204" pitchFamily="49" charset="0"/>
              </a:rPr>
              <a:t>socket.h</a:t>
            </a:r>
            <a:r>
              <a:rPr lang="sv-SE" sz="1600" dirty="0">
                <a:latin typeface="Lucida Console" panose="020B0609040504020204" pitchFamily="49" charset="0"/>
              </a:rPr>
              <a:t>&gt;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recv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buf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len,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recvfrom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buf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len,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flags,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              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sockaddr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src_addr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addrlen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  <a:p>
            <a:endParaRPr lang="sv-SE" sz="1600" dirty="0">
              <a:latin typeface="Lucida Console" panose="020B0609040504020204" pitchFamily="49" charset="0"/>
            </a:endParaRPr>
          </a:p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recvmsg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msghdr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msg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79518-FEF0-4828-B69A-6C58CA17F8BB}"/>
              </a:ext>
            </a:extLst>
          </p:cNvPr>
          <p:cNvSpPr/>
          <p:nvPr/>
        </p:nvSpPr>
        <p:spPr>
          <a:xfrm>
            <a:off x="1289134" y="5149435"/>
            <a:ext cx="59252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</a:t>
            </a:r>
            <a:r>
              <a:rPr lang="en-US" sz="1600" dirty="0" err="1">
                <a:latin typeface="Lucida Console" panose="020B0609040504020204" pitchFamily="49" charset="0"/>
              </a:rPr>
              <a:t>unistd.h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ssize_t</a:t>
            </a:r>
            <a:r>
              <a:rPr lang="en-US" sz="1600" dirty="0">
                <a:latin typeface="Lucida Console" panose="020B0609040504020204" pitchFamily="49" charset="0"/>
              </a:rPr>
              <a:t> read(int </a:t>
            </a:r>
            <a:r>
              <a:rPr lang="en-US" sz="1600" dirty="0" err="1">
                <a:latin typeface="Lucida Console" panose="020B0609040504020204" pitchFamily="49" charset="0"/>
              </a:rPr>
              <a:t>fd</a:t>
            </a:r>
            <a:r>
              <a:rPr lang="en-US" sz="1600" dirty="0">
                <a:latin typeface="Lucida Console" panose="020B0609040504020204" pitchFamily="49" charset="0"/>
              </a:rPr>
              <a:t>, void *</a:t>
            </a:r>
            <a:r>
              <a:rPr lang="en-US" sz="1600" dirty="0" err="1">
                <a:latin typeface="Lucida Console" panose="020B0609040504020204" pitchFamily="49" charset="0"/>
              </a:rPr>
              <a:t>buf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size_t</a:t>
            </a:r>
            <a:r>
              <a:rPr lang="en-US" sz="1600" dirty="0">
                <a:latin typeface="Lucida Console" panose="020B0609040504020204" pitchFamily="49" charset="0"/>
              </a:rPr>
              <a:t> count);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3A4C2-8754-4BC8-BE15-1C5222D1B596}"/>
              </a:ext>
            </a:extLst>
          </p:cNvPr>
          <p:cNvSpPr txBox="1"/>
          <p:nvPr/>
        </p:nvSpPr>
        <p:spPr>
          <a:xfrm rot="16200000">
            <a:off x="473922" y="3115532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Socket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0EF6-CCA1-46F3-9A09-58459B18089E}"/>
              </a:ext>
            </a:extLst>
          </p:cNvPr>
          <p:cNvSpPr txBox="1"/>
          <p:nvPr/>
        </p:nvSpPr>
        <p:spPr>
          <a:xfrm rot="16200000">
            <a:off x="114201" y="5363757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286300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F05-9F2E-4136-ACF9-DA8C2A00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a Message with 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DC0D9-C1B2-4B2F-876D-1E081EF37025}"/>
              </a:ext>
            </a:extLst>
          </p:cNvPr>
          <p:cNvSpPr txBox="1"/>
          <p:nvPr/>
        </p:nvSpPr>
        <p:spPr>
          <a:xfrm>
            <a:off x="1812375" y="1702279"/>
            <a:ext cx="851935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recv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buf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len,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F32E8-2351-4FF3-820B-26DE7C4BF2D0}"/>
              </a:ext>
            </a:extLst>
          </p:cNvPr>
          <p:cNvSpPr txBox="1"/>
          <p:nvPr/>
        </p:nvSpPr>
        <p:spPr>
          <a:xfrm>
            <a:off x="1812375" y="5479625"/>
            <a:ext cx="851935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recvfrom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buf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len,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flags,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              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sockaddr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src_addr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addrlen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5AF99F-4349-4D58-843E-9F315B2B57D8}"/>
              </a:ext>
            </a:extLst>
          </p:cNvPr>
          <p:cNvSpPr/>
          <p:nvPr/>
        </p:nvSpPr>
        <p:spPr>
          <a:xfrm>
            <a:off x="172418" y="2587033"/>
            <a:ext cx="2604053" cy="83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needs to be defined in socket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C40E1C4-A842-493C-AAD0-CDCB4CB10FCA}"/>
              </a:ext>
            </a:extLst>
          </p:cNvPr>
          <p:cNvSpPr/>
          <p:nvPr/>
        </p:nvSpPr>
        <p:spPr>
          <a:xfrm rot="3753181">
            <a:off x="3122728" y="1878897"/>
            <a:ext cx="263386" cy="9403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340D0A-6F0E-4EDF-BA3A-91B521A838B8}"/>
              </a:ext>
            </a:extLst>
          </p:cNvPr>
          <p:cNvSpPr/>
          <p:nvPr/>
        </p:nvSpPr>
        <p:spPr>
          <a:xfrm>
            <a:off x="4735996" y="3387133"/>
            <a:ext cx="4084982" cy="69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B4F9E9-ADDD-4B07-B43F-F2513F25BAA4}"/>
              </a:ext>
            </a:extLst>
          </p:cNvPr>
          <p:cNvCxnSpPr>
            <a:cxnSpLocks/>
          </p:cNvCxnSpPr>
          <p:nvPr/>
        </p:nvCxnSpPr>
        <p:spPr>
          <a:xfrm flipH="1">
            <a:off x="4735996" y="2066758"/>
            <a:ext cx="801753" cy="1291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A89C04-A175-4180-861B-083AE242B11A}"/>
              </a:ext>
            </a:extLst>
          </p:cNvPr>
          <p:cNvCxnSpPr/>
          <p:nvPr/>
        </p:nvCxnSpPr>
        <p:spPr>
          <a:xfrm>
            <a:off x="4735996" y="3908102"/>
            <a:ext cx="40849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0074D8-8713-4D4C-B232-8744B5EBCFB2}"/>
              </a:ext>
            </a:extLst>
          </p:cNvPr>
          <p:cNvSpPr txBox="1"/>
          <p:nvPr/>
        </p:nvSpPr>
        <p:spPr>
          <a:xfrm>
            <a:off x="6500191" y="3540977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len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1EBA9B-DF1B-4FB1-A38B-82FA1BAC26AC}"/>
              </a:ext>
            </a:extLst>
          </p:cNvPr>
          <p:cNvCxnSpPr>
            <a:cxnSpLocks/>
          </p:cNvCxnSpPr>
          <p:nvPr/>
        </p:nvCxnSpPr>
        <p:spPr>
          <a:xfrm flipH="1">
            <a:off x="6962362" y="2057813"/>
            <a:ext cx="94420" cy="1554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F2B505-91B1-4418-8AD8-3D42ED48B5E4}"/>
              </a:ext>
            </a:extLst>
          </p:cNvPr>
          <p:cNvCxnSpPr>
            <a:cxnSpLocks/>
          </p:cNvCxnSpPr>
          <p:nvPr/>
        </p:nvCxnSpPr>
        <p:spPr>
          <a:xfrm flipH="1" flipV="1">
            <a:off x="4735997" y="4110375"/>
            <a:ext cx="1217543" cy="1317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765A0-C358-44DF-856E-49110BE3DCAF}"/>
              </a:ext>
            </a:extLst>
          </p:cNvPr>
          <p:cNvCxnSpPr>
            <a:cxnSpLocks/>
          </p:cNvCxnSpPr>
          <p:nvPr/>
        </p:nvCxnSpPr>
        <p:spPr>
          <a:xfrm flipH="1" flipV="1">
            <a:off x="6927575" y="3783180"/>
            <a:ext cx="707665" cy="169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37ECF5-E2E2-47F8-ABEF-F99FB3035D3D}"/>
              </a:ext>
            </a:extLst>
          </p:cNvPr>
          <p:cNvSpPr/>
          <p:nvPr/>
        </p:nvSpPr>
        <p:spPr>
          <a:xfrm>
            <a:off x="6165573" y="6479760"/>
            <a:ext cx="1593575" cy="249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DC2DCF9-5220-45C1-9AE2-94D5657DA707}"/>
              </a:ext>
            </a:extLst>
          </p:cNvPr>
          <p:cNvSpPr/>
          <p:nvPr/>
        </p:nvSpPr>
        <p:spPr>
          <a:xfrm rot="16200000">
            <a:off x="6664188" y="3041098"/>
            <a:ext cx="472109" cy="6634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136D7C-68AB-4FA9-BEDC-CE59B6CE2CF5}"/>
              </a:ext>
            </a:extLst>
          </p:cNvPr>
          <p:cNvSpPr/>
          <p:nvPr/>
        </p:nvSpPr>
        <p:spPr>
          <a:xfrm>
            <a:off x="9894404" y="2662539"/>
            <a:ext cx="2060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MSG_CONFIRM</a:t>
            </a:r>
          </a:p>
          <a:p>
            <a:r>
              <a:rPr lang="en-US" dirty="0"/>
              <a:t>MSG_DONTROUTE</a:t>
            </a:r>
          </a:p>
          <a:p>
            <a:r>
              <a:rPr lang="en-US" dirty="0"/>
              <a:t>MSG_DONTWAIT</a:t>
            </a:r>
          </a:p>
          <a:p>
            <a:r>
              <a:rPr lang="en-US" dirty="0"/>
              <a:t>MSG_EOR</a:t>
            </a:r>
          </a:p>
          <a:p>
            <a:r>
              <a:rPr lang="en-US" dirty="0"/>
              <a:t>MSG_MORE</a:t>
            </a:r>
          </a:p>
          <a:p>
            <a:r>
              <a:rPr lang="en-US" dirty="0"/>
              <a:t>MSG_NOSIGNAL</a:t>
            </a:r>
          </a:p>
          <a:p>
            <a:r>
              <a:rPr lang="en-US" dirty="0"/>
              <a:t>MSG_OOB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C752EF-71BD-4AA2-BC2D-0A7EB4230F6E}"/>
              </a:ext>
            </a:extLst>
          </p:cNvPr>
          <p:cNvCxnSpPr>
            <a:cxnSpLocks/>
          </p:cNvCxnSpPr>
          <p:nvPr/>
        </p:nvCxnSpPr>
        <p:spPr>
          <a:xfrm>
            <a:off x="9218542" y="2057813"/>
            <a:ext cx="675862" cy="673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161EC-2AA2-46D8-AD24-97CB8C417895}"/>
              </a:ext>
            </a:extLst>
          </p:cNvPr>
          <p:cNvCxnSpPr>
            <a:cxnSpLocks/>
          </p:cNvCxnSpPr>
          <p:nvPr/>
        </p:nvCxnSpPr>
        <p:spPr>
          <a:xfrm flipV="1">
            <a:off x="9370942" y="4602488"/>
            <a:ext cx="523462" cy="75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0639F1-87F5-47F6-9799-590A2DC2DE8B}"/>
              </a:ext>
            </a:extLst>
          </p:cNvPr>
          <p:cNvSpPr/>
          <p:nvPr/>
        </p:nvSpPr>
        <p:spPr>
          <a:xfrm>
            <a:off x="54666" y="3924188"/>
            <a:ext cx="4825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4444"/>
                </a:solidFill>
                <a:latin typeface="verdana" panose="020B0604030504040204" pitchFamily="34" charset="0"/>
              </a:rPr>
              <a:t>Return Value</a:t>
            </a:r>
          </a:p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Returns the number of bytes received (could be less than </a:t>
            </a:r>
            <a:r>
              <a:rPr lang="en-US" i="1" dirty="0" err="1">
                <a:solidFill>
                  <a:srgbClr val="444444"/>
                </a:solidFill>
                <a:latin typeface="verdana" panose="020B0604030504040204" pitchFamily="34" charset="0"/>
              </a:rPr>
              <a:t>len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), or -1 on error.</a:t>
            </a:r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EF40-44A7-461C-8027-578ED632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160" y="1"/>
            <a:ext cx="6096000" cy="960119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recv</a:t>
            </a:r>
            <a:r>
              <a:rPr lang="sv-SE" dirty="0"/>
              <a:t>()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830-227B-4EFE-BE96-62BA1A04E60E}"/>
              </a:ext>
            </a:extLst>
          </p:cNvPr>
          <p:cNvSpPr/>
          <p:nvPr/>
        </p:nvSpPr>
        <p:spPr>
          <a:xfrm>
            <a:off x="1907539" y="1132900"/>
            <a:ext cx="8752840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// stream sockets and </a:t>
            </a:r>
            <a:r>
              <a:rPr lang="en-US" dirty="0" err="1"/>
              <a:t>recv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addrinfo</a:t>
            </a:r>
            <a:r>
              <a:rPr lang="en-US" dirty="0"/>
              <a:t> hints, *res;</a:t>
            </a:r>
          </a:p>
          <a:p>
            <a:r>
              <a:rPr lang="en-US" dirty="0"/>
              <a:t>int </a:t>
            </a:r>
            <a:r>
              <a:rPr lang="en-US" dirty="0" err="1"/>
              <a:t>sockfd</a:t>
            </a:r>
            <a:r>
              <a:rPr lang="en-US" dirty="0"/>
              <a:t>;</a:t>
            </a:r>
          </a:p>
          <a:p>
            <a:r>
              <a:rPr lang="en-US" dirty="0"/>
              <a:t>char </a:t>
            </a:r>
            <a:r>
              <a:rPr lang="en-US" dirty="0" err="1"/>
              <a:t>buf</a:t>
            </a:r>
            <a:r>
              <a:rPr lang="en-US" dirty="0"/>
              <a:t>[512];</a:t>
            </a:r>
          </a:p>
          <a:p>
            <a:r>
              <a:rPr lang="en-US" dirty="0"/>
              <a:t>int </a:t>
            </a:r>
            <a:r>
              <a:rPr lang="en-US" dirty="0" err="1"/>
              <a:t>byte_count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get host info, make socket, and connect it</a:t>
            </a:r>
          </a:p>
          <a:p>
            <a:r>
              <a:rPr lang="en-US" dirty="0" err="1"/>
              <a:t>memset</a:t>
            </a:r>
            <a:r>
              <a:rPr lang="en-US" dirty="0"/>
              <a:t>(&amp;hints, 0, </a:t>
            </a:r>
            <a:r>
              <a:rPr lang="en-US" dirty="0" err="1"/>
              <a:t>sizeof</a:t>
            </a:r>
            <a:r>
              <a:rPr lang="en-US" dirty="0"/>
              <a:t> hints);</a:t>
            </a:r>
          </a:p>
          <a:p>
            <a:r>
              <a:rPr lang="en-US" dirty="0" err="1"/>
              <a:t>hints.ai_family</a:t>
            </a:r>
            <a:r>
              <a:rPr lang="en-US" dirty="0"/>
              <a:t> = AF_UNSPEC;  // use IPv4 or IPv6, whichever</a:t>
            </a:r>
          </a:p>
          <a:p>
            <a:r>
              <a:rPr lang="en-US" dirty="0" err="1"/>
              <a:t>hints.ai_socktype</a:t>
            </a:r>
            <a:r>
              <a:rPr lang="en-US" dirty="0"/>
              <a:t> = SOCK_STREAM;</a:t>
            </a:r>
          </a:p>
          <a:p>
            <a:r>
              <a:rPr lang="en-US" dirty="0" err="1"/>
              <a:t>getaddrinfo</a:t>
            </a:r>
            <a:r>
              <a:rPr lang="en-US" dirty="0"/>
              <a:t>("www.example.com", "3490", &amp;hints, &amp;res);</a:t>
            </a:r>
          </a:p>
          <a:p>
            <a:r>
              <a:rPr lang="en-US" dirty="0" err="1"/>
              <a:t>sockfd</a:t>
            </a:r>
            <a:r>
              <a:rPr lang="en-US" dirty="0"/>
              <a:t> = socket(res-&gt;</a:t>
            </a:r>
            <a:r>
              <a:rPr lang="en-US" dirty="0" err="1"/>
              <a:t>ai_family</a:t>
            </a:r>
            <a:r>
              <a:rPr lang="en-US" dirty="0"/>
              <a:t>, res-&gt;</a:t>
            </a:r>
            <a:r>
              <a:rPr lang="en-US" dirty="0" err="1"/>
              <a:t>ai_socktype</a:t>
            </a:r>
            <a:r>
              <a:rPr lang="en-US" dirty="0"/>
              <a:t>, res-&gt;</a:t>
            </a:r>
            <a:r>
              <a:rPr lang="en-US" dirty="0" err="1"/>
              <a:t>ai_protocol</a:t>
            </a:r>
            <a:r>
              <a:rPr lang="en-US" dirty="0"/>
              <a:t>);</a:t>
            </a:r>
          </a:p>
          <a:p>
            <a:r>
              <a:rPr lang="en-US" dirty="0"/>
              <a:t>connect(</a:t>
            </a:r>
            <a:r>
              <a:rPr lang="en-US" dirty="0" err="1"/>
              <a:t>sockfd</a:t>
            </a:r>
            <a:r>
              <a:rPr lang="en-US" dirty="0"/>
              <a:t>, res-&gt;</a:t>
            </a:r>
            <a:r>
              <a:rPr lang="en-US" dirty="0" err="1"/>
              <a:t>ai_addr</a:t>
            </a:r>
            <a:r>
              <a:rPr lang="en-US" dirty="0"/>
              <a:t>, res-&gt;</a:t>
            </a:r>
            <a:r>
              <a:rPr lang="en-US" dirty="0" err="1"/>
              <a:t>ai_addrlen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all right!  now that we're connected, we can receive some data!</a:t>
            </a:r>
          </a:p>
          <a:p>
            <a:r>
              <a:rPr lang="en-US" dirty="0" err="1"/>
              <a:t>byte_count</a:t>
            </a:r>
            <a:r>
              <a:rPr lang="en-US" dirty="0"/>
              <a:t> = </a:t>
            </a:r>
            <a:r>
              <a:rPr lang="en-US" dirty="0" err="1"/>
              <a:t>recv</a:t>
            </a:r>
            <a:r>
              <a:rPr lang="en-US" dirty="0"/>
              <a:t>(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, 0);</a:t>
            </a:r>
          </a:p>
          <a:p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recv</a:t>
            </a:r>
            <a:r>
              <a:rPr lang="en-US" dirty="0"/>
              <a:t>()'d %d bytes of data in </a:t>
            </a:r>
            <a:r>
              <a:rPr lang="en-US" dirty="0" err="1"/>
              <a:t>buf</a:t>
            </a:r>
            <a:r>
              <a:rPr lang="en-US" dirty="0"/>
              <a:t>\n", </a:t>
            </a:r>
            <a:r>
              <a:rPr lang="en-US" dirty="0" err="1"/>
              <a:t>byte_count</a:t>
            </a:r>
            <a:r>
              <a:rPr lang="en-US" dirty="0"/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6321D-3D97-4C6E-9149-7F4C13CD1445}"/>
              </a:ext>
            </a:extLst>
          </p:cNvPr>
          <p:cNvSpPr/>
          <p:nvPr/>
        </p:nvSpPr>
        <p:spPr>
          <a:xfrm>
            <a:off x="3624289" y="6424414"/>
            <a:ext cx="531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https://beej.us/guide/bgnet/html/multi/recvman.html</a:t>
            </a:r>
          </a:p>
        </p:txBody>
      </p:sp>
    </p:spTree>
    <p:extLst>
      <p:ext uri="{BB962C8B-B14F-4D97-AF65-F5344CB8AC3E}">
        <p14:creationId xmlns:p14="http://schemas.microsoft.com/office/powerpoint/2010/main" val="329766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EF40-44A7-461C-8027-578ED632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160" y="1"/>
            <a:ext cx="6096000" cy="960119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recvfrom</a:t>
            </a:r>
            <a:r>
              <a:rPr lang="sv-SE" dirty="0"/>
              <a:t>()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7E830-227B-4EFE-BE96-62BA1A04E60E}"/>
              </a:ext>
            </a:extLst>
          </p:cNvPr>
          <p:cNvSpPr/>
          <p:nvPr/>
        </p:nvSpPr>
        <p:spPr>
          <a:xfrm>
            <a:off x="299721" y="1132900"/>
            <a:ext cx="11663680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struct </a:t>
            </a:r>
            <a:r>
              <a:rPr lang="en-US" sz="1200" dirty="0" err="1"/>
              <a:t>addrinfo</a:t>
            </a:r>
            <a:r>
              <a:rPr lang="en-US" sz="1200" dirty="0"/>
              <a:t> hints, *res;</a:t>
            </a:r>
          </a:p>
          <a:p>
            <a:r>
              <a:rPr lang="en-US" sz="1200" dirty="0"/>
              <a:t>int </a:t>
            </a:r>
            <a:r>
              <a:rPr lang="en-US" sz="1200" dirty="0" err="1"/>
              <a:t>sockfd</a:t>
            </a:r>
            <a:r>
              <a:rPr lang="en-US" sz="1200" dirty="0"/>
              <a:t>;</a:t>
            </a:r>
          </a:p>
          <a:p>
            <a:r>
              <a:rPr lang="en-US" sz="1200" dirty="0"/>
              <a:t>int </a:t>
            </a:r>
            <a:r>
              <a:rPr lang="en-US" sz="1200" dirty="0" err="1"/>
              <a:t>byte_count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socklen_t</a:t>
            </a:r>
            <a:r>
              <a:rPr lang="en-US" sz="1200" dirty="0"/>
              <a:t> </a:t>
            </a:r>
            <a:r>
              <a:rPr lang="en-US" sz="1200" dirty="0" err="1"/>
              <a:t>fromlen</a:t>
            </a:r>
            <a:r>
              <a:rPr lang="en-US" sz="1200" dirty="0"/>
              <a:t>;</a:t>
            </a:r>
          </a:p>
          <a:p>
            <a:r>
              <a:rPr lang="en-US" sz="1200" dirty="0"/>
              <a:t>struct </a:t>
            </a:r>
            <a:r>
              <a:rPr lang="en-US" sz="1200" dirty="0" err="1"/>
              <a:t>sockaddr_storage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;</a:t>
            </a:r>
          </a:p>
          <a:p>
            <a:r>
              <a:rPr lang="en-US" sz="1200" dirty="0"/>
              <a:t>char </a:t>
            </a:r>
            <a:r>
              <a:rPr lang="en-US" sz="1200" dirty="0" err="1"/>
              <a:t>buf</a:t>
            </a:r>
            <a:r>
              <a:rPr lang="en-US" sz="1200" dirty="0"/>
              <a:t>[512];</a:t>
            </a:r>
          </a:p>
          <a:p>
            <a:r>
              <a:rPr lang="en-US" sz="1200" dirty="0"/>
              <a:t>char </a:t>
            </a:r>
            <a:r>
              <a:rPr lang="en-US" sz="1200" dirty="0" err="1"/>
              <a:t>ipstr</a:t>
            </a:r>
            <a:r>
              <a:rPr lang="en-US" sz="1200" dirty="0"/>
              <a:t>[INET6_ADDRSTRLEN];</a:t>
            </a:r>
          </a:p>
          <a:p>
            <a:endParaRPr lang="en-US" sz="1200" dirty="0"/>
          </a:p>
          <a:p>
            <a:r>
              <a:rPr lang="en-US" sz="1200" dirty="0"/>
              <a:t>// get host info, make socket, bind it to port 4950</a:t>
            </a:r>
          </a:p>
          <a:p>
            <a:r>
              <a:rPr lang="en-US" sz="1200" dirty="0" err="1"/>
              <a:t>memset</a:t>
            </a:r>
            <a:r>
              <a:rPr lang="en-US" sz="1200" dirty="0"/>
              <a:t>(&amp;hints, 0, </a:t>
            </a:r>
            <a:r>
              <a:rPr lang="en-US" sz="1200" dirty="0" err="1"/>
              <a:t>sizeof</a:t>
            </a:r>
            <a:r>
              <a:rPr lang="en-US" sz="1200" dirty="0"/>
              <a:t> hints);</a:t>
            </a:r>
          </a:p>
          <a:p>
            <a:r>
              <a:rPr lang="en-US" sz="1200" dirty="0" err="1"/>
              <a:t>hints.ai_family</a:t>
            </a:r>
            <a:r>
              <a:rPr lang="en-US" sz="1200" dirty="0"/>
              <a:t> = AF_UNSPEC;  // use IPv4 or IPv6, whichever</a:t>
            </a:r>
          </a:p>
          <a:p>
            <a:r>
              <a:rPr lang="en-US" sz="1200" dirty="0" err="1"/>
              <a:t>hints.ai_socktype</a:t>
            </a:r>
            <a:r>
              <a:rPr lang="en-US" sz="1200" dirty="0"/>
              <a:t> = SOCK_DGRAM;</a:t>
            </a:r>
          </a:p>
          <a:p>
            <a:r>
              <a:rPr lang="en-US" sz="1200" dirty="0" err="1"/>
              <a:t>hints.ai_flags</a:t>
            </a:r>
            <a:r>
              <a:rPr lang="en-US" sz="1200" dirty="0"/>
              <a:t> = AI_PASSIVE;</a:t>
            </a:r>
          </a:p>
          <a:p>
            <a:r>
              <a:rPr lang="en-US" sz="1200" dirty="0" err="1"/>
              <a:t>getaddrinfo</a:t>
            </a:r>
            <a:r>
              <a:rPr lang="en-US" sz="1200" dirty="0"/>
              <a:t>(NULL, "4950", &amp;hints, &amp;res);</a:t>
            </a:r>
          </a:p>
          <a:p>
            <a:r>
              <a:rPr lang="en-US" sz="1200" dirty="0" err="1"/>
              <a:t>sockfd</a:t>
            </a:r>
            <a:r>
              <a:rPr lang="en-US" sz="1200" dirty="0"/>
              <a:t> = socket(res-&gt;</a:t>
            </a:r>
            <a:r>
              <a:rPr lang="en-US" sz="1200" dirty="0" err="1"/>
              <a:t>ai_family</a:t>
            </a:r>
            <a:r>
              <a:rPr lang="en-US" sz="1200" dirty="0"/>
              <a:t>, res-&gt;</a:t>
            </a:r>
            <a:r>
              <a:rPr lang="en-US" sz="1200" dirty="0" err="1"/>
              <a:t>ai_socktype</a:t>
            </a:r>
            <a:r>
              <a:rPr lang="en-US" sz="1200" dirty="0"/>
              <a:t>, res-&gt;</a:t>
            </a:r>
            <a:r>
              <a:rPr lang="en-US" sz="1200" dirty="0" err="1"/>
              <a:t>ai_protocol</a:t>
            </a:r>
            <a:r>
              <a:rPr lang="en-US" sz="1200" dirty="0"/>
              <a:t>);</a:t>
            </a:r>
          </a:p>
          <a:p>
            <a:r>
              <a:rPr lang="en-US" sz="1200" dirty="0"/>
              <a:t>bind(</a:t>
            </a:r>
            <a:r>
              <a:rPr lang="en-US" sz="1200" dirty="0" err="1"/>
              <a:t>sockfd</a:t>
            </a:r>
            <a:r>
              <a:rPr lang="en-US" sz="1200" dirty="0"/>
              <a:t>, res-&gt;</a:t>
            </a:r>
            <a:r>
              <a:rPr lang="en-US" sz="1200" dirty="0" err="1"/>
              <a:t>ai_addr</a:t>
            </a:r>
            <a:r>
              <a:rPr lang="en-US" sz="1200" dirty="0"/>
              <a:t>, res-&gt;</a:t>
            </a:r>
            <a:r>
              <a:rPr lang="en-US" sz="1200" dirty="0" err="1"/>
              <a:t>ai_addrlen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// no need to accept(), just </a:t>
            </a:r>
            <a:r>
              <a:rPr lang="en-US" sz="1200" dirty="0" err="1"/>
              <a:t>recvfrom</a:t>
            </a:r>
            <a:r>
              <a:rPr lang="en-US" sz="1200" dirty="0"/>
              <a:t>():</a:t>
            </a:r>
          </a:p>
          <a:p>
            <a:endParaRPr lang="en-US" sz="1200" dirty="0"/>
          </a:p>
          <a:p>
            <a:r>
              <a:rPr lang="en-US" sz="1200" dirty="0" err="1"/>
              <a:t>fromlen</a:t>
            </a:r>
            <a:r>
              <a:rPr lang="en-US" sz="1200" dirty="0"/>
              <a:t> = </a:t>
            </a:r>
            <a:r>
              <a:rPr lang="en-US" sz="1200" dirty="0" err="1"/>
              <a:t>sizeof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byte_count</a:t>
            </a:r>
            <a:r>
              <a:rPr lang="en-US" sz="1200" dirty="0"/>
              <a:t> = </a:t>
            </a:r>
            <a:r>
              <a:rPr lang="en-US" sz="1200" dirty="0" err="1"/>
              <a:t>recvfrom</a:t>
            </a:r>
            <a:r>
              <a:rPr lang="en-US" sz="1200" dirty="0"/>
              <a:t>(</a:t>
            </a:r>
            <a:r>
              <a:rPr lang="en-US" sz="1200" dirty="0" err="1"/>
              <a:t>sockfd</a:t>
            </a:r>
            <a:r>
              <a:rPr lang="en-US" sz="1200" dirty="0"/>
              <a:t>,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sizeof</a:t>
            </a:r>
            <a:r>
              <a:rPr lang="en-US" sz="1200" dirty="0"/>
              <a:t> </a:t>
            </a:r>
            <a:r>
              <a:rPr lang="en-US" sz="1200" dirty="0" err="1"/>
              <a:t>buf</a:t>
            </a:r>
            <a:r>
              <a:rPr lang="en-US" sz="1200" dirty="0"/>
              <a:t>, 0, &amp;</a:t>
            </a:r>
            <a:r>
              <a:rPr lang="en-US" sz="1200" dirty="0" err="1"/>
              <a:t>addr</a:t>
            </a:r>
            <a:r>
              <a:rPr lang="en-US" sz="1200" dirty="0"/>
              <a:t>, &amp;</a:t>
            </a:r>
            <a:r>
              <a:rPr lang="en-US" sz="1200" dirty="0" err="1"/>
              <a:t>fromlen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recv</a:t>
            </a:r>
            <a:r>
              <a:rPr lang="en-US" sz="1200" dirty="0"/>
              <a:t>()'d %d bytes of data in </a:t>
            </a:r>
            <a:r>
              <a:rPr lang="en-US" sz="1200" dirty="0" err="1"/>
              <a:t>buf</a:t>
            </a:r>
            <a:r>
              <a:rPr lang="en-US" sz="1200" dirty="0"/>
              <a:t>\n", </a:t>
            </a:r>
            <a:r>
              <a:rPr lang="en-US" sz="1200" dirty="0" err="1"/>
              <a:t>byte_count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printf</a:t>
            </a:r>
            <a:r>
              <a:rPr lang="en-US" sz="1200" dirty="0"/>
              <a:t>("from IP address %s\n",</a:t>
            </a:r>
            <a:r>
              <a:rPr lang="en-US" sz="1200" dirty="0" err="1"/>
              <a:t>inet_ntop</a:t>
            </a:r>
            <a:r>
              <a:rPr lang="en-US" sz="1200" dirty="0"/>
              <a:t>(</a:t>
            </a:r>
            <a:r>
              <a:rPr lang="en-US" sz="1200" dirty="0" err="1"/>
              <a:t>addr.ss_family</a:t>
            </a:r>
            <a:r>
              <a:rPr lang="en-US" sz="1200" dirty="0"/>
              <a:t>, </a:t>
            </a:r>
            <a:r>
              <a:rPr lang="en-US" sz="1200" dirty="0" err="1"/>
              <a:t>addr.ss_family</a:t>
            </a:r>
            <a:r>
              <a:rPr lang="en-US" sz="1200" dirty="0"/>
              <a:t> == AF_INET?((struct </a:t>
            </a:r>
            <a:r>
              <a:rPr lang="en-US" sz="1200" dirty="0" err="1"/>
              <a:t>sockadd_in</a:t>
            </a:r>
            <a:r>
              <a:rPr lang="en-US" sz="1200" dirty="0"/>
              <a:t> *)&amp;</a:t>
            </a:r>
            <a:r>
              <a:rPr lang="en-US" sz="1200" dirty="0" err="1"/>
              <a:t>addr</a:t>
            </a:r>
            <a:r>
              <a:rPr lang="en-US" sz="1200" dirty="0"/>
              <a:t>)-&gt;</a:t>
            </a:r>
            <a:r>
              <a:rPr lang="en-US" sz="1200" dirty="0" err="1"/>
              <a:t>sin_addr</a:t>
            </a:r>
            <a:r>
              <a:rPr lang="en-US" sz="1200" dirty="0"/>
              <a:t>:((struct sockadd_in6 *)&amp;</a:t>
            </a:r>
            <a:r>
              <a:rPr lang="en-US" sz="1200" dirty="0" err="1"/>
              <a:t>addr</a:t>
            </a:r>
            <a:r>
              <a:rPr lang="en-US" sz="1200" dirty="0"/>
              <a:t>)-&gt;sin6_addr,   </a:t>
            </a:r>
            <a:r>
              <a:rPr lang="en-US" sz="1200" dirty="0" err="1"/>
              <a:t>ipstr</a:t>
            </a:r>
            <a:r>
              <a:rPr lang="en-US" sz="1200" dirty="0"/>
              <a:t>, </a:t>
            </a:r>
            <a:r>
              <a:rPr lang="en-US" sz="1200" dirty="0" err="1"/>
              <a:t>sizeof</a:t>
            </a:r>
            <a:r>
              <a:rPr lang="en-US" sz="1200" dirty="0"/>
              <a:t> </a:t>
            </a:r>
            <a:r>
              <a:rPr lang="en-US" sz="1200" dirty="0" err="1"/>
              <a:t>ipstr</a:t>
            </a:r>
            <a:r>
              <a:rPr lang="en-US" sz="1200" dirty="0"/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26321D-3D97-4C6E-9149-7F4C13CD1445}"/>
              </a:ext>
            </a:extLst>
          </p:cNvPr>
          <p:cNvSpPr/>
          <p:nvPr/>
        </p:nvSpPr>
        <p:spPr>
          <a:xfrm>
            <a:off x="3624289" y="6424414"/>
            <a:ext cx="531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https://beej.us/guide/bgnet/html/multi/recvman.html</a:t>
            </a:r>
          </a:p>
        </p:txBody>
      </p:sp>
    </p:spTree>
    <p:extLst>
      <p:ext uri="{BB962C8B-B14F-4D97-AF65-F5344CB8AC3E}">
        <p14:creationId xmlns:p14="http://schemas.microsoft.com/office/powerpoint/2010/main" val="378842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8A42CF-C8F8-47AF-90FC-01666DB4167A}"/>
              </a:ext>
            </a:extLst>
          </p:cNvPr>
          <p:cNvSpPr/>
          <p:nvPr/>
        </p:nvSpPr>
        <p:spPr>
          <a:xfrm>
            <a:off x="1442720" y="2675573"/>
            <a:ext cx="142748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client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50BB3E-6CE5-4A87-8FD1-10659BF72080}"/>
              </a:ext>
            </a:extLst>
          </p:cNvPr>
          <p:cNvSpPr/>
          <p:nvPr/>
        </p:nvSpPr>
        <p:spPr>
          <a:xfrm>
            <a:off x="5422900" y="2296160"/>
            <a:ext cx="1427480" cy="567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9CBE9-0742-4102-8520-16B8A1C58872}"/>
              </a:ext>
            </a:extLst>
          </p:cNvPr>
          <p:cNvSpPr/>
          <p:nvPr/>
        </p:nvSpPr>
        <p:spPr>
          <a:xfrm>
            <a:off x="5632335" y="3840480"/>
            <a:ext cx="1061720" cy="375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D31E47-B598-4591-B823-10598A161425}"/>
              </a:ext>
            </a:extLst>
          </p:cNvPr>
          <p:cNvSpPr/>
          <p:nvPr/>
        </p:nvSpPr>
        <p:spPr>
          <a:xfrm>
            <a:off x="9403080" y="2675573"/>
            <a:ext cx="142748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client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A9CE83-5678-4AF9-A4CC-060D068DD279}"/>
              </a:ext>
            </a:extLst>
          </p:cNvPr>
          <p:cNvSpPr/>
          <p:nvPr/>
        </p:nvSpPr>
        <p:spPr>
          <a:xfrm>
            <a:off x="6163195" y="3075150"/>
            <a:ext cx="2098040" cy="516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Socket receiver </a:t>
            </a:r>
            <a:r>
              <a:rPr lang="sv-SE" dirty="0" err="1"/>
              <a:t>buffer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0DBF687-252C-4CEE-AF9E-B14CB9C86798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189955" y="3017998"/>
            <a:ext cx="1810070" cy="1877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640344-7291-48F1-92EE-407C851CEFEC}"/>
              </a:ext>
            </a:extLst>
          </p:cNvPr>
          <p:cNvCxnSpPr>
            <a:cxnSpLocks/>
          </p:cNvCxnSpPr>
          <p:nvPr/>
        </p:nvCxnSpPr>
        <p:spPr>
          <a:xfrm rot="5400000">
            <a:off x="8111965" y="2856708"/>
            <a:ext cx="1810070" cy="219964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E4AE86-7939-4B68-8724-EFACB18216F6}"/>
              </a:ext>
            </a:extLst>
          </p:cNvPr>
          <p:cNvSpPr/>
          <p:nvPr/>
        </p:nvSpPr>
        <p:spPr>
          <a:xfrm>
            <a:off x="1623060" y="3840480"/>
            <a:ext cx="1061720" cy="375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E785D-C28E-47E0-B007-883A8A218B8D}"/>
              </a:ext>
            </a:extLst>
          </p:cNvPr>
          <p:cNvSpPr/>
          <p:nvPr/>
        </p:nvSpPr>
        <p:spPr>
          <a:xfrm>
            <a:off x="9597736" y="3840480"/>
            <a:ext cx="1061720" cy="375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C8C53-25E9-41B8-BA01-DED7AC544D9C}"/>
              </a:ext>
            </a:extLst>
          </p:cNvPr>
          <p:cNvSpPr txBox="1"/>
          <p:nvPr/>
        </p:nvSpPr>
        <p:spPr>
          <a:xfrm>
            <a:off x="4076700" y="4676897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No order on reception or from </a:t>
            </a:r>
            <a:r>
              <a:rPr lang="en-US" dirty="0"/>
              <a:t>whom</a:t>
            </a:r>
            <a:r>
              <a:rPr lang="sv-S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7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B592-833B-42F7-A1BD-C638D5EA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6630"/>
          </a:xfrm>
        </p:spPr>
        <p:txBody>
          <a:bodyPr/>
          <a:lstStyle/>
          <a:p>
            <a:r>
              <a:rPr lang="en-US" dirty="0"/>
              <a:t>Summary</a:t>
            </a:r>
            <a:r>
              <a:rPr lang="sv-SE" dirty="0"/>
              <a:t> </a:t>
            </a:r>
            <a:r>
              <a:rPr lang="en-US" dirty="0"/>
              <a:t>of</a:t>
            </a:r>
            <a:r>
              <a:rPr lang="sv-SE" dirty="0"/>
              <a:t> UDP </a:t>
            </a:r>
            <a:r>
              <a:rPr lang="en-US" dirty="0"/>
              <a:t>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B3B061-965A-45F6-B9AB-3563B3F6DF67}"/>
              </a:ext>
            </a:extLst>
          </p:cNvPr>
          <p:cNvSpPr/>
          <p:nvPr/>
        </p:nvSpPr>
        <p:spPr>
          <a:xfrm>
            <a:off x="925483" y="1307870"/>
            <a:ext cx="1080654" cy="57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client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555F3-EC44-4A3F-8D38-28C8B87948AD}"/>
              </a:ext>
            </a:extLst>
          </p:cNvPr>
          <p:cNvSpPr/>
          <p:nvPr/>
        </p:nvSpPr>
        <p:spPr>
          <a:xfrm>
            <a:off x="925482" y="2770909"/>
            <a:ext cx="1080655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F128D29-265D-4243-854D-17D04CC7B7BE}"/>
              </a:ext>
            </a:extLst>
          </p:cNvPr>
          <p:cNvSpPr/>
          <p:nvPr/>
        </p:nvSpPr>
        <p:spPr>
          <a:xfrm>
            <a:off x="925481" y="3851130"/>
            <a:ext cx="1080655" cy="45997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IP</a:t>
            </a:r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CD6E47-B18D-4E0D-BF0E-A1C5FF52FD5E}"/>
              </a:ext>
            </a:extLst>
          </p:cNvPr>
          <p:cNvSpPr/>
          <p:nvPr/>
        </p:nvSpPr>
        <p:spPr>
          <a:xfrm>
            <a:off x="2089263" y="5106403"/>
            <a:ext cx="1213659" cy="58743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datalink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4ED53A8-F1A6-4DE3-944C-B63F904D0803}"/>
              </a:ext>
            </a:extLst>
          </p:cNvPr>
          <p:cNvSpPr/>
          <p:nvPr/>
        </p:nvSpPr>
        <p:spPr>
          <a:xfrm>
            <a:off x="1288469" y="2105457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CC53C36-823F-4E00-A1A4-AFB34B29D0B3}"/>
              </a:ext>
            </a:extLst>
          </p:cNvPr>
          <p:cNvSpPr/>
          <p:nvPr/>
        </p:nvSpPr>
        <p:spPr>
          <a:xfrm>
            <a:off x="1288469" y="3282992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7F6843-4822-4A47-8876-BB027B99C9AA}"/>
              </a:ext>
            </a:extLst>
          </p:cNvPr>
          <p:cNvSpPr/>
          <p:nvPr/>
        </p:nvSpPr>
        <p:spPr>
          <a:xfrm rot="19272682">
            <a:off x="1676395" y="4505397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BA6D10-CF8D-42D6-BA3A-A91DA5C8FC6D}"/>
              </a:ext>
            </a:extLst>
          </p:cNvPr>
          <p:cNvSpPr/>
          <p:nvPr/>
        </p:nvSpPr>
        <p:spPr>
          <a:xfrm>
            <a:off x="8908472" y="1307870"/>
            <a:ext cx="1080654" cy="57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CEFB0-11DF-42DF-8C7E-4F4752A6E176}"/>
              </a:ext>
            </a:extLst>
          </p:cNvPr>
          <p:cNvSpPr/>
          <p:nvPr/>
        </p:nvSpPr>
        <p:spPr>
          <a:xfrm>
            <a:off x="8908471" y="2770909"/>
            <a:ext cx="1080655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F888B977-C83F-4618-AC99-F59E8D7CFF18}"/>
              </a:ext>
            </a:extLst>
          </p:cNvPr>
          <p:cNvSpPr/>
          <p:nvPr/>
        </p:nvSpPr>
        <p:spPr>
          <a:xfrm>
            <a:off x="8908470" y="3851130"/>
            <a:ext cx="1080655" cy="45997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IP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48FCEB9-26EE-4CB5-AF80-6B984AD745CB}"/>
              </a:ext>
            </a:extLst>
          </p:cNvPr>
          <p:cNvSpPr/>
          <p:nvPr/>
        </p:nvSpPr>
        <p:spPr>
          <a:xfrm rot="10800000">
            <a:off x="9271458" y="2105457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8E3611D-D3B6-4414-826C-3785CF50BCD6}"/>
              </a:ext>
            </a:extLst>
          </p:cNvPr>
          <p:cNvSpPr/>
          <p:nvPr/>
        </p:nvSpPr>
        <p:spPr>
          <a:xfrm rot="10800000">
            <a:off x="9271458" y="3282990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19991EF-A0C5-46EA-947D-DBE648313456}"/>
              </a:ext>
            </a:extLst>
          </p:cNvPr>
          <p:cNvSpPr/>
          <p:nvPr/>
        </p:nvSpPr>
        <p:spPr>
          <a:xfrm rot="12312628">
            <a:off x="8731134" y="4504632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77514AE5-CA6F-41E3-A76E-C6C7D76378CA}"/>
              </a:ext>
            </a:extLst>
          </p:cNvPr>
          <p:cNvSpPr/>
          <p:nvPr/>
        </p:nvSpPr>
        <p:spPr>
          <a:xfrm>
            <a:off x="7675421" y="5079401"/>
            <a:ext cx="1213659" cy="58743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datalink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7EDCD8D-4759-436D-900B-CF596E814512}"/>
              </a:ext>
            </a:extLst>
          </p:cNvPr>
          <p:cNvCxnSpPr>
            <a:stCxn id="7" idx="1"/>
            <a:endCxn id="17" idx="1"/>
          </p:cNvCxnSpPr>
          <p:nvPr/>
        </p:nvCxnSpPr>
        <p:spPr>
          <a:xfrm rot="5400000" flipH="1" flipV="1">
            <a:off x="5475671" y="2887256"/>
            <a:ext cx="27002" cy="5586158"/>
          </a:xfrm>
          <a:prstGeom prst="bentConnector3">
            <a:avLst>
              <a:gd name="adj1" fmla="val -18727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AEF407-8306-47D2-99B3-89F5FF7B8203}"/>
              </a:ext>
            </a:extLst>
          </p:cNvPr>
          <p:cNvCxnSpPr>
            <a:cxnSpLocks/>
          </p:cNvCxnSpPr>
          <p:nvPr/>
        </p:nvCxnSpPr>
        <p:spPr>
          <a:xfrm flipV="1">
            <a:off x="2410691" y="2992582"/>
            <a:ext cx="6323214" cy="66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9714B7-CC45-4D11-BCDA-0B773B89316E}"/>
              </a:ext>
            </a:extLst>
          </p:cNvPr>
          <p:cNvCxnSpPr/>
          <p:nvPr/>
        </p:nvCxnSpPr>
        <p:spPr>
          <a:xfrm flipV="1">
            <a:off x="2344189" y="4145280"/>
            <a:ext cx="6472844" cy="66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916A3-FA36-46ED-8196-05D246B1BE85}"/>
              </a:ext>
            </a:extLst>
          </p:cNvPr>
          <p:cNvCxnSpPr>
            <a:cxnSpLocks/>
          </p:cNvCxnSpPr>
          <p:nvPr/>
        </p:nvCxnSpPr>
        <p:spPr>
          <a:xfrm flipV="1">
            <a:off x="5442065" y="1679171"/>
            <a:ext cx="0" cy="249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BA88A8-5FE7-4F5F-9C1A-F3F699F677AA}"/>
              </a:ext>
            </a:extLst>
          </p:cNvPr>
          <p:cNvSpPr txBox="1"/>
          <p:nvPr/>
        </p:nvSpPr>
        <p:spPr>
          <a:xfrm>
            <a:off x="4954383" y="999590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Socket()</a:t>
            </a:r>
          </a:p>
          <a:p>
            <a:r>
              <a:rPr lang="sv-SE" dirty="0" err="1"/>
              <a:t>Sendto</a:t>
            </a:r>
            <a:r>
              <a:rPr lang="sv-SE" dirty="0"/>
              <a:t>()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D13CB1-6A0F-4DB5-8EE5-4D9A28DDB20D}"/>
              </a:ext>
            </a:extLst>
          </p:cNvPr>
          <p:cNvSpPr txBox="1"/>
          <p:nvPr/>
        </p:nvSpPr>
        <p:spPr>
          <a:xfrm>
            <a:off x="2752897" y="2705949"/>
            <a:ext cx="263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Client</a:t>
            </a:r>
            <a:r>
              <a:rPr lang="sv-SE" dirty="0"/>
              <a:t> </a:t>
            </a:r>
            <a:r>
              <a:rPr lang="sv-SE" dirty="0" err="1"/>
              <a:t>ephemeral</a:t>
            </a:r>
            <a:r>
              <a:rPr lang="sv-SE" dirty="0"/>
              <a:t> port</a:t>
            </a:r>
          </a:p>
          <a:p>
            <a:r>
              <a:rPr lang="sv-SE" dirty="0"/>
              <a:t>Chosen by UDP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3EB886-0A20-40DC-8746-E97736C58A46}"/>
              </a:ext>
            </a:extLst>
          </p:cNvPr>
          <p:cNvSpPr txBox="1"/>
          <p:nvPr/>
        </p:nvSpPr>
        <p:spPr>
          <a:xfrm>
            <a:off x="2696093" y="3888616"/>
            <a:ext cx="263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Client</a:t>
            </a:r>
            <a:r>
              <a:rPr lang="sv-SE" dirty="0"/>
              <a:t> IP </a:t>
            </a:r>
            <a:r>
              <a:rPr lang="sv-SE" dirty="0" err="1"/>
              <a:t>address</a:t>
            </a:r>
            <a:endParaRPr lang="sv-SE" dirty="0"/>
          </a:p>
          <a:p>
            <a:r>
              <a:rPr lang="sv-SE" dirty="0"/>
              <a:t>Chosen by IP</a:t>
            </a:r>
          </a:p>
          <a:p>
            <a:r>
              <a:rPr lang="sv-SE" dirty="0"/>
              <a:t>(</a:t>
            </a:r>
            <a:r>
              <a:rPr lang="sv-SE" dirty="0" err="1"/>
              <a:t>based</a:t>
            </a:r>
            <a:r>
              <a:rPr lang="sv-SE" dirty="0"/>
              <a:t> on destination/</a:t>
            </a:r>
            <a:r>
              <a:rPr lang="sv-SE" dirty="0" err="1"/>
              <a:t>routing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3FC358-5A1D-46B2-99CA-2540753E1384}"/>
              </a:ext>
            </a:extLst>
          </p:cNvPr>
          <p:cNvSpPr txBox="1"/>
          <p:nvPr/>
        </p:nvSpPr>
        <p:spPr>
          <a:xfrm>
            <a:off x="6877867" y="2655110"/>
            <a:ext cx="175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Specify</a:t>
            </a:r>
            <a:r>
              <a:rPr lang="sv-SE" dirty="0"/>
              <a:t> </a:t>
            </a:r>
            <a:r>
              <a:rPr lang="sv-SE" dirty="0" err="1"/>
              <a:t>server’s</a:t>
            </a:r>
            <a:r>
              <a:rPr lang="sv-SE" dirty="0"/>
              <a:t> </a:t>
            </a:r>
          </a:p>
          <a:p>
            <a:r>
              <a:rPr lang="sv-SE" dirty="0"/>
              <a:t>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D09AA8-2D8C-412C-BDDC-53ED103C815C}"/>
              </a:ext>
            </a:extLst>
          </p:cNvPr>
          <p:cNvSpPr txBox="1"/>
          <p:nvPr/>
        </p:nvSpPr>
        <p:spPr>
          <a:xfrm>
            <a:off x="6844146" y="3784022"/>
            <a:ext cx="16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Specify</a:t>
            </a:r>
            <a:r>
              <a:rPr lang="sv-SE" dirty="0"/>
              <a:t> </a:t>
            </a:r>
            <a:r>
              <a:rPr lang="sv-SE" dirty="0" err="1"/>
              <a:t>server’s</a:t>
            </a:r>
            <a:r>
              <a:rPr lang="sv-SE" dirty="0"/>
              <a:t> </a:t>
            </a:r>
          </a:p>
          <a:p>
            <a:r>
              <a:rPr lang="sv-SE" dirty="0"/>
              <a:t>IP </a:t>
            </a:r>
            <a:r>
              <a:rPr lang="sv-SE" dirty="0" err="1"/>
              <a:t>address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427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A755-9C94-402F-92F7-216E4BEA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42" y="1"/>
            <a:ext cx="8896709" cy="994912"/>
          </a:xfrm>
        </p:spPr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A29A37-5E9B-4B92-BA8B-AC7F0BAFED84}"/>
              </a:ext>
            </a:extLst>
          </p:cNvPr>
          <p:cNvSpPr/>
          <p:nvPr/>
        </p:nvSpPr>
        <p:spPr>
          <a:xfrm>
            <a:off x="1748481" y="4380469"/>
            <a:ext cx="2852274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</a:t>
            </a:r>
            <a:r>
              <a:rPr lang="sv-SE" sz="2400" dirty="0"/>
              <a:t> </a:t>
            </a:r>
            <a:r>
              <a:rPr lang="en-US" sz="2400" dirty="0"/>
              <a:t>Oriented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509EA6-99E0-44F0-BBE4-C5AAC2D7BD72}"/>
              </a:ext>
            </a:extLst>
          </p:cNvPr>
          <p:cNvSpPr/>
          <p:nvPr/>
        </p:nvSpPr>
        <p:spPr>
          <a:xfrm>
            <a:off x="3651421" y="3221476"/>
            <a:ext cx="2236573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Unreliable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539FA4-0576-4228-B079-65FF80DEECBA}"/>
              </a:ext>
            </a:extLst>
          </p:cNvPr>
          <p:cNvSpPr/>
          <p:nvPr/>
        </p:nvSpPr>
        <p:spPr>
          <a:xfrm>
            <a:off x="5371073" y="1993250"/>
            <a:ext cx="2236573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Stateless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E4848-28B2-484A-9C56-536E802BD8E1}"/>
              </a:ext>
            </a:extLst>
          </p:cNvPr>
          <p:cNvSpPr/>
          <p:nvPr/>
        </p:nvSpPr>
        <p:spPr>
          <a:xfrm>
            <a:off x="1748481" y="2062483"/>
            <a:ext cx="2236573" cy="64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Simple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E2149-5518-45AE-8F90-4C47874F1310}"/>
              </a:ext>
            </a:extLst>
          </p:cNvPr>
          <p:cNvSpPr/>
          <p:nvPr/>
        </p:nvSpPr>
        <p:spPr>
          <a:xfrm>
            <a:off x="9165840" y="5549049"/>
            <a:ext cx="789531" cy="943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IPv4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A560B-F089-4757-9718-259699360B74}"/>
              </a:ext>
            </a:extLst>
          </p:cNvPr>
          <p:cNvSpPr/>
          <p:nvPr/>
        </p:nvSpPr>
        <p:spPr>
          <a:xfrm>
            <a:off x="9955371" y="5549049"/>
            <a:ext cx="789531" cy="943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IPv6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305F1-3150-4645-970C-84676BF5DBFF}"/>
              </a:ext>
            </a:extLst>
          </p:cNvPr>
          <p:cNvSpPr/>
          <p:nvPr/>
        </p:nvSpPr>
        <p:spPr>
          <a:xfrm>
            <a:off x="9165841" y="5201523"/>
            <a:ext cx="1579062" cy="34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884A1E-B78A-40B7-8931-7800744B5E5A}"/>
              </a:ext>
            </a:extLst>
          </p:cNvPr>
          <p:cNvSpPr/>
          <p:nvPr/>
        </p:nvSpPr>
        <p:spPr>
          <a:xfrm>
            <a:off x="8404451" y="3558626"/>
            <a:ext cx="3166802" cy="164289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200" dirty="0"/>
              <a:t>APPLICATION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3926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B592-833B-42F7-A1BD-C638D5EA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6630"/>
          </a:xfrm>
        </p:spPr>
        <p:txBody>
          <a:bodyPr/>
          <a:lstStyle/>
          <a:p>
            <a:r>
              <a:rPr lang="en-US" dirty="0"/>
              <a:t>Summary</a:t>
            </a:r>
            <a:r>
              <a:rPr lang="sv-SE" dirty="0"/>
              <a:t> </a:t>
            </a:r>
            <a:r>
              <a:rPr lang="en-US" dirty="0"/>
              <a:t>of</a:t>
            </a:r>
            <a:r>
              <a:rPr lang="sv-SE" dirty="0"/>
              <a:t> UDP </a:t>
            </a:r>
            <a:r>
              <a:rPr lang="en-US" dirty="0"/>
              <a:t>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B3B061-965A-45F6-B9AB-3563B3F6DF67}"/>
              </a:ext>
            </a:extLst>
          </p:cNvPr>
          <p:cNvSpPr/>
          <p:nvPr/>
        </p:nvSpPr>
        <p:spPr>
          <a:xfrm>
            <a:off x="925483" y="1307870"/>
            <a:ext cx="1080654" cy="57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client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555F3-EC44-4A3F-8D38-28C8B87948AD}"/>
              </a:ext>
            </a:extLst>
          </p:cNvPr>
          <p:cNvSpPr/>
          <p:nvPr/>
        </p:nvSpPr>
        <p:spPr>
          <a:xfrm>
            <a:off x="925482" y="2770909"/>
            <a:ext cx="1080655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F128D29-265D-4243-854D-17D04CC7B7BE}"/>
              </a:ext>
            </a:extLst>
          </p:cNvPr>
          <p:cNvSpPr/>
          <p:nvPr/>
        </p:nvSpPr>
        <p:spPr>
          <a:xfrm>
            <a:off x="925481" y="3851130"/>
            <a:ext cx="1080655" cy="45997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IP</a:t>
            </a:r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CD6E47-B18D-4E0D-BF0E-A1C5FF52FD5E}"/>
              </a:ext>
            </a:extLst>
          </p:cNvPr>
          <p:cNvSpPr/>
          <p:nvPr/>
        </p:nvSpPr>
        <p:spPr>
          <a:xfrm>
            <a:off x="2089263" y="5106403"/>
            <a:ext cx="1213659" cy="58743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datalink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4ED53A8-F1A6-4DE3-944C-B63F904D0803}"/>
              </a:ext>
            </a:extLst>
          </p:cNvPr>
          <p:cNvSpPr/>
          <p:nvPr/>
        </p:nvSpPr>
        <p:spPr>
          <a:xfrm>
            <a:off x="1288469" y="2105457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CC53C36-823F-4E00-A1A4-AFB34B29D0B3}"/>
              </a:ext>
            </a:extLst>
          </p:cNvPr>
          <p:cNvSpPr/>
          <p:nvPr/>
        </p:nvSpPr>
        <p:spPr>
          <a:xfrm>
            <a:off x="1288469" y="3282992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7F6843-4822-4A47-8876-BB027B99C9AA}"/>
              </a:ext>
            </a:extLst>
          </p:cNvPr>
          <p:cNvSpPr/>
          <p:nvPr/>
        </p:nvSpPr>
        <p:spPr>
          <a:xfrm rot="19272682">
            <a:off x="1676395" y="4505397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BA6D10-CF8D-42D6-BA3A-A91DA5C8FC6D}"/>
              </a:ext>
            </a:extLst>
          </p:cNvPr>
          <p:cNvSpPr/>
          <p:nvPr/>
        </p:nvSpPr>
        <p:spPr>
          <a:xfrm>
            <a:off x="6596144" y="1386581"/>
            <a:ext cx="1080654" cy="57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server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CEFB0-11DF-42DF-8C7E-4F4752A6E176}"/>
              </a:ext>
            </a:extLst>
          </p:cNvPr>
          <p:cNvSpPr/>
          <p:nvPr/>
        </p:nvSpPr>
        <p:spPr>
          <a:xfrm>
            <a:off x="6596143" y="2849620"/>
            <a:ext cx="1080655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F888B977-C83F-4618-AC99-F59E8D7CFF18}"/>
              </a:ext>
            </a:extLst>
          </p:cNvPr>
          <p:cNvSpPr/>
          <p:nvPr/>
        </p:nvSpPr>
        <p:spPr>
          <a:xfrm>
            <a:off x="6596144" y="3947952"/>
            <a:ext cx="1080655" cy="45997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IP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48FCEB9-26EE-4CB5-AF80-6B984AD745CB}"/>
              </a:ext>
            </a:extLst>
          </p:cNvPr>
          <p:cNvSpPr/>
          <p:nvPr/>
        </p:nvSpPr>
        <p:spPr>
          <a:xfrm rot="10800000">
            <a:off x="6959130" y="2184168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8E3611D-D3B6-4414-826C-3785CF50BCD6}"/>
              </a:ext>
            </a:extLst>
          </p:cNvPr>
          <p:cNvSpPr/>
          <p:nvPr/>
        </p:nvSpPr>
        <p:spPr>
          <a:xfrm rot="10800000">
            <a:off x="6959130" y="3361701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19991EF-A0C5-46EA-947D-DBE648313456}"/>
              </a:ext>
            </a:extLst>
          </p:cNvPr>
          <p:cNvSpPr/>
          <p:nvPr/>
        </p:nvSpPr>
        <p:spPr>
          <a:xfrm rot="12312628">
            <a:off x="6418806" y="4583343"/>
            <a:ext cx="354677" cy="52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77514AE5-CA6F-41E3-A76E-C6C7D76378CA}"/>
              </a:ext>
            </a:extLst>
          </p:cNvPr>
          <p:cNvSpPr/>
          <p:nvPr/>
        </p:nvSpPr>
        <p:spPr>
          <a:xfrm>
            <a:off x="5363093" y="5158112"/>
            <a:ext cx="1213659" cy="58743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datalink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7EDCD8D-4759-436D-900B-CF596E814512}"/>
              </a:ext>
            </a:extLst>
          </p:cNvPr>
          <p:cNvCxnSpPr>
            <a:stCxn id="7" idx="1"/>
            <a:endCxn id="17" idx="1"/>
          </p:cNvCxnSpPr>
          <p:nvPr/>
        </p:nvCxnSpPr>
        <p:spPr>
          <a:xfrm rot="16200000" flipH="1">
            <a:off x="4307154" y="4082775"/>
            <a:ext cx="51709" cy="3273830"/>
          </a:xfrm>
          <a:prstGeom prst="bentConnector3">
            <a:avLst>
              <a:gd name="adj1" fmla="val 542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6650F6-21EC-4A5D-AC3F-B0173D876B4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006136" y="1485207"/>
            <a:ext cx="2421777" cy="2595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951482-9DC3-43F8-A5D0-B9FA25AFF368}"/>
              </a:ext>
            </a:extLst>
          </p:cNvPr>
          <p:cNvCxnSpPr>
            <a:stCxn id="5" idx="3"/>
          </p:cNvCxnSpPr>
          <p:nvPr/>
        </p:nvCxnSpPr>
        <p:spPr>
          <a:xfrm>
            <a:off x="2006137" y="3000895"/>
            <a:ext cx="2421776" cy="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FC88DA-6C9C-4501-B38D-5FFA2119BDA8}"/>
              </a:ext>
            </a:extLst>
          </p:cNvPr>
          <p:cNvSpPr txBox="1"/>
          <p:nvPr/>
        </p:nvSpPr>
        <p:spPr>
          <a:xfrm>
            <a:off x="3829396" y="101415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recvfrom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D0E0C3-236E-4898-9D0A-10C16ED3EEEF}"/>
              </a:ext>
            </a:extLst>
          </p:cNvPr>
          <p:cNvSpPr txBox="1"/>
          <p:nvPr/>
        </p:nvSpPr>
        <p:spPr>
          <a:xfrm>
            <a:off x="2459180" y="2672349"/>
            <a:ext cx="168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client’s 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3965DE-D215-4B2F-B433-3D7FCEBF59FB}"/>
              </a:ext>
            </a:extLst>
          </p:cNvPr>
          <p:cNvSpPr txBox="1"/>
          <p:nvPr/>
        </p:nvSpPr>
        <p:spPr>
          <a:xfrm>
            <a:off x="2459180" y="3746595"/>
            <a:ext cx="168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client’s</a:t>
            </a:r>
            <a:r>
              <a:rPr lang="sv-SE" dirty="0"/>
              <a:t> IP </a:t>
            </a:r>
            <a:r>
              <a:rPr lang="sv-SE" dirty="0" err="1"/>
              <a:t>address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C84B87-CD27-48AF-9E09-8099620BD711}"/>
              </a:ext>
            </a:extLst>
          </p:cNvPr>
          <p:cNvSpPr txBox="1"/>
          <p:nvPr/>
        </p:nvSpPr>
        <p:spPr>
          <a:xfrm>
            <a:off x="9609513" y="1191491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socket()</a:t>
            </a:r>
          </a:p>
          <a:p>
            <a:r>
              <a:rPr lang="sv-SE" dirty="0"/>
              <a:t>bind()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38A786-36E7-42ED-9105-9BFA4B3FB308}"/>
              </a:ext>
            </a:extLst>
          </p:cNvPr>
          <p:cNvSpPr txBox="1"/>
          <p:nvPr/>
        </p:nvSpPr>
        <p:spPr>
          <a:xfrm>
            <a:off x="8138153" y="2759207"/>
            <a:ext cx="175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server’s </a:t>
            </a:r>
          </a:p>
          <a:p>
            <a:r>
              <a:rPr lang="en-US" dirty="0"/>
              <a:t>port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B8C967-ED99-4B67-9FB9-67BB69F37939}"/>
              </a:ext>
            </a:extLst>
          </p:cNvPr>
          <p:cNvSpPr txBox="1"/>
          <p:nvPr/>
        </p:nvSpPr>
        <p:spPr>
          <a:xfrm>
            <a:off x="8104431" y="3888119"/>
            <a:ext cx="202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server’s 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(normally wildcard)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060B188-4C6D-4EEE-8DB7-95869AFAF923}"/>
              </a:ext>
            </a:extLst>
          </p:cNvPr>
          <p:cNvCxnSpPr>
            <a:stCxn id="31" idx="2"/>
            <a:endCxn id="12" idx="3"/>
          </p:cNvCxnSpPr>
          <p:nvPr/>
        </p:nvCxnSpPr>
        <p:spPr>
          <a:xfrm rot="5400000">
            <a:off x="8342304" y="1172317"/>
            <a:ext cx="1241784" cy="2572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96B3FF7-38F1-4B96-BF15-F59F91E1A5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76799" y="3079606"/>
            <a:ext cx="2572796" cy="1138569"/>
          </a:xfrm>
          <a:prstGeom prst="bentConnector3">
            <a:avLst>
              <a:gd name="adj1" fmla="val 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3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6C3E-0602-4396-BF8E-D16A3BEF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1"/>
            <a:ext cx="8810445" cy="1012165"/>
          </a:xfrm>
        </p:spPr>
        <p:txBody>
          <a:bodyPr/>
          <a:lstStyle/>
          <a:p>
            <a:r>
              <a:rPr lang="en-US" dirty="0"/>
              <a:t>Connect on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CD8D-9934-44DA-BA60-1738D80D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checks for errors, records IP and port of the peer (from </a:t>
            </a:r>
            <a:r>
              <a:rPr lang="en-US" dirty="0" err="1"/>
              <a:t>sockaddr</a:t>
            </a:r>
            <a:r>
              <a:rPr lang="en-US" dirty="0"/>
              <a:t>). </a:t>
            </a:r>
          </a:p>
          <a:p>
            <a:endParaRPr lang="sv-SE" dirty="0"/>
          </a:p>
          <a:p>
            <a:r>
              <a:rPr lang="sv-SE" dirty="0"/>
              <a:t>C</a:t>
            </a:r>
            <a:r>
              <a:rPr lang="en-US" dirty="0" err="1"/>
              <a:t>annot</a:t>
            </a:r>
            <a:r>
              <a:rPr lang="en-US" dirty="0"/>
              <a:t> use </a:t>
            </a:r>
            <a:r>
              <a:rPr lang="en-US" dirty="0" err="1"/>
              <a:t>sendto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send or write</a:t>
            </a:r>
            <a:endParaRPr lang="en-US" dirty="0"/>
          </a:p>
          <a:p>
            <a:r>
              <a:rPr lang="en-US" dirty="0"/>
              <a:t>Cannot use </a:t>
            </a:r>
            <a:r>
              <a:rPr lang="en-US" dirty="0" err="1"/>
              <a:t>recvfrom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recv</a:t>
            </a:r>
            <a:r>
              <a:rPr lang="en-US" dirty="0">
                <a:sym typeface="Wingdings" panose="05000000000000000000" pitchFamily="2" charset="2"/>
              </a:rPr>
              <a:t> or read</a:t>
            </a:r>
          </a:p>
          <a:p>
            <a:r>
              <a:rPr lang="en-US" dirty="0" err="1">
                <a:sym typeface="Wingdings" panose="05000000000000000000" pitchFamily="2" charset="2"/>
              </a:rPr>
              <a:t>Asyncronous</a:t>
            </a:r>
            <a:r>
              <a:rPr lang="en-US" dirty="0">
                <a:sym typeface="Wingdings" panose="05000000000000000000" pitchFamily="2" charset="2"/>
              </a:rPr>
              <a:t> errors are returned to the process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C8B14A-E3B1-41CB-A110-9FD1AC97EFDF}"/>
              </a:ext>
            </a:extLst>
          </p:cNvPr>
          <p:cNvSpPr/>
          <p:nvPr/>
        </p:nvSpPr>
        <p:spPr>
          <a:xfrm>
            <a:off x="2128052" y="806867"/>
            <a:ext cx="1450576" cy="57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application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2CDCC6-0701-4550-94D9-2E826AED2D4E}"/>
              </a:ext>
            </a:extLst>
          </p:cNvPr>
          <p:cNvSpPr/>
          <p:nvPr/>
        </p:nvSpPr>
        <p:spPr>
          <a:xfrm>
            <a:off x="2128058" y="2592718"/>
            <a:ext cx="1396538" cy="118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23E2F7-3563-42F5-96EC-BDD765052EBD}"/>
              </a:ext>
            </a:extLst>
          </p:cNvPr>
          <p:cNvCxnSpPr>
            <a:cxnSpLocks/>
          </p:cNvCxnSpPr>
          <p:nvPr/>
        </p:nvCxnSpPr>
        <p:spPr>
          <a:xfrm flipH="1">
            <a:off x="3212868" y="1341120"/>
            <a:ext cx="18014" cy="125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FB38EF-A206-4605-9FD5-40BB44B884D3}"/>
              </a:ext>
            </a:extLst>
          </p:cNvPr>
          <p:cNvCxnSpPr/>
          <p:nvPr/>
        </p:nvCxnSpPr>
        <p:spPr>
          <a:xfrm>
            <a:off x="3230880" y="3780577"/>
            <a:ext cx="0" cy="7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119782-E0EB-4C6A-BD54-BA24E2E4A2F6}"/>
              </a:ext>
            </a:extLst>
          </p:cNvPr>
          <p:cNvSpPr/>
          <p:nvPr/>
        </p:nvSpPr>
        <p:spPr>
          <a:xfrm>
            <a:off x="6759628" y="1981732"/>
            <a:ext cx="1450576" cy="57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peer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29F141-385A-4F51-8818-E38D5ADD27CA}"/>
              </a:ext>
            </a:extLst>
          </p:cNvPr>
          <p:cNvSpPr/>
          <p:nvPr/>
        </p:nvSpPr>
        <p:spPr>
          <a:xfrm>
            <a:off x="6813666" y="3320606"/>
            <a:ext cx="1396538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UDP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6F9783C-743E-471B-B84E-E6D01CDBF4FD}"/>
              </a:ext>
            </a:extLst>
          </p:cNvPr>
          <p:cNvCxnSpPr>
            <a:cxnSpLocks/>
          </p:cNvCxnSpPr>
          <p:nvPr/>
        </p:nvCxnSpPr>
        <p:spPr>
          <a:xfrm flipV="1">
            <a:off x="3230881" y="3780577"/>
            <a:ext cx="3796144" cy="714894"/>
          </a:xfrm>
          <a:prstGeom prst="bentConnector3">
            <a:avLst>
              <a:gd name="adj1" fmla="val 99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E26C03-FD48-4D8B-82CA-12316C79083F}"/>
              </a:ext>
            </a:extLst>
          </p:cNvPr>
          <p:cNvCxnSpPr/>
          <p:nvPr/>
        </p:nvCxnSpPr>
        <p:spPr>
          <a:xfrm flipV="1">
            <a:off x="7110153" y="2558080"/>
            <a:ext cx="0" cy="76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BB0B1-C7B3-47EA-9D5A-F96307AA819D}"/>
              </a:ext>
            </a:extLst>
          </p:cNvPr>
          <p:cNvCxnSpPr>
            <a:cxnSpLocks/>
          </p:cNvCxnSpPr>
          <p:nvPr/>
        </p:nvCxnSpPr>
        <p:spPr>
          <a:xfrm>
            <a:off x="8007927" y="2558080"/>
            <a:ext cx="0" cy="76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269636-AFAF-4088-9305-5CD5808E4773}"/>
              </a:ext>
            </a:extLst>
          </p:cNvPr>
          <p:cNvCxnSpPr/>
          <p:nvPr/>
        </p:nvCxnSpPr>
        <p:spPr>
          <a:xfrm>
            <a:off x="8007927" y="3780577"/>
            <a:ext cx="0" cy="111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04E18ED-0A99-4870-80C1-E860ACF69E41}"/>
              </a:ext>
            </a:extLst>
          </p:cNvPr>
          <p:cNvCxnSpPr>
            <a:cxnSpLocks/>
          </p:cNvCxnSpPr>
          <p:nvPr/>
        </p:nvCxnSpPr>
        <p:spPr>
          <a:xfrm rot="10800000">
            <a:off x="2610197" y="3780577"/>
            <a:ext cx="5397733" cy="1112848"/>
          </a:xfrm>
          <a:prstGeom prst="bentConnector3">
            <a:avLst>
              <a:gd name="adj1" fmla="val 99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9F75E4-C4CD-47C0-A39D-3F7D8C7DC970}"/>
              </a:ext>
            </a:extLst>
          </p:cNvPr>
          <p:cNvCxnSpPr>
            <a:cxnSpLocks/>
          </p:cNvCxnSpPr>
          <p:nvPr/>
        </p:nvCxnSpPr>
        <p:spPr>
          <a:xfrm flipV="1">
            <a:off x="2610196" y="1383215"/>
            <a:ext cx="0" cy="199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FAC65E4-AA98-44F7-81A1-0F8BAFA19293}"/>
              </a:ext>
            </a:extLst>
          </p:cNvPr>
          <p:cNvCxnSpPr/>
          <p:nvPr/>
        </p:nvCxnSpPr>
        <p:spPr>
          <a:xfrm rot="16200000" flipV="1">
            <a:off x="1007918" y="3435235"/>
            <a:ext cx="1209502" cy="1197032"/>
          </a:xfrm>
          <a:prstGeom prst="bentConnector3">
            <a:avLst>
              <a:gd name="adj1" fmla="val 100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CD3F97-F6DE-475E-984D-61B77A0B23C8}"/>
              </a:ext>
            </a:extLst>
          </p:cNvPr>
          <p:cNvCxnSpPr/>
          <p:nvPr/>
        </p:nvCxnSpPr>
        <p:spPr>
          <a:xfrm flipV="1">
            <a:off x="1357745" y="4638502"/>
            <a:ext cx="853441" cy="7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05AA81-EEBD-4039-8F5D-0ED9829729AC}"/>
              </a:ext>
            </a:extLst>
          </p:cNvPr>
          <p:cNvSpPr txBox="1"/>
          <p:nvPr/>
        </p:nvSpPr>
        <p:spPr>
          <a:xfrm>
            <a:off x="2033156" y="1548741"/>
            <a:ext cx="104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read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7C847A-2A03-4FCD-A063-99E173ECFB3C}"/>
              </a:ext>
            </a:extLst>
          </p:cNvPr>
          <p:cNvSpPr txBox="1"/>
          <p:nvPr/>
        </p:nvSpPr>
        <p:spPr>
          <a:xfrm>
            <a:off x="3212868" y="1492193"/>
            <a:ext cx="80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write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261977-58A5-4BBD-87B2-179EB2CD4573}"/>
              </a:ext>
            </a:extLst>
          </p:cNvPr>
          <p:cNvSpPr txBox="1"/>
          <p:nvPr/>
        </p:nvSpPr>
        <p:spPr>
          <a:xfrm>
            <a:off x="3641665" y="2817316"/>
            <a:ext cx="202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Connect</a:t>
            </a:r>
            <a:r>
              <a:rPr lang="sv-SE" dirty="0"/>
              <a:t>() stores </a:t>
            </a:r>
            <a:r>
              <a:rPr lang="sv-SE" dirty="0" err="1"/>
              <a:t>peer</a:t>
            </a:r>
            <a:r>
              <a:rPr lang="sv-SE" dirty="0"/>
              <a:t> IP </a:t>
            </a:r>
            <a:r>
              <a:rPr lang="sv-SE" dirty="0" err="1"/>
              <a:t>address</a:t>
            </a:r>
            <a:r>
              <a:rPr lang="sv-SE" dirty="0"/>
              <a:t> and port 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9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7DAE-3136-4096-9B14-E48EAF30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947" y="1"/>
            <a:ext cx="8862204" cy="989161"/>
          </a:xfrm>
        </p:spPr>
        <p:txBody>
          <a:bodyPr/>
          <a:lstStyle/>
          <a:p>
            <a:r>
              <a:rPr lang="en-US" dirty="0"/>
              <a:t>Multiple (sequential) connects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7677-42E1-4146-9552-19D575D0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new IP and port </a:t>
            </a:r>
          </a:p>
          <a:p>
            <a:r>
              <a:rPr lang="en-US" dirty="0"/>
              <a:t>To </a:t>
            </a:r>
            <a:r>
              <a:rPr lang="en-US" dirty="0" err="1"/>
              <a:t>unconnect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CEE2-DB30-4BFD-8B54-36FF1B5E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42" y="1"/>
            <a:ext cx="8902461" cy="975095"/>
          </a:xfrm>
        </p:spPr>
        <p:txBody>
          <a:bodyPr/>
          <a:lstStyle/>
          <a:p>
            <a:r>
              <a:rPr lang="en-US" dirty="0"/>
              <a:t>UDP and it’s lack of flow control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18DC0D-051E-4CC7-8441-621760390205}"/>
              </a:ext>
            </a:extLst>
          </p:cNvPr>
          <p:cNvGrpSpPr/>
          <p:nvPr/>
        </p:nvGrpSpPr>
        <p:grpSpPr>
          <a:xfrm>
            <a:off x="629603" y="1598899"/>
            <a:ext cx="5921432" cy="4750774"/>
            <a:chOff x="3638810" y="1505899"/>
            <a:chExt cx="5921432" cy="4750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0DE86B-71D0-4456-BFAB-59AE028368C9}"/>
                </a:ext>
              </a:extLst>
            </p:cNvPr>
            <p:cNvSpPr/>
            <p:nvPr/>
          </p:nvSpPr>
          <p:spPr>
            <a:xfrm>
              <a:off x="3638810" y="3004468"/>
              <a:ext cx="4577542" cy="1407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C7D518-4FBF-4F02-8F0C-75C190AAEF85}"/>
                </a:ext>
              </a:extLst>
            </p:cNvPr>
            <p:cNvSpPr/>
            <p:nvPr/>
          </p:nvSpPr>
          <p:spPr>
            <a:xfrm>
              <a:off x="3935905" y="1505899"/>
              <a:ext cx="3983353" cy="10616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/>
                <a:t>Application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5EBAE2-1AA3-4246-91D1-9BD382122F76}"/>
                </a:ext>
              </a:extLst>
            </p:cNvPr>
            <p:cNvSpPr/>
            <p:nvPr/>
          </p:nvSpPr>
          <p:spPr>
            <a:xfrm>
              <a:off x="4065530" y="3350483"/>
              <a:ext cx="1463040" cy="6238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read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DC72E-34F3-41E3-A386-BDBAF8C9BC9F}"/>
                </a:ext>
              </a:extLst>
            </p:cNvPr>
            <p:cNvSpPr/>
            <p:nvPr/>
          </p:nvSpPr>
          <p:spPr>
            <a:xfrm>
              <a:off x="6140941" y="3350482"/>
              <a:ext cx="1463040" cy="6238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/>
                <a:t>write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05BF75-5B80-4D3B-8A2B-8419C7530F43}"/>
                </a:ext>
              </a:extLst>
            </p:cNvPr>
            <p:cNvSpPr/>
            <p:nvPr/>
          </p:nvSpPr>
          <p:spPr>
            <a:xfrm>
              <a:off x="3638810" y="4849052"/>
              <a:ext cx="4577542" cy="1407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0D25F8-ECA8-41D8-A12F-41843E7F83AD}"/>
                </a:ext>
              </a:extLst>
            </p:cNvPr>
            <p:cNvSpPr/>
            <p:nvPr/>
          </p:nvSpPr>
          <p:spPr>
            <a:xfrm>
              <a:off x="4065530" y="5195067"/>
              <a:ext cx="1463040" cy="6238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read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A678E4-CC89-47CE-9DF2-FBD4E1261B69}"/>
                </a:ext>
              </a:extLst>
            </p:cNvPr>
            <p:cNvSpPr/>
            <p:nvPr/>
          </p:nvSpPr>
          <p:spPr>
            <a:xfrm>
              <a:off x="6140941" y="5195066"/>
              <a:ext cx="1463040" cy="6238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/>
                <a:t>write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1D91BDE-6828-4FC3-9F3E-C9790253AE03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4797050" y="3974286"/>
              <a:ext cx="0" cy="1220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789AEF-2D98-48DA-8FDE-6EE301068E8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797050" y="2249978"/>
              <a:ext cx="506470" cy="1100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01259E-2841-4349-B980-2962653BFC9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727768" y="2111433"/>
              <a:ext cx="144693" cy="12390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2225F2-CF98-4199-BEA8-87E32BEF7012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6872461" y="3974285"/>
              <a:ext cx="0" cy="12207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B090B3-BE20-468D-BC1F-43C336C754CC}"/>
                </a:ext>
              </a:extLst>
            </p:cNvPr>
            <p:cNvSpPr txBox="1"/>
            <p:nvPr/>
          </p:nvSpPr>
          <p:spPr>
            <a:xfrm>
              <a:off x="8562109" y="5009804"/>
              <a:ext cx="998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/>
                <a:t>Kernel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5BA645-93A8-436D-95C6-969872CDED1F}"/>
                </a:ext>
              </a:extLst>
            </p:cNvPr>
            <p:cNvSpPr txBox="1"/>
            <p:nvPr/>
          </p:nvSpPr>
          <p:spPr>
            <a:xfrm>
              <a:off x="8554706" y="3477717"/>
              <a:ext cx="998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Socket</a:t>
              </a:r>
              <a:endParaRPr lang="en-US" dirty="0"/>
            </a:p>
          </p:txBody>
        </p:sp>
        <p:sp>
          <p:nvSpPr>
            <p:cNvPr id="27" name="Explosion: 8 Points 26">
              <a:extLst>
                <a:ext uri="{FF2B5EF4-FFF2-40B4-BE49-F238E27FC236}">
                  <a16:creationId xmlns:a16="http://schemas.microsoft.com/office/drawing/2014/main" id="{8AA2C8D3-3CEC-4159-93FC-74889094051A}"/>
                </a:ext>
              </a:extLst>
            </p:cNvPr>
            <p:cNvSpPr/>
            <p:nvPr/>
          </p:nvSpPr>
          <p:spPr>
            <a:xfrm>
              <a:off x="3914516" y="3760460"/>
              <a:ext cx="792480" cy="610390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A84BB0-93EA-46E4-82D1-7C81B78AA449}"/>
              </a:ext>
            </a:extLst>
          </p:cNvPr>
          <p:cNvSpPr txBox="1"/>
          <p:nvPr/>
        </p:nvSpPr>
        <p:spPr>
          <a:xfrm>
            <a:off x="7536873" y="1950720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Each</a:t>
            </a:r>
            <a:r>
              <a:rPr lang="sv-SE" dirty="0"/>
              <a:t> Socket has a </a:t>
            </a:r>
            <a:r>
              <a:rPr lang="sv-SE" dirty="0" err="1"/>
              <a:t>buffer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8E3B46-8CE7-4812-812B-BA6452A1A785}"/>
              </a:ext>
            </a:extLst>
          </p:cNvPr>
          <p:cNvSpPr txBox="1"/>
          <p:nvPr/>
        </p:nvSpPr>
        <p:spPr>
          <a:xfrm>
            <a:off x="7536873" y="2580084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SO_RCVBUF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6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7989-3E4C-4DE0-9777-516DA5EF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2"/>
            <a:ext cx="10515600" cy="1325563"/>
          </a:xfrm>
        </p:spPr>
        <p:txBody>
          <a:bodyPr/>
          <a:lstStyle/>
          <a:p>
            <a:r>
              <a:rPr lang="sv-SE" dirty="0"/>
              <a:t>Socket Options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CB2015-1A62-4625-8A47-BCC8DFE13AFE}"/>
              </a:ext>
            </a:extLst>
          </p:cNvPr>
          <p:cNvSpPr/>
          <p:nvPr/>
        </p:nvSpPr>
        <p:spPr>
          <a:xfrm>
            <a:off x="969817" y="1475384"/>
            <a:ext cx="982564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#include &lt;sys/</a:t>
            </a:r>
            <a:r>
              <a:rPr lang="en-US" dirty="0" err="1">
                <a:latin typeface="Lucida Console" panose="020B0609040504020204" pitchFamily="49" charset="0"/>
              </a:rPr>
              <a:t>types.h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#include &lt;sys/</a:t>
            </a:r>
            <a:r>
              <a:rPr lang="en-US" dirty="0" err="1">
                <a:latin typeface="Lucida Console" panose="020B0609040504020204" pitchFamily="49" charset="0"/>
              </a:rPr>
              <a:t>socket.h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int </a:t>
            </a:r>
            <a:r>
              <a:rPr lang="en-US" dirty="0" err="1">
                <a:latin typeface="Lucida Console" panose="020B0609040504020204" pitchFamily="49" charset="0"/>
              </a:rPr>
              <a:t>getsockopt</a:t>
            </a:r>
            <a:r>
              <a:rPr lang="en-US" dirty="0">
                <a:latin typeface="Lucida Console" panose="020B0609040504020204" pitchFamily="49" charset="0"/>
              </a:rPr>
              <a:t>(int </a:t>
            </a:r>
            <a:r>
              <a:rPr lang="en-US" dirty="0" err="1">
                <a:latin typeface="Lucida Console" panose="020B0609040504020204" pitchFamily="49" charset="0"/>
              </a:rPr>
              <a:t>sockfd</a:t>
            </a:r>
            <a:r>
              <a:rPr lang="en-US" dirty="0">
                <a:latin typeface="Lucida Console" panose="020B0609040504020204" pitchFamily="49" charset="0"/>
              </a:rPr>
              <a:t>, int level, int </a:t>
            </a:r>
            <a:r>
              <a:rPr lang="en-US" dirty="0" err="1">
                <a:latin typeface="Lucida Console" panose="020B0609040504020204" pitchFamily="49" charset="0"/>
              </a:rPr>
              <a:t>optname</a:t>
            </a:r>
            <a:r>
              <a:rPr lang="en-US" dirty="0">
                <a:latin typeface="Lucida Console" panose="020B0609040504020204" pitchFamily="49" charset="0"/>
              </a:rPr>
              <a:t>, void *</a:t>
            </a:r>
            <a:r>
              <a:rPr lang="en-US" dirty="0" err="1">
                <a:latin typeface="Lucida Console" panose="020B0609040504020204" pitchFamily="49" charset="0"/>
              </a:rPr>
              <a:t>optval</a:t>
            </a:r>
            <a:r>
              <a:rPr lang="en-US" dirty="0">
                <a:latin typeface="Lucida Console" panose="020B0609040504020204" pitchFamily="49" charset="0"/>
              </a:rPr>
              <a:t>, 				</a:t>
            </a:r>
            <a:r>
              <a:rPr lang="en-US" dirty="0" err="1">
                <a:latin typeface="Lucida Console" panose="020B0609040504020204" pitchFamily="49" charset="0"/>
              </a:rPr>
              <a:t>socklen_t</a:t>
            </a:r>
            <a:r>
              <a:rPr lang="en-US" dirty="0">
                <a:latin typeface="Lucida Console" panose="020B0609040504020204" pitchFamily="49" charset="0"/>
              </a:rPr>
              <a:t> *</a:t>
            </a:r>
            <a:r>
              <a:rPr lang="en-US" dirty="0" err="1">
                <a:latin typeface="Lucida Console" panose="020B0609040504020204" pitchFamily="49" charset="0"/>
              </a:rPr>
              <a:t>optlen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int </a:t>
            </a:r>
            <a:r>
              <a:rPr lang="en-US" dirty="0" err="1">
                <a:latin typeface="Lucida Console" panose="020B0609040504020204" pitchFamily="49" charset="0"/>
              </a:rPr>
              <a:t>setsockopt</a:t>
            </a:r>
            <a:r>
              <a:rPr lang="en-US" dirty="0">
                <a:latin typeface="Lucida Console" panose="020B0609040504020204" pitchFamily="49" charset="0"/>
              </a:rPr>
              <a:t>(int </a:t>
            </a:r>
            <a:r>
              <a:rPr lang="en-US" dirty="0" err="1">
                <a:latin typeface="Lucida Console" panose="020B0609040504020204" pitchFamily="49" charset="0"/>
              </a:rPr>
              <a:t>sockfd</a:t>
            </a:r>
            <a:r>
              <a:rPr lang="en-US" dirty="0">
                <a:latin typeface="Lucida Console" panose="020B0609040504020204" pitchFamily="49" charset="0"/>
              </a:rPr>
              <a:t>, int level, int </a:t>
            </a:r>
            <a:r>
              <a:rPr lang="en-US" dirty="0" err="1">
                <a:latin typeface="Lucida Console" panose="020B0609040504020204" pitchFamily="49" charset="0"/>
              </a:rPr>
              <a:t>optname</a:t>
            </a:r>
            <a:r>
              <a:rPr lang="en-US" dirty="0">
                <a:latin typeface="Lucida Console" panose="020B0609040504020204" pitchFamily="49" charset="0"/>
              </a:rPr>
              <a:t>, const void*</a:t>
            </a:r>
            <a:r>
              <a:rPr lang="en-US" dirty="0" err="1">
                <a:latin typeface="Lucida Console" panose="020B0609040504020204" pitchFamily="49" charset="0"/>
              </a:rPr>
              <a:t>optval</a:t>
            </a:r>
            <a:r>
              <a:rPr lang="en-US" dirty="0">
                <a:latin typeface="Lucida Console" panose="020B0609040504020204" pitchFamily="49" charset="0"/>
              </a:rPr>
              <a:t>, 			</a:t>
            </a:r>
            <a:r>
              <a:rPr lang="en-US" dirty="0" err="1">
                <a:latin typeface="Lucida Console" panose="020B0609040504020204" pitchFamily="49" charset="0"/>
              </a:rPr>
              <a:t>socklen_t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optlen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525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11CD-550D-4808-BC3B-FCEC06E9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Linux &lt;Sys/</a:t>
            </a:r>
            <a:r>
              <a:rPr lang="sv-SE" dirty="0" err="1"/>
              <a:t>Socket.h</a:t>
            </a:r>
            <a:r>
              <a:rPr lang="sv-SE" dirty="0"/>
              <a:t>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C82E-ABC6-4595-A6C3-9DB17DEC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1947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SO_ACCEPTCONN		Socket is accepting connections.</a:t>
            </a:r>
          </a:p>
          <a:p>
            <a:pPr marL="0" indent="0">
              <a:buNone/>
            </a:pPr>
            <a:r>
              <a:rPr lang="en-US" dirty="0"/>
              <a:t>SO_BROADCAST		Transmission of broadcast messages is supported.</a:t>
            </a:r>
          </a:p>
          <a:p>
            <a:pPr marL="0" indent="0">
              <a:buNone/>
            </a:pPr>
            <a:r>
              <a:rPr lang="en-US" dirty="0"/>
              <a:t>SO_DEBUG		Debugging information is being recorded.</a:t>
            </a:r>
          </a:p>
          <a:p>
            <a:pPr marL="0" indent="0">
              <a:buNone/>
            </a:pPr>
            <a:r>
              <a:rPr lang="en-US" dirty="0"/>
              <a:t>SO_DONTROUTE		bypass normal routing</a:t>
            </a:r>
          </a:p>
          <a:p>
            <a:pPr marL="0" indent="0">
              <a:buNone/>
            </a:pPr>
            <a:r>
              <a:rPr lang="en-US" dirty="0"/>
              <a:t>SO_ERROR		Socket error status.</a:t>
            </a:r>
          </a:p>
          <a:p>
            <a:pPr marL="0" indent="0">
              <a:buNone/>
            </a:pPr>
            <a:r>
              <a:rPr lang="en-US" dirty="0"/>
              <a:t>SO_KEEPALIVE		Connections are kept alive with periodic messages.</a:t>
            </a:r>
          </a:p>
          <a:p>
            <a:pPr marL="0" indent="0">
              <a:buNone/>
            </a:pPr>
            <a:r>
              <a:rPr lang="en-US" dirty="0"/>
              <a:t>SO_LINGER		Socket lingers on close.</a:t>
            </a:r>
          </a:p>
          <a:p>
            <a:pPr marL="0" indent="0">
              <a:buNone/>
            </a:pPr>
            <a:r>
              <a:rPr lang="en-US" dirty="0"/>
              <a:t>SO_OOBINLINE		Out-of-band data is transmitted in line.</a:t>
            </a:r>
          </a:p>
          <a:p>
            <a:pPr marL="0" indent="0">
              <a:buNone/>
            </a:pPr>
            <a:r>
              <a:rPr lang="en-US" b="1" dirty="0"/>
              <a:t>SO_RCVBUF		Receive buffer size.</a:t>
            </a:r>
          </a:p>
          <a:p>
            <a:pPr marL="0" indent="0">
              <a:buNone/>
            </a:pPr>
            <a:r>
              <a:rPr lang="en-US" b="1" dirty="0"/>
              <a:t>SO_RCVLOWAT		receive "low water mark"</a:t>
            </a:r>
          </a:p>
          <a:p>
            <a:pPr marL="0" indent="0">
              <a:buNone/>
            </a:pPr>
            <a:r>
              <a:rPr lang="en-US" dirty="0"/>
              <a:t>SO_RCVTIMEO		receive timeout</a:t>
            </a:r>
          </a:p>
          <a:p>
            <a:pPr marL="0" indent="0">
              <a:buNone/>
            </a:pPr>
            <a:r>
              <a:rPr lang="en-US" b="1" dirty="0"/>
              <a:t>SO_REUSEADDR		Reuse of local addresses is supported.</a:t>
            </a:r>
          </a:p>
          <a:p>
            <a:pPr marL="0" indent="0">
              <a:buNone/>
            </a:pPr>
            <a:r>
              <a:rPr lang="en-US" dirty="0"/>
              <a:t>SO_SNDBUF		Send buffer size.</a:t>
            </a:r>
          </a:p>
          <a:p>
            <a:pPr marL="0" indent="0">
              <a:buNone/>
            </a:pPr>
            <a:r>
              <a:rPr lang="en-US" dirty="0"/>
              <a:t>SO_SNDLOWAT		send "low water mark"</a:t>
            </a:r>
          </a:p>
          <a:p>
            <a:pPr marL="0" indent="0">
              <a:buNone/>
            </a:pPr>
            <a:r>
              <a:rPr lang="en-US" dirty="0"/>
              <a:t>SO_SNDTIMEO		send timeout</a:t>
            </a:r>
          </a:p>
          <a:p>
            <a:pPr marL="0" indent="0">
              <a:buNone/>
            </a:pPr>
            <a:r>
              <a:rPr lang="en-US" dirty="0"/>
              <a:t>SO_TYPE			Socket type</a:t>
            </a:r>
          </a:p>
        </p:txBody>
      </p:sp>
    </p:spTree>
    <p:extLst>
      <p:ext uri="{BB962C8B-B14F-4D97-AF65-F5344CB8AC3E}">
        <p14:creationId xmlns:p14="http://schemas.microsoft.com/office/powerpoint/2010/main" val="4089231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CBA0-B894-4D26-A87A-3262098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510399" cy="957262"/>
          </a:xfrm>
        </p:spPr>
        <p:txBody>
          <a:bodyPr>
            <a:normAutofit/>
          </a:bodyPr>
          <a:lstStyle/>
          <a:p>
            <a:r>
              <a:rPr lang="en-US" sz="4000" dirty="0"/>
              <a:t>Socket Functions for UDP Client/Server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84364F-AC9D-4BA6-8A4A-ADDA98AE0960}"/>
              </a:ext>
            </a:extLst>
          </p:cNvPr>
          <p:cNvGrpSpPr/>
          <p:nvPr/>
        </p:nvGrpSpPr>
        <p:grpSpPr>
          <a:xfrm>
            <a:off x="1949570" y="1001191"/>
            <a:ext cx="9577502" cy="5587896"/>
            <a:chOff x="3038875" y="1083198"/>
            <a:chExt cx="8654974" cy="4943475"/>
          </a:xfrm>
        </p:grpSpPr>
        <p:pic>
          <p:nvPicPr>
            <p:cNvPr id="1026" name="Picture 2" descr="PIC">
              <a:extLst>
                <a:ext uri="{FF2B5EF4-FFF2-40B4-BE49-F238E27FC236}">
                  <a16:creationId xmlns:a16="http://schemas.microsoft.com/office/drawing/2014/main" id="{D70A6055-7A77-4442-8976-105604A08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237" y="1083198"/>
              <a:ext cx="5343525" cy="494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EBDE091-A641-4AD5-B757-06A6B44F307D}"/>
                </a:ext>
              </a:extLst>
            </p:cNvPr>
            <p:cNvCxnSpPr/>
            <p:nvPr/>
          </p:nvCxnSpPr>
          <p:spPr>
            <a:xfrm flipV="1">
              <a:off x="3082678" y="2567986"/>
              <a:ext cx="6318668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4E4575-E656-4D7D-91E3-CB10906E5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7543" y="2567986"/>
              <a:ext cx="43804" cy="2338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274CE2-CAB0-480B-B347-6463A7304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875" y="4906002"/>
              <a:ext cx="6318668" cy="563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3281B2-05EC-47E6-8806-D2A4DC227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875" y="3482386"/>
              <a:ext cx="43803" cy="1986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B01C3C-A66F-4B19-BE90-E334DFB7C459}"/>
                </a:ext>
              </a:extLst>
            </p:cNvPr>
            <p:cNvSpPr txBox="1"/>
            <p:nvPr/>
          </p:nvSpPr>
          <p:spPr>
            <a:xfrm>
              <a:off x="9697020" y="2863660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specific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920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3D8DEB-7628-4A8B-9206-492C18A8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67" y="1"/>
            <a:ext cx="8739152" cy="984201"/>
          </a:xfrm>
        </p:spPr>
        <p:txBody>
          <a:bodyPr/>
          <a:lstStyle/>
          <a:p>
            <a:r>
              <a:rPr lang="en-US" dirty="0"/>
              <a:t>Application Protocol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7D8A6E-B36E-449D-91CF-69D83F32E5D3}"/>
              </a:ext>
            </a:extLst>
          </p:cNvPr>
          <p:cNvSpPr/>
          <p:nvPr/>
        </p:nvSpPr>
        <p:spPr>
          <a:xfrm>
            <a:off x="960408" y="1303116"/>
            <a:ext cx="1270958" cy="373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D60ED7-389D-409D-9217-92FBC6952EF6}"/>
              </a:ext>
            </a:extLst>
          </p:cNvPr>
          <p:cNvSpPr/>
          <p:nvPr/>
        </p:nvSpPr>
        <p:spPr>
          <a:xfrm>
            <a:off x="4385095" y="1303115"/>
            <a:ext cx="1270958" cy="373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F4EF3-5C73-4F63-816A-86443C3B83F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595887" y="1676927"/>
            <a:ext cx="0" cy="2429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CB56D2-5D5D-469A-B164-5A8582DBD9D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020574" y="1676926"/>
            <a:ext cx="0" cy="2619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4288AD-8733-493C-AB3A-2FD1079A8086}"/>
              </a:ext>
            </a:extLst>
          </p:cNvPr>
          <p:cNvCxnSpPr/>
          <p:nvPr/>
        </p:nvCxnSpPr>
        <p:spPr>
          <a:xfrm>
            <a:off x="1595887" y="2001328"/>
            <a:ext cx="3367177" cy="419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378471-8621-44C5-A646-E38D4F006BE4}"/>
              </a:ext>
            </a:extLst>
          </p:cNvPr>
          <p:cNvCxnSpPr/>
          <p:nvPr/>
        </p:nvCxnSpPr>
        <p:spPr>
          <a:xfrm flipH="1">
            <a:off x="1624642" y="2599426"/>
            <a:ext cx="3338422" cy="759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E31D14-70AB-4B3A-90A3-67EA4E2AD875}"/>
              </a:ext>
            </a:extLst>
          </p:cNvPr>
          <p:cNvSpPr/>
          <p:nvPr/>
        </p:nvSpPr>
        <p:spPr>
          <a:xfrm>
            <a:off x="6645775" y="1303117"/>
            <a:ext cx="1270958" cy="373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58FD65-5F2E-4D3F-A7F2-01DB6058DC10}"/>
              </a:ext>
            </a:extLst>
          </p:cNvPr>
          <p:cNvSpPr/>
          <p:nvPr/>
        </p:nvSpPr>
        <p:spPr>
          <a:xfrm>
            <a:off x="10070462" y="1303116"/>
            <a:ext cx="1270958" cy="373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93EDCE-DF1F-4C85-A285-36A4CF22D513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281254" y="1676928"/>
            <a:ext cx="0" cy="2739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8258FE-8B2A-4EA1-BD12-C4EB0C25241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705941" y="1676927"/>
            <a:ext cx="0" cy="2877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9D3628-D4D0-4DFF-9C1B-1903FCA9E925}"/>
              </a:ext>
            </a:extLst>
          </p:cNvPr>
          <p:cNvCxnSpPr>
            <a:cxnSpLocks/>
          </p:cNvCxnSpPr>
          <p:nvPr/>
        </p:nvCxnSpPr>
        <p:spPr>
          <a:xfrm flipH="1">
            <a:off x="7310009" y="1995842"/>
            <a:ext cx="3395932" cy="68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79DE91-6143-4F1D-9579-53DB2F2EB541}"/>
              </a:ext>
            </a:extLst>
          </p:cNvPr>
          <p:cNvCxnSpPr>
            <a:cxnSpLocks/>
          </p:cNvCxnSpPr>
          <p:nvPr/>
        </p:nvCxnSpPr>
        <p:spPr>
          <a:xfrm>
            <a:off x="7324387" y="2807752"/>
            <a:ext cx="3352800" cy="62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364D97-A9C3-4886-8365-1422DCCB5AD7}"/>
              </a:ext>
            </a:extLst>
          </p:cNvPr>
          <p:cNvSpPr txBox="1"/>
          <p:nvPr/>
        </p:nvSpPr>
        <p:spPr>
          <a:xfrm>
            <a:off x="3835879" y="4876800"/>
            <a:ext cx="4618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</a:t>
            </a:r>
            <a:r>
              <a:rPr lang="en-US" i="1" dirty="0"/>
              <a:t>drives</a:t>
            </a:r>
            <a:r>
              <a:rPr lang="en-US" dirty="0"/>
              <a:t> the communication?</a:t>
            </a:r>
          </a:p>
          <a:p>
            <a:r>
              <a:rPr lang="en-US" dirty="0"/>
              <a:t>Direction of data flow?</a:t>
            </a:r>
          </a:p>
          <a:p>
            <a:r>
              <a:rPr lang="en-US" dirty="0"/>
              <a:t>	Where could a bottleneck occur?</a:t>
            </a:r>
          </a:p>
          <a:p>
            <a:r>
              <a:rPr lang="en-US" dirty="0"/>
              <a:t>Single / Multiple clients?</a:t>
            </a:r>
          </a:p>
        </p:txBody>
      </p:sp>
    </p:spTree>
    <p:extLst>
      <p:ext uri="{BB962C8B-B14F-4D97-AF65-F5344CB8AC3E}">
        <p14:creationId xmlns:p14="http://schemas.microsoft.com/office/powerpoint/2010/main" val="301197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CBA0-B894-4D26-A87A-3262098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510399" cy="957262"/>
          </a:xfrm>
        </p:spPr>
        <p:txBody>
          <a:bodyPr>
            <a:normAutofit/>
          </a:bodyPr>
          <a:lstStyle/>
          <a:p>
            <a:r>
              <a:rPr lang="en-US" sz="4000" dirty="0"/>
              <a:t>Socket Functions for UDP Client/Server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84364F-AC9D-4BA6-8A4A-ADDA98AE0960}"/>
              </a:ext>
            </a:extLst>
          </p:cNvPr>
          <p:cNvGrpSpPr/>
          <p:nvPr/>
        </p:nvGrpSpPr>
        <p:grpSpPr>
          <a:xfrm>
            <a:off x="1949570" y="1001191"/>
            <a:ext cx="9577502" cy="5587896"/>
            <a:chOff x="3038875" y="1083198"/>
            <a:chExt cx="8654974" cy="4943475"/>
          </a:xfrm>
        </p:grpSpPr>
        <p:pic>
          <p:nvPicPr>
            <p:cNvPr id="1026" name="Picture 2" descr="PIC">
              <a:extLst>
                <a:ext uri="{FF2B5EF4-FFF2-40B4-BE49-F238E27FC236}">
                  <a16:creationId xmlns:a16="http://schemas.microsoft.com/office/drawing/2014/main" id="{D70A6055-7A77-4442-8976-105604A08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237" y="1083198"/>
              <a:ext cx="5343525" cy="4943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EBDE091-A641-4AD5-B757-06A6B44F307D}"/>
                </a:ext>
              </a:extLst>
            </p:cNvPr>
            <p:cNvCxnSpPr/>
            <p:nvPr/>
          </p:nvCxnSpPr>
          <p:spPr>
            <a:xfrm flipV="1">
              <a:off x="3082678" y="2567986"/>
              <a:ext cx="6318668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4E4575-E656-4D7D-91E3-CB10906E5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7543" y="2567986"/>
              <a:ext cx="43804" cy="2338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274CE2-CAB0-480B-B347-6463A7304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875" y="4906002"/>
              <a:ext cx="6318668" cy="563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3281B2-05EC-47E6-8806-D2A4DC227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875" y="3482386"/>
              <a:ext cx="43803" cy="1986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B01C3C-A66F-4B19-BE90-E334DFB7C459}"/>
                </a:ext>
              </a:extLst>
            </p:cNvPr>
            <p:cNvSpPr txBox="1"/>
            <p:nvPr/>
          </p:nvSpPr>
          <p:spPr>
            <a:xfrm>
              <a:off x="9697020" y="2863660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specific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7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6013-983B-4210-9A6A-248017CB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5841"/>
          </a:xfrm>
        </p:spPr>
        <p:txBody>
          <a:bodyPr/>
          <a:lstStyle/>
          <a:p>
            <a:r>
              <a:rPr lang="en-US" dirty="0"/>
              <a:t>A word on Socket States</a:t>
            </a:r>
          </a:p>
        </p:txBody>
      </p:sp>
      <p:pic>
        <p:nvPicPr>
          <p:cNvPr id="2050" name="Picture 2" descr="http://diranieh.com/SOCKETS/Figures/DatagramSockState.jpg">
            <a:extLst>
              <a:ext uri="{FF2B5EF4-FFF2-40B4-BE49-F238E27FC236}">
                <a16:creationId xmlns:a16="http://schemas.microsoft.com/office/drawing/2014/main" id="{AA3CB1FC-3072-43A9-9BC2-F935ECFE9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86" y="1297768"/>
            <a:ext cx="9691159" cy="318662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8F0B62-C6C2-46A5-A5AD-C67F02C0785C}"/>
              </a:ext>
            </a:extLst>
          </p:cNvPr>
          <p:cNvSpPr txBox="1"/>
          <p:nvPr/>
        </p:nvSpPr>
        <p:spPr>
          <a:xfrm>
            <a:off x="4610328" y="5168998"/>
            <a:ext cx="358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Socket State != Protocol State</a:t>
            </a:r>
          </a:p>
        </p:txBody>
      </p:sp>
    </p:spTree>
    <p:extLst>
      <p:ext uri="{BB962C8B-B14F-4D97-AF65-F5344CB8AC3E}">
        <p14:creationId xmlns:p14="http://schemas.microsoft.com/office/powerpoint/2010/main" val="19994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554-8CDE-427B-8C08-D2D9AEE4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0276"/>
          </a:xfrm>
        </p:spPr>
        <p:txBody>
          <a:bodyPr/>
          <a:lstStyle/>
          <a:p>
            <a:r>
              <a:rPr lang="en-US" dirty="0"/>
              <a:t>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45CFF-BE4B-4007-BE6E-5AA1DF913C3B}"/>
              </a:ext>
            </a:extLst>
          </p:cNvPr>
          <p:cNvSpPr txBox="1"/>
          <p:nvPr/>
        </p:nvSpPr>
        <p:spPr>
          <a:xfrm>
            <a:off x="5882055" y="1973202"/>
            <a:ext cx="614113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types.h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socket.h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socket(int domain, int type, int protocol);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9D88E-EDEE-402B-A5E5-C0CA3529E59C}"/>
              </a:ext>
            </a:extLst>
          </p:cNvPr>
          <p:cNvSpPr txBox="1"/>
          <p:nvPr/>
        </p:nvSpPr>
        <p:spPr>
          <a:xfrm>
            <a:off x="140677" y="1034394"/>
            <a:ext cx="614113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#include &lt;sys/</a:t>
            </a:r>
            <a:r>
              <a:rPr lang="en-US" sz="1600" dirty="0" err="1">
                <a:latin typeface="Lucida Console" panose="020B0609040504020204" pitchFamily="49" charset="0"/>
              </a:rPr>
              <a:t>socket.h</a:t>
            </a:r>
            <a:r>
              <a:rPr lang="en-US" sz="1600" dirty="0">
                <a:latin typeface="Lucida Console" panose="020B0609040504020204" pitchFamily="49" charset="0"/>
              </a:rPr>
              <a:t>&gt;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int socket(int family, int type, int protocol);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FDBE4-CCEB-4846-A034-DB1A9B33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016" y="2627258"/>
            <a:ext cx="4464287" cy="3449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49ACE-A3CB-4193-9A36-6C551AFC0340}"/>
              </a:ext>
            </a:extLst>
          </p:cNvPr>
          <p:cNvSpPr txBox="1"/>
          <p:nvPr/>
        </p:nvSpPr>
        <p:spPr>
          <a:xfrm>
            <a:off x="5383237" y="3241431"/>
            <a:ext cx="15644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Domain</a:t>
            </a:r>
            <a:endParaRPr lang="sv-SE" i="1" dirty="0"/>
          </a:p>
          <a:p>
            <a:r>
              <a:rPr lang="sv-SE" dirty="0"/>
              <a:t>AF_UNIX</a:t>
            </a:r>
          </a:p>
          <a:p>
            <a:r>
              <a:rPr lang="sv-SE" dirty="0"/>
              <a:t>AF_LOCAL</a:t>
            </a:r>
          </a:p>
          <a:p>
            <a:r>
              <a:rPr lang="sv-SE" dirty="0"/>
              <a:t>AF_INET</a:t>
            </a:r>
          </a:p>
          <a:p>
            <a:r>
              <a:rPr lang="sv-SE" dirty="0"/>
              <a:t>AF_INET6</a:t>
            </a:r>
          </a:p>
          <a:p>
            <a:r>
              <a:rPr lang="sv-SE" dirty="0"/>
              <a:t>AF_IPX</a:t>
            </a:r>
          </a:p>
          <a:p>
            <a:r>
              <a:rPr lang="sv-SE" dirty="0"/>
              <a:t>AF_NETLINK</a:t>
            </a:r>
          </a:p>
          <a:p>
            <a:r>
              <a:rPr lang="sv-SE" dirty="0"/>
              <a:t>AF_X25</a:t>
            </a:r>
          </a:p>
          <a:p>
            <a:r>
              <a:rPr lang="sv-SE" dirty="0"/>
              <a:t>AF_AX25</a:t>
            </a:r>
          </a:p>
          <a:p>
            <a:r>
              <a:rPr lang="sv-SE" dirty="0"/>
              <a:t>AF_ATMPVC</a:t>
            </a:r>
          </a:p>
          <a:p>
            <a:r>
              <a:rPr lang="sv-SE" dirty="0"/>
              <a:t>AF_APPLETALK</a:t>
            </a:r>
          </a:p>
          <a:p>
            <a:r>
              <a:rPr lang="sv-SE" dirty="0"/>
              <a:t>AF_PACKET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4956C-F17E-42E7-A50C-495F7F64347D}"/>
              </a:ext>
            </a:extLst>
          </p:cNvPr>
          <p:cNvSpPr txBox="1"/>
          <p:nvPr/>
        </p:nvSpPr>
        <p:spPr>
          <a:xfrm>
            <a:off x="7547317" y="3266938"/>
            <a:ext cx="18728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Type</a:t>
            </a:r>
            <a:endParaRPr lang="sv-SE" i="1" dirty="0"/>
          </a:p>
          <a:p>
            <a:r>
              <a:rPr lang="sv-SE" dirty="0"/>
              <a:t>SOCK_STREAM</a:t>
            </a:r>
          </a:p>
          <a:p>
            <a:r>
              <a:rPr lang="sv-SE" b="1" dirty="0"/>
              <a:t>SOCK_DGRAM</a:t>
            </a:r>
          </a:p>
          <a:p>
            <a:r>
              <a:rPr lang="sv-SE" dirty="0"/>
              <a:t>SOCK_SEQPACKET</a:t>
            </a:r>
          </a:p>
          <a:p>
            <a:r>
              <a:rPr lang="sv-SE" dirty="0"/>
              <a:t>SOCK_RAW</a:t>
            </a:r>
          </a:p>
          <a:p>
            <a:r>
              <a:rPr lang="sv-SE" dirty="0"/>
              <a:t>SOCK_RDM</a:t>
            </a:r>
          </a:p>
          <a:p>
            <a:r>
              <a:rPr lang="sv-SE" dirty="0"/>
              <a:t>SOCK_PACKET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16609-3098-47B9-AC34-BD556DD63366}"/>
              </a:ext>
            </a:extLst>
          </p:cNvPr>
          <p:cNvSpPr/>
          <p:nvPr/>
        </p:nvSpPr>
        <p:spPr>
          <a:xfrm>
            <a:off x="9777791" y="3266938"/>
            <a:ext cx="1576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i="1" dirty="0" err="1"/>
              <a:t>Protocol</a:t>
            </a:r>
            <a:endParaRPr lang="en-US" i="1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/protocols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9A587B-6E11-4AC7-9ABB-6E247A994839}"/>
              </a:ext>
            </a:extLst>
          </p:cNvPr>
          <p:cNvSpPr/>
          <p:nvPr/>
        </p:nvSpPr>
        <p:spPr>
          <a:xfrm>
            <a:off x="8904232" y="5550384"/>
            <a:ext cx="2921391" cy="603675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all combinations 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C5279-F193-47DF-BF64-1212F1D269CE}"/>
              </a:ext>
            </a:extLst>
          </p:cNvPr>
          <p:cNvSpPr/>
          <p:nvPr/>
        </p:nvSpPr>
        <p:spPr>
          <a:xfrm>
            <a:off x="6444603" y="941287"/>
            <a:ext cx="3668551" cy="924103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On Success, returns a non-negative integer, a socket descriptor.</a:t>
            </a:r>
          </a:p>
        </p:txBody>
      </p:sp>
    </p:spTree>
    <p:extLst>
      <p:ext uri="{BB962C8B-B14F-4D97-AF65-F5344CB8AC3E}">
        <p14:creationId xmlns:p14="http://schemas.microsoft.com/office/powerpoint/2010/main" val="290504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F05-9F2E-4136-ACF9-DA8C2A00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04" y="1"/>
            <a:ext cx="8798943" cy="994912"/>
          </a:xfrm>
        </p:spPr>
        <p:txBody>
          <a:bodyPr/>
          <a:lstStyle/>
          <a:p>
            <a:r>
              <a:rPr lang="en-US" dirty="0"/>
              <a:t>Send a Message with 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DC0D9-C1B2-4B2F-876D-1E081EF37025}"/>
              </a:ext>
            </a:extLst>
          </p:cNvPr>
          <p:cNvSpPr txBox="1"/>
          <p:nvPr/>
        </p:nvSpPr>
        <p:spPr>
          <a:xfrm>
            <a:off x="1812375" y="1175854"/>
            <a:ext cx="995980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>
                <a:latin typeface="Lucida Console" panose="020B0609040504020204" pitchFamily="49" charset="0"/>
              </a:rPr>
              <a:t>#</a:t>
            </a:r>
            <a:r>
              <a:rPr lang="sv-SE" dirty="0" err="1">
                <a:latin typeface="Lucida Console" panose="020B0609040504020204" pitchFamily="49" charset="0"/>
              </a:rPr>
              <a:t>include</a:t>
            </a:r>
            <a:r>
              <a:rPr lang="sv-SE" dirty="0">
                <a:latin typeface="Lucida Console" panose="020B0609040504020204" pitchFamily="49" charset="0"/>
              </a:rPr>
              <a:t> &lt;sys/</a:t>
            </a:r>
            <a:r>
              <a:rPr lang="sv-SE" dirty="0" err="1">
                <a:latin typeface="Lucida Console" panose="020B0609040504020204" pitchFamily="49" charset="0"/>
              </a:rPr>
              <a:t>types.h</a:t>
            </a:r>
            <a:r>
              <a:rPr lang="sv-SE" dirty="0">
                <a:latin typeface="Lucida Console" panose="020B0609040504020204" pitchFamily="49" charset="0"/>
              </a:rPr>
              <a:t>&gt;</a:t>
            </a:r>
          </a:p>
          <a:p>
            <a:r>
              <a:rPr lang="sv-SE" dirty="0">
                <a:latin typeface="Lucida Console" panose="020B0609040504020204" pitchFamily="49" charset="0"/>
              </a:rPr>
              <a:t>#</a:t>
            </a:r>
            <a:r>
              <a:rPr lang="sv-SE" dirty="0" err="1">
                <a:latin typeface="Lucida Console" panose="020B0609040504020204" pitchFamily="49" charset="0"/>
              </a:rPr>
              <a:t>include</a:t>
            </a:r>
            <a:r>
              <a:rPr lang="sv-SE" dirty="0">
                <a:latin typeface="Lucida Console" panose="020B0609040504020204" pitchFamily="49" charset="0"/>
              </a:rPr>
              <a:t> &lt;sys/</a:t>
            </a:r>
            <a:r>
              <a:rPr lang="sv-SE" dirty="0" err="1">
                <a:latin typeface="Lucida Console" panose="020B0609040504020204" pitchFamily="49" charset="0"/>
              </a:rPr>
              <a:t>socket.h</a:t>
            </a:r>
            <a:r>
              <a:rPr lang="sv-SE" dirty="0">
                <a:latin typeface="Lucida Console" panose="020B0609040504020204" pitchFamily="49" charset="0"/>
              </a:rPr>
              <a:t>&gt;</a:t>
            </a:r>
          </a:p>
          <a:p>
            <a:endParaRPr lang="sv-SE" dirty="0">
              <a:latin typeface="Lucida Console" panose="020B0609040504020204" pitchFamily="49" charset="0"/>
            </a:endParaRPr>
          </a:p>
          <a:p>
            <a:r>
              <a:rPr lang="sv-SE" dirty="0" err="1">
                <a:latin typeface="Lucida Console" panose="020B0609040504020204" pitchFamily="49" charset="0"/>
              </a:rPr>
              <a:t>ssize_t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send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sockfd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buf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len, 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flags);</a:t>
            </a:r>
          </a:p>
          <a:p>
            <a:endParaRPr lang="sv-SE" dirty="0">
              <a:latin typeface="Lucida Console" panose="020B0609040504020204" pitchFamily="49" charset="0"/>
            </a:endParaRPr>
          </a:p>
          <a:p>
            <a:r>
              <a:rPr lang="sv-SE" dirty="0" err="1">
                <a:latin typeface="Lucida Console" panose="020B0609040504020204" pitchFamily="49" charset="0"/>
              </a:rPr>
              <a:t>ssize_t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sendto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sockfd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void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buf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size_t</a:t>
            </a:r>
            <a:r>
              <a:rPr lang="sv-SE" dirty="0">
                <a:latin typeface="Lucida Console" panose="020B0609040504020204" pitchFamily="49" charset="0"/>
              </a:rPr>
              <a:t> len, 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flags,</a:t>
            </a:r>
          </a:p>
          <a:p>
            <a:r>
              <a:rPr lang="sv-SE" dirty="0">
                <a:latin typeface="Lucida Console" panose="020B0609040504020204" pitchFamily="49" charset="0"/>
              </a:rPr>
              <a:t>              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struct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sockaddr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dest_addr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socklen_t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addrlen</a:t>
            </a:r>
            <a:r>
              <a:rPr lang="sv-SE" dirty="0">
                <a:latin typeface="Lucida Console" panose="020B0609040504020204" pitchFamily="49" charset="0"/>
              </a:rPr>
              <a:t>);</a:t>
            </a:r>
          </a:p>
          <a:p>
            <a:endParaRPr lang="sv-SE" dirty="0">
              <a:latin typeface="Lucida Console" panose="020B0609040504020204" pitchFamily="49" charset="0"/>
            </a:endParaRPr>
          </a:p>
          <a:p>
            <a:r>
              <a:rPr lang="sv-SE" dirty="0" err="1">
                <a:latin typeface="Lucida Console" panose="020B0609040504020204" pitchFamily="49" charset="0"/>
              </a:rPr>
              <a:t>ssize_t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sendmsg</a:t>
            </a:r>
            <a:r>
              <a:rPr lang="sv-SE" dirty="0">
                <a:latin typeface="Lucida Console" panose="020B0609040504020204" pitchFamily="49" charset="0"/>
              </a:rPr>
              <a:t>(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sockfd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const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struct</a:t>
            </a:r>
            <a:r>
              <a:rPr lang="sv-SE" dirty="0">
                <a:latin typeface="Lucida Console" panose="020B0609040504020204" pitchFamily="49" charset="0"/>
              </a:rPr>
              <a:t> </a:t>
            </a:r>
            <a:r>
              <a:rPr lang="sv-SE" dirty="0" err="1">
                <a:latin typeface="Lucida Console" panose="020B0609040504020204" pitchFamily="49" charset="0"/>
              </a:rPr>
              <a:t>msghdr</a:t>
            </a:r>
            <a:r>
              <a:rPr lang="sv-SE" dirty="0">
                <a:latin typeface="Lucida Console" panose="020B0609040504020204" pitchFamily="49" charset="0"/>
              </a:rPr>
              <a:t> *</a:t>
            </a:r>
            <a:r>
              <a:rPr lang="sv-SE" dirty="0" err="1">
                <a:latin typeface="Lucida Console" panose="020B0609040504020204" pitchFamily="49" charset="0"/>
              </a:rPr>
              <a:t>msg</a:t>
            </a:r>
            <a:r>
              <a:rPr lang="sv-SE" dirty="0">
                <a:latin typeface="Lucida Console" panose="020B0609040504020204" pitchFamily="49" charset="0"/>
              </a:rPr>
              <a:t>, </a:t>
            </a:r>
            <a:r>
              <a:rPr lang="sv-SE" dirty="0" err="1">
                <a:latin typeface="Lucida Console" panose="020B0609040504020204" pitchFamily="49" charset="0"/>
              </a:rPr>
              <a:t>int</a:t>
            </a:r>
            <a:r>
              <a:rPr lang="sv-SE" dirty="0">
                <a:latin typeface="Lucida Console" panose="020B0609040504020204" pitchFamily="49" charset="0"/>
              </a:rPr>
              <a:t> flags);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21CEF-159C-467B-B8EE-7D938F4ADAA8}"/>
              </a:ext>
            </a:extLst>
          </p:cNvPr>
          <p:cNvSpPr/>
          <p:nvPr/>
        </p:nvSpPr>
        <p:spPr>
          <a:xfrm>
            <a:off x="1812375" y="5086758"/>
            <a:ext cx="822877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#include &lt;</a:t>
            </a:r>
            <a:r>
              <a:rPr lang="en-US" dirty="0" err="1">
                <a:latin typeface="Lucida Console" panose="020B0609040504020204" pitchFamily="49" charset="0"/>
              </a:rPr>
              <a:t>unistd.h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ssize_t</a:t>
            </a:r>
            <a:r>
              <a:rPr lang="en-US" dirty="0">
                <a:latin typeface="Lucida Console" panose="020B0609040504020204" pitchFamily="49" charset="0"/>
              </a:rPr>
              <a:t> write(int </a:t>
            </a:r>
            <a:r>
              <a:rPr lang="en-US" dirty="0" err="1">
                <a:latin typeface="Lucida Console" panose="020B0609040504020204" pitchFamily="49" charset="0"/>
              </a:rPr>
              <a:t>fd</a:t>
            </a:r>
            <a:r>
              <a:rPr lang="en-US" dirty="0">
                <a:latin typeface="Lucida Console" panose="020B0609040504020204" pitchFamily="49" charset="0"/>
              </a:rPr>
              <a:t>, const void *</a:t>
            </a:r>
            <a:r>
              <a:rPr lang="en-US" dirty="0" err="1">
                <a:latin typeface="Lucida Console" panose="020B0609040504020204" pitchFamily="49" charset="0"/>
              </a:rPr>
              <a:t>buf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size_t</a:t>
            </a:r>
            <a:r>
              <a:rPr lang="en-US" dirty="0">
                <a:latin typeface="Lucida Console" panose="020B0609040504020204" pitchFamily="49" charset="0"/>
              </a:rPr>
              <a:t> count);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FC21A-19F6-4E07-B791-9D8EF53CD986}"/>
              </a:ext>
            </a:extLst>
          </p:cNvPr>
          <p:cNvSpPr txBox="1"/>
          <p:nvPr/>
        </p:nvSpPr>
        <p:spPr>
          <a:xfrm rot="16200000">
            <a:off x="739326" y="2283850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Socket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E028B-0718-4E0C-BECD-94EE7066F74E}"/>
              </a:ext>
            </a:extLst>
          </p:cNvPr>
          <p:cNvSpPr txBox="1"/>
          <p:nvPr/>
        </p:nvSpPr>
        <p:spPr>
          <a:xfrm rot="16200000">
            <a:off x="378361" y="5363757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118697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F05-9F2E-4136-ACF9-DA8C2A00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1"/>
            <a:ext cx="8793193" cy="958044"/>
          </a:xfrm>
        </p:spPr>
        <p:txBody>
          <a:bodyPr/>
          <a:lstStyle/>
          <a:p>
            <a:r>
              <a:rPr lang="en-US" dirty="0"/>
              <a:t>Send a Message with 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DC0D9-C1B2-4B2F-876D-1E081EF37025}"/>
              </a:ext>
            </a:extLst>
          </p:cNvPr>
          <p:cNvSpPr txBox="1"/>
          <p:nvPr/>
        </p:nvSpPr>
        <p:spPr>
          <a:xfrm>
            <a:off x="1812375" y="1311211"/>
            <a:ext cx="851935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send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buf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len,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F32E8-2351-4FF3-820B-26DE7C4BF2D0}"/>
              </a:ext>
            </a:extLst>
          </p:cNvPr>
          <p:cNvSpPr txBox="1"/>
          <p:nvPr/>
        </p:nvSpPr>
        <p:spPr>
          <a:xfrm>
            <a:off x="1812375" y="5088557"/>
            <a:ext cx="851935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Lucida Console" panose="020B0609040504020204" pitchFamily="49" charset="0"/>
              </a:rPr>
              <a:t>ssize_t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sendto</a:t>
            </a:r>
            <a:r>
              <a:rPr lang="sv-SE" sz="1600" dirty="0">
                <a:latin typeface="Lucida Console" panose="020B0609040504020204" pitchFamily="49" charset="0"/>
              </a:rPr>
              <a:t>(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sockfd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void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buf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size_t</a:t>
            </a:r>
            <a:r>
              <a:rPr lang="sv-SE" sz="1600" dirty="0">
                <a:latin typeface="Lucida Console" panose="020B0609040504020204" pitchFamily="49" charset="0"/>
              </a:rPr>
              <a:t> len, </a:t>
            </a:r>
            <a:r>
              <a:rPr lang="sv-SE" sz="1600" dirty="0" err="1">
                <a:latin typeface="Lucida Console" panose="020B0609040504020204" pitchFamily="49" charset="0"/>
              </a:rPr>
              <a:t>int</a:t>
            </a:r>
            <a:r>
              <a:rPr lang="sv-SE" sz="1600" dirty="0">
                <a:latin typeface="Lucida Console" panose="020B0609040504020204" pitchFamily="49" charset="0"/>
              </a:rPr>
              <a:t> flags,</a:t>
            </a:r>
          </a:p>
          <a:p>
            <a:r>
              <a:rPr lang="sv-SE" sz="1600" dirty="0">
                <a:latin typeface="Lucida Console" panose="020B0609040504020204" pitchFamily="49" charset="0"/>
              </a:rPr>
              <a:t>               </a:t>
            </a:r>
            <a:r>
              <a:rPr lang="sv-SE" sz="1600" dirty="0" err="1">
                <a:latin typeface="Lucida Console" panose="020B0609040504020204" pitchFamily="49" charset="0"/>
              </a:rPr>
              <a:t>const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struct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sockaddr</a:t>
            </a:r>
            <a:r>
              <a:rPr lang="sv-SE" sz="1600" dirty="0">
                <a:latin typeface="Lucida Console" panose="020B0609040504020204" pitchFamily="49" charset="0"/>
              </a:rPr>
              <a:t> *</a:t>
            </a:r>
            <a:r>
              <a:rPr lang="sv-SE" sz="1600" dirty="0" err="1">
                <a:latin typeface="Lucida Console" panose="020B0609040504020204" pitchFamily="49" charset="0"/>
              </a:rPr>
              <a:t>dest_addr</a:t>
            </a:r>
            <a:r>
              <a:rPr lang="sv-SE" sz="1600" dirty="0">
                <a:latin typeface="Lucida Console" panose="020B0609040504020204" pitchFamily="49" charset="0"/>
              </a:rPr>
              <a:t>, </a:t>
            </a:r>
            <a:r>
              <a:rPr lang="sv-SE" sz="1600" dirty="0" err="1">
                <a:latin typeface="Lucida Console" panose="020B0609040504020204" pitchFamily="49" charset="0"/>
              </a:rPr>
              <a:t>socklen_t</a:t>
            </a:r>
            <a:r>
              <a:rPr lang="sv-SE" sz="1600" dirty="0">
                <a:latin typeface="Lucida Console" panose="020B0609040504020204" pitchFamily="49" charset="0"/>
              </a:rPr>
              <a:t> </a:t>
            </a:r>
            <a:r>
              <a:rPr lang="sv-SE" sz="1600" dirty="0" err="1">
                <a:latin typeface="Lucida Console" panose="020B0609040504020204" pitchFamily="49" charset="0"/>
              </a:rPr>
              <a:t>addrlen</a:t>
            </a:r>
            <a:r>
              <a:rPr lang="sv-SE" sz="16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5AF99F-4349-4D58-843E-9F315B2B57D8}"/>
              </a:ext>
            </a:extLst>
          </p:cNvPr>
          <p:cNvSpPr/>
          <p:nvPr/>
        </p:nvSpPr>
        <p:spPr>
          <a:xfrm>
            <a:off x="172418" y="2195965"/>
            <a:ext cx="2604053" cy="83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needs to be defined in socket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C40E1C4-A842-493C-AAD0-CDCB4CB10FCA}"/>
              </a:ext>
            </a:extLst>
          </p:cNvPr>
          <p:cNvSpPr/>
          <p:nvPr/>
        </p:nvSpPr>
        <p:spPr>
          <a:xfrm rot="3753181">
            <a:off x="3122728" y="1487829"/>
            <a:ext cx="263386" cy="9403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340D0A-6F0E-4EDF-BA3A-91B521A838B8}"/>
              </a:ext>
            </a:extLst>
          </p:cNvPr>
          <p:cNvSpPr/>
          <p:nvPr/>
        </p:nvSpPr>
        <p:spPr>
          <a:xfrm>
            <a:off x="4735996" y="2996065"/>
            <a:ext cx="4084982" cy="69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B4F9E9-ADDD-4B07-B43F-F2513F25BAA4}"/>
              </a:ext>
            </a:extLst>
          </p:cNvPr>
          <p:cNvCxnSpPr/>
          <p:nvPr/>
        </p:nvCxnSpPr>
        <p:spPr>
          <a:xfrm flipH="1">
            <a:off x="4735996" y="1624417"/>
            <a:ext cx="1625047" cy="1371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A89C04-A175-4180-861B-083AE242B11A}"/>
              </a:ext>
            </a:extLst>
          </p:cNvPr>
          <p:cNvCxnSpPr/>
          <p:nvPr/>
        </p:nvCxnSpPr>
        <p:spPr>
          <a:xfrm>
            <a:off x="4735996" y="3517034"/>
            <a:ext cx="40849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0074D8-8713-4D4C-B232-8744B5EBCFB2}"/>
              </a:ext>
            </a:extLst>
          </p:cNvPr>
          <p:cNvSpPr txBox="1"/>
          <p:nvPr/>
        </p:nvSpPr>
        <p:spPr>
          <a:xfrm>
            <a:off x="6500191" y="3149909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len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1EBA9B-DF1B-4FB1-A38B-82FA1BAC26AC}"/>
              </a:ext>
            </a:extLst>
          </p:cNvPr>
          <p:cNvCxnSpPr>
            <a:cxnSpLocks/>
          </p:cNvCxnSpPr>
          <p:nvPr/>
        </p:nvCxnSpPr>
        <p:spPr>
          <a:xfrm flipH="1">
            <a:off x="6962361" y="1649765"/>
            <a:ext cx="1068457" cy="1571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F2B505-91B1-4418-8AD8-3D42ED48B5E4}"/>
              </a:ext>
            </a:extLst>
          </p:cNvPr>
          <p:cNvCxnSpPr>
            <a:cxnSpLocks/>
          </p:cNvCxnSpPr>
          <p:nvPr/>
        </p:nvCxnSpPr>
        <p:spPr>
          <a:xfrm flipH="1" flipV="1">
            <a:off x="4735996" y="3719307"/>
            <a:ext cx="1962979" cy="1346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765A0-C358-44DF-856E-49110BE3DCAF}"/>
              </a:ext>
            </a:extLst>
          </p:cNvPr>
          <p:cNvCxnSpPr>
            <a:cxnSpLocks/>
          </p:cNvCxnSpPr>
          <p:nvPr/>
        </p:nvCxnSpPr>
        <p:spPr>
          <a:xfrm flipH="1" flipV="1">
            <a:off x="6927574" y="3392112"/>
            <a:ext cx="1255643" cy="163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37ECF5-E2E2-47F8-ABEF-F99FB3035D3D}"/>
              </a:ext>
            </a:extLst>
          </p:cNvPr>
          <p:cNvSpPr/>
          <p:nvPr/>
        </p:nvSpPr>
        <p:spPr>
          <a:xfrm>
            <a:off x="6165573" y="6088692"/>
            <a:ext cx="1593575" cy="249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DC2DCF9-5220-45C1-9AE2-94D5657DA707}"/>
              </a:ext>
            </a:extLst>
          </p:cNvPr>
          <p:cNvSpPr/>
          <p:nvPr/>
        </p:nvSpPr>
        <p:spPr>
          <a:xfrm rot="16200000">
            <a:off x="6664188" y="2650030"/>
            <a:ext cx="472109" cy="6634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136D7C-68AB-4FA9-BEDC-CE59B6CE2CF5}"/>
              </a:ext>
            </a:extLst>
          </p:cNvPr>
          <p:cNvSpPr/>
          <p:nvPr/>
        </p:nvSpPr>
        <p:spPr>
          <a:xfrm>
            <a:off x="9894404" y="2271471"/>
            <a:ext cx="2060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MSG_CONFIRM</a:t>
            </a:r>
          </a:p>
          <a:p>
            <a:r>
              <a:rPr lang="en-US" dirty="0"/>
              <a:t>MSG_DONTROUTE</a:t>
            </a:r>
          </a:p>
          <a:p>
            <a:r>
              <a:rPr lang="en-US" dirty="0"/>
              <a:t>MSG_DONTWAIT</a:t>
            </a:r>
          </a:p>
          <a:p>
            <a:r>
              <a:rPr lang="en-US" dirty="0"/>
              <a:t>MSG_EOR</a:t>
            </a:r>
          </a:p>
          <a:p>
            <a:r>
              <a:rPr lang="en-US" dirty="0"/>
              <a:t>MSG_MORE</a:t>
            </a:r>
          </a:p>
          <a:p>
            <a:r>
              <a:rPr lang="en-US" dirty="0"/>
              <a:t>MSG_NOSIGNAL</a:t>
            </a:r>
          </a:p>
          <a:p>
            <a:r>
              <a:rPr lang="en-US" dirty="0"/>
              <a:t>MSG_OOB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C752EF-71BD-4AA2-BC2D-0A7EB4230F6E}"/>
              </a:ext>
            </a:extLst>
          </p:cNvPr>
          <p:cNvCxnSpPr>
            <a:cxnSpLocks/>
          </p:cNvCxnSpPr>
          <p:nvPr/>
        </p:nvCxnSpPr>
        <p:spPr>
          <a:xfrm>
            <a:off x="9218542" y="1666745"/>
            <a:ext cx="675862" cy="673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161EC-2AA2-46D8-AD24-97CB8C417895}"/>
              </a:ext>
            </a:extLst>
          </p:cNvPr>
          <p:cNvCxnSpPr>
            <a:cxnSpLocks/>
          </p:cNvCxnSpPr>
          <p:nvPr/>
        </p:nvCxnSpPr>
        <p:spPr>
          <a:xfrm flipV="1">
            <a:off x="9370942" y="4211420"/>
            <a:ext cx="523462" cy="75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0639F1-87F5-47F6-9799-590A2DC2DE8B}"/>
              </a:ext>
            </a:extLst>
          </p:cNvPr>
          <p:cNvSpPr/>
          <p:nvPr/>
        </p:nvSpPr>
        <p:spPr>
          <a:xfrm>
            <a:off x="137491" y="3283768"/>
            <a:ext cx="482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4444"/>
                </a:solidFill>
                <a:latin typeface="verdana" panose="020B0604030504040204" pitchFamily="34" charset="0"/>
              </a:rPr>
              <a:t>Return Value</a:t>
            </a:r>
          </a:p>
          <a:p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On success, these calls return the number of characters sent. On error, -1 is returned, and </a:t>
            </a:r>
            <a:r>
              <a:rPr lang="en-US" i="1" dirty="0" err="1">
                <a:solidFill>
                  <a:srgbClr val="444444"/>
                </a:solidFill>
                <a:latin typeface="verdana" panose="020B0604030504040204" pitchFamily="34" charset="0"/>
              </a:rPr>
              <a:t>errno</a:t>
            </a:r>
            <a:r>
              <a:rPr lang="en-US" dirty="0">
                <a:solidFill>
                  <a:srgbClr val="444444"/>
                </a:solidFill>
                <a:latin typeface="verdana" panose="020B0604030504040204" pitchFamily="34" charset="0"/>
              </a:rPr>
              <a:t> is set appropriately.</a:t>
            </a:r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5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BE16-412B-448D-985C-1E9F1D39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Git repo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F6423-50DC-44C2-A7B0-6F5EC40A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https://github.com/patrikarlos/networkprogramming</a:t>
            </a:r>
          </a:p>
        </p:txBody>
      </p:sp>
    </p:spTree>
    <p:extLst>
      <p:ext uri="{BB962C8B-B14F-4D97-AF65-F5344CB8AC3E}">
        <p14:creationId xmlns:p14="http://schemas.microsoft.com/office/powerpoint/2010/main" val="150814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25713E-9C3A-4C5B-BF40-DB7B505D6239}"/>
              </a:ext>
            </a:extLst>
          </p:cNvPr>
          <p:cNvSpPr/>
          <p:nvPr/>
        </p:nvSpPr>
        <p:spPr>
          <a:xfrm>
            <a:off x="1358900" y="0"/>
            <a:ext cx="6642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** </a:t>
            </a:r>
            <a:r>
              <a:rPr lang="en-US" dirty="0" err="1"/>
              <a:t>talker.c</a:t>
            </a:r>
            <a:r>
              <a:rPr lang="en-US" dirty="0"/>
              <a:t> -- a datagram "client" demo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errno.h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netinet</a:t>
            </a:r>
            <a:r>
              <a:rPr lang="en-US" dirty="0"/>
              <a:t>/</a:t>
            </a:r>
            <a:r>
              <a:rPr lang="en-US" dirty="0" err="1"/>
              <a:t>in.h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arpa</a:t>
            </a:r>
            <a:r>
              <a:rPr lang="en-US" dirty="0"/>
              <a:t>/</a:t>
            </a:r>
            <a:r>
              <a:rPr lang="en-US" dirty="0" err="1"/>
              <a:t>inet.h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netdb.h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#define SERVERPORT "4950"	// the port users will be connecting to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</a:t>
            </a:r>
            <a:r>
              <a:rPr lang="en-US" dirty="0" err="1"/>
              <a:t>sockfd</a:t>
            </a:r>
            <a:r>
              <a:rPr lang="en-US" dirty="0"/>
              <a:t>;</a:t>
            </a:r>
          </a:p>
          <a:p>
            <a:r>
              <a:rPr lang="en-US" dirty="0"/>
              <a:t>	struct </a:t>
            </a:r>
            <a:r>
              <a:rPr lang="en-US" dirty="0" err="1"/>
              <a:t>addrinfo</a:t>
            </a:r>
            <a:r>
              <a:rPr lang="en-US" dirty="0"/>
              <a:t> hints, *</a:t>
            </a:r>
            <a:r>
              <a:rPr lang="en-US" dirty="0" err="1"/>
              <a:t>servinfo</a:t>
            </a:r>
            <a:r>
              <a:rPr lang="en-US" dirty="0"/>
              <a:t>, *p;</a:t>
            </a:r>
          </a:p>
          <a:p>
            <a:r>
              <a:rPr lang="en-US" dirty="0"/>
              <a:t>	int </a:t>
            </a:r>
            <a:r>
              <a:rPr lang="en-US" dirty="0" err="1"/>
              <a:t>rv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numbytes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7F4F21-A2B3-40FB-BA77-2FE500CC2CA7}"/>
              </a:ext>
            </a:extLst>
          </p:cNvPr>
          <p:cNvSpPr/>
          <p:nvPr/>
        </p:nvSpPr>
        <p:spPr>
          <a:xfrm>
            <a:off x="8505839" y="2200506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</p:txBody>
      </p:sp>
    </p:spTree>
    <p:extLst>
      <p:ext uri="{BB962C8B-B14F-4D97-AF65-F5344CB8AC3E}">
        <p14:creationId xmlns:p14="http://schemas.microsoft.com/office/powerpoint/2010/main" val="389799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_DIL-Eng" id="{BE17B552-DECA-0A44-81EC-CCD3B0B751E5}" vid="{F41AD852-B3EC-C745-BCA6-9755FC86C4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1685</Words>
  <Application>Microsoft Office PowerPoint</Application>
  <PresentationFormat>Widescreen</PresentationFormat>
  <Paragraphs>357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Helvetica</vt:lpstr>
      <vt:lpstr>Lucida Console</vt:lpstr>
      <vt:lpstr>Verdana</vt:lpstr>
      <vt:lpstr>Office Theme</vt:lpstr>
      <vt:lpstr>UDP Sockets</vt:lpstr>
      <vt:lpstr>UDP</vt:lpstr>
      <vt:lpstr>Socket Functions for UDP Client/Server</vt:lpstr>
      <vt:lpstr>A word on Socket States</vt:lpstr>
      <vt:lpstr>Socket</vt:lpstr>
      <vt:lpstr>Send a Message with UDP</vt:lpstr>
      <vt:lpstr>Send a Message with UDP</vt:lpstr>
      <vt:lpstr>Git repo</vt:lpstr>
      <vt:lpstr>PowerPoint Presentation</vt:lpstr>
      <vt:lpstr>PowerPoint Presentation</vt:lpstr>
      <vt:lpstr>PowerPoint Presentation</vt:lpstr>
      <vt:lpstr>getaddrinfo</vt:lpstr>
      <vt:lpstr>using send….</vt:lpstr>
      <vt:lpstr>Receive/Read a Message with UDP</vt:lpstr>
      <vt:lpstr>Receive a Message with UDP</vt:lpstr>
      <vt:lpstr>Example, recv()</vt:lpstr>
      <vt:lpstr>Example, recvfrom()</vt:lpstr>
      <vt:lpstr>PowerPoint Presentation</vt:lpstr>
      <vt:lpstr>Summary of UDP Example</vt:lpstr>
      <vt:lpstr>Summary of UDP Example</vt:lpstr>
      <vt:lpstr>Connect on UDP</vt:lpstr>
      <vt:lpstr>PowerPoint Presentation</vt:lpstr>
      <vt:lpstr>Multiple (sequential) connects</vt:lpstr>
      <vt:lpstr>UDP and it’s lack of flow control</vt:lpstr>
      <vt:lpstr>Socket Options</vt:lpstr>
      <vt:lpstr>Linux &lt;Sys/Socket.h&gt;</vt:lpstr>
      <vt:lpstr>Socket Functions for UDP Client/Server</vt:lpstr>
      <vt:lpstr>Application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</dc:title>
  <dc:creator>Dragos Ilie</dc:creator>
  <cp:lastModifiedBy>Patrik Arlos</cp:lastModifiedBy>
  <cp:revision>13</cp:revision>
  <dcterms:created xsi:type="dcterms:W3CDTF">2018-05-14T12:50:16Z</dcterms:created>
  <dcterms:modified xsi:type="dcterms:W3CDTF">2019-03-13T12:39:44Z</dcterms:modified>
</cp:coreProperties>
</file>