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97" r:id="rId4"/>
    <p:sldId id="398" r:id="rId5"/>
    <p:sldId id="335" r:id="rId6"/>
    <p:sldId id="399" r:id="rId7"/>
    <p:sldId id="258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96" r:id="rId23"/>
    <p:sldId id="380" r:id="rId24"/>
    <p:sldId id="381" r:id="rId25"/>
    <p:sldId id="382" r:id="rId26"/>
    <p:sldId id="383" r:id="rId27"/>
    <p:sldId id="384" r:id="rId28"/>
    <p:sldId id="386" r:id="rId29"/>
    <p:sldId id="394" r:id="rId30"/>
    <p:sldId id="387" r:id="rId31"/>
    <p:sldId id="388" r:id="rId32"/>
    <p:sldId id="389" r:id="rId33"/>
    <p:sldId id="390" r:id="rId34"/>
    <p:sldId id="393" r:id="rId35"/>
    <p:sldId id="391" r:id="rId36"/>
    <p:sldId id="392" r:id="rId37"/>
    <p:sldId id="3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F3C82-21A5-4CEE-A57B-C510F72FC266}" v="71" dt="2019-03-13T13:01:01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3192"/>
  </p:normalViewPr>
  <p:slideViewPr>
    <p:cSldViewPr snapToGrid="0" snapToObjects="1">
      <p:cViewPr varScale="1">
        <p:scale>
          <a:sx n="112" d="100"/>
          <a:sy n="112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97AF3C82-21A5-4CEE-A57B-C510F72FC266}"/>
    <pc:docChg chg="undo custSel addSld delSld modSld modMainMaster">
      <pc:chgData name="Patrik Arlos" userId="a02e9f34-b7c1-458f-b069-bfd244fb69b9" providerId="ADAL" clId="{97AF3C82-21A5-4CEE-A57B-C510F72FC266}" dt="2019-03-14T09:07:33.638" v="1260" actId="14100"/>
      <pc:docMkLst>
        <pc:docMk/>
      </pc:docMkLst>
      <pc:sldChg chg="modSp">
        <pc:chgData name="Patrik Arlos" userId="a02e9f34-b7c1-458f-b069-bfd244fb69b9" providerId="ADAL" clId="{97AF3C82-21A5-4CEE-A57B-C510F72FC266}" dt="2019-02-26T07:39:05.397" v="14" actId="6549"/>
        <pc:sldMkLst>
          <pc:docMk/>
          <pc:sldMk cId="76914611" sldId="256"/>
        </pc:sldMkLst>
        <pc:spChg chg="mod">
          <ac:chgData name="Patrik Arlos" userId="a02e9f34-b7c1-458f-b069-bfd244fb69b9" providerId="ADAL" clId="{97AF3C82-21A5-4CEE-A57B-C510F72FC266}" dt="2019-02-26T07:39:05.397" v="14" actId="6549"/>
          <ac:spMkLst>
            <pc:docMk/>
            <pc:sldMk cId="76914611" sldId="256"/>
            <ac:spMk id="2" creationId="{00000000-0000-0000-0000-000000000000}"/>
          </ac:spMkLst>
        </pc:spChg>
      </pc:sldChg>
      <pc:sldChg chg="add">
        <pc:chgData name="Patrik Arlos" userId="a02e9f34-b7c1-458f-b069-bfd244fb69b9" providerId="ADAL" clId="{97AF3C82-21A5-4CEE-A57B-C510F72FC266}" dt="2019-03-13T12:59:44.235" v="1107"/>
        <pc:sldMkLst>
          <pc:docMk/>
          <pc:sldMk cId="3853342816" sldId="335"/>
        </pc:sldMkLst>
      </pc:sldChg>
      <pc:sldChg chg="addSp modSp">
        <pc:chgData name="Patrik Arlos" userId="a02e9f34-b7c1-458f-b069-bfd244fb69b9" providerId="ADAL" clId="{97AF3C82-21A5-4CEE-A57B-C510F72FC266}" dt="2019-02-27T11:21:54.461" v="72" actId="1036"/>
        <pc:sldMkLst>
          <pc:docMk/>
          <pc:sldMk cId="607273750" sldId="380"/>
        </pc:sldMkLst>
        <pc:spChg chg="mod">
          <ac:chgData name="Patrik Arlos" userId="a02e9f34-b7c1-458f-b069-bfd244fb69b9" providerId="ADAL" clId="{97AF3C82-21A5-4CEE-A57B-C510F72FC266}" dt="2019-02-27T11:21:45.893" v="64" actId="1037"/>
          <ac:spMkLst>
            <pc:docMk/>
            <pc:sldMk cId="607273750" sldId="380"/>
            <ac:spMk id="3" creationId="{323CD589-EB46-4D41-BBB3-881A4FA5F221}"/>
          </ac:spMkLst>
        </pc:spChg>
        <pc:spChg chg="mod">
          <ac:chgData name="Patrik Arlos" userId="a02e9f34-b7c1-458f-b069-bfd244fb69b9" providerId="ADAL" clId="{97AF3C82-21A5-4CEE-A57B-C510F72FC266}" dt="2019-02-27T11:21:53.658" v="71" actId="164"/>
          <ac:spMkLst>
            <pc:docMk/>
            <pc:sldMk cId="607273750" sldId="380"/>
            <ac:spMk id="5" creationId="{DEF84FB3-6BF6-4739-8EF1-405C474C931F}"/>
          </ac:spMkLst>
        </pc:spChg>
        <pc:spChg chg="mod">
          <ac:chgData name="Patrik Arlos" userId="a02e9f34-b7c1-458f-b069-bfd244fb69b9" providerId="ADAL" clId="{97AF3C82-21A5-4CEE-A57B-C510F72FC266}" dt="2019-02-27T11:21:45.893" v="64" actId="1037"/>
          <ac:spMkLst>
            <pc:docMk/>
            <pc:sldMk cId="607273750" sldId="380"/>
            <ac:spMk id="9" creationId="{49A5E522-77DC-4EE2-8CFE-E4F9C1A56023}"/>
          </ac:spMkLst>
        </pc:spChg>
        <pc:grpChg chg="add mod">
          <ac:chgData name="Patrik Arlos" userId="a02e9f34-b7c1-458f-b069-bfd244fb69b9" providerId="ADAL" clId="{97AF3C82-21A5-4CEE-A57B-C510F72FC266}" dt="2019-02-27T11:21:47.789" v="70" actId="164"/>
          <ac:grpSpMkLst>
            <pc:docMk/>
            <pc:sldMk cId="607273750" sldId="380"/>
            <ac:grpSpMk id="4" creationId="{79B76CAB-69CE-4CC0-9FFB-FC7E164B854B}"/>
          </ac:grpSpMkLst>
        </pc:grpChg>
        <pc:grpChg chg="add mod">
          <ac:chgData name="Patrik Arlos" userId="a02e9f34-b7c1-458f-b069-bfd244fb69b9" providerId="ADAL" clId="{97AF3C82-21A5-4CEE-A57B-C510F72FC266}" dt="2019-02-27T11:21:54.461" v="72" actId="1036"/>
          <ac:grpSpMkLst>
            <pc:docMk/>
            <pc:sldMk cId="607273750" sldId="380"/>
            <ac:grpSpMk id="6" creationId="{DAB51172-98A9-40F4-8681-3EA6D2A5EF2E}"/>
          </ac:grpSpMkLst>
        </pc:grpChg>
        <pc:picChg chg="mod">
          <ac:chgData name="Patrik Arlos" userId="a02e9f34-b7c1-458f-b069-bfd244fb69b9" providerId="ADAL" clId="{97AF3C82-21A5-4CEE-A57B-C510F72FC266}" dt="2019-02-27T11:21:53.658" v="71" actId="164"/>
          <ac:picMkLst>
            <pc:docMk/>
            <pc:sldMk cId="607273750" sldId="380"/>
            <ac:picMk id="8" creationId="{580487CE-8281-415C-8D8E-9CBB8125F157}"/>
          </ac:picMkLst>
        </pc:picChg>
      </pc:sldChg>
      <pc:sldChg chg="addSp modSp">
        <pc:chgData name="Patrik Arlos" userId="a02e9f34-b7c1-458f-b069-bfd244fb69b9" providerId="ADAL" clId="{97AF3C82-21A5-4CEE-A57B-C510F72FC266}" dt="2019-03-14T09:07:12.375" v="1258" actId="1076"/>
        <pc:sldMkLst>
          <pc:docMk/>
          <pc:sldMk cId="197319395" sldId="381"/>
        </pc:sldMkLst>
        <pc:spChg chg="mod">
          <ac:chgData name="Patrik Arlos" userId="a02e9f34-b7c1-458f-b069-bfd244fb69b9" providerId="ADAL" clId="{97AF3C82-21A5-4CEE-A57B-C510F72FC266}" dt="2019-03-14T09:07:12.375" v="1258" actId="1076"/>
          <ac:spMkLst>
            <pc:docMk/>
            <pc:sldMk cId="197319395" sldId="381"/>
            <ac:spMk id="3" creationId="{323CD589-EB46-4D41-BBB3-881A4FA5F221}"/>
          </ac:spMkLst>
        </pc:spChg>
        <pc:spChg chg="mod">
          <ac:chgData name="Patrik Arlos" userId="a02e9f34-b7c1-458f-b069-bfd244fb69b9" providerId="ADAL" clId="{97AF3C82-21A5-4CEE-A57B-C510F72FC266}" dt="2019-02-27T11:22:02.594" v="73" actId="164"/>
          <ac:spMkLst>
            <pc:docMk/>
            <pc:sldMk cId="197319395" sldId="381"/>
            <ac:spMk id="5" creationId="{DEF84FB3-6BF6-4739-8EF1-405C474C931F}"/>
          </ac:spMkLst>
        </pc:spChg>
        <pc:grpChg chg="add mod">
          <ac:chgData name="Patrik Arlos" userId="a02e9f34-b7c1-458f-b069-bfd244fb69b9" providerId="ADAL" clId="{97AF3C82-21A5-4CEE-A57B-C510F72FC266}" dt="2019-02-27T11:22:02.594" v="73" actId="164"/>
          <ac:grpSpMkLst>
            <pc:docMk/>
            <pc:sldMk cId="197319395" sldId="381"/>
            <ac:grpSpMk id="6" creationId="{59A964D9-6F6F-40FD-90E1-AD633B476F06}"/>
          </ac:grpSpMkLst>
        </pc:grpChg>
        <pc:picChg chg="mod">
          <ac:chgData name="Patrik Arlos" userId="a02e9f34-b7c1-458f-b069-bfd244fb69b9" providerId="ADAL" clId="{97AF3C82-21A5-4CEE-A57B-C510F72FC266}" dt="2019-02-27T11:22:02.594" v="73" actId="164"/>
          <ac:picMkLst>
            <pc:docMk/>
            <pc:sldMk cId="197319395" sldId="381"/>
            <ac:picMk id="8" creationId="{580487CE-8281-415C-8D8E-9CBB8125F157}"/>
          </ac:picMkLst>
        </pc:picChg>
      </pc:sldChg>
      <pc:sldChg chg="addSp modSp">
        <pc:chgData name="Patrik Arlos" userId="a02e9f34-b7c1-458f-b069-bfd244fb69b9" providerId="ADAL" clId="{97AF3C82-21A5-4CEE-A57B-C510F72FC266}" dt="2019-03-14T09:07:33.638" v="1260" actId="14100"/>
        <pc:sldMkLst>
          <pc:docMk/>
          <pc:sldMk cId="3468407637" sldId="382"/>
        </pc:sldMkLst>
        <pc:spChg chg="mod">
          <ac:chgData name="Patrik Arlos" userId="a02e9f34-b7c1-458f-b069-bfd244fb69b9" providerId="ADAL" clId="{97AF3C82-21A5-4CEE-A57B-C510F72FC266}" dt="2019-03-14T09:07:33.638" v="1260" actId="14100"/>
          <ac:spMkLst>
            <pc:docMk/>
            <pc:sldMk cId="3468407637" sldId="382"/>
            <ac:spMk id="3" creationId="{323CD589-EB46-4D41-BBB3-881A4FA5F221}"/>
          </ac:spMkLst>
        </pc:spChg>
        <pc:spChg chg="mod">
          <ac:chgData name="Patrik Arlos" userId="a02e9f34-b7c1-458f-b069-bfd244fb69b9" providerId="ADAL" clId="{97AF3C82-21A5-4CEE-A57B-C510F72FC266}" dt="2019-02-27T11:23:38.292" v="74" actId="164"/>
          <ac:spMkLst>
            <pc:docMk/>
            <pc:sldMk cId="3468407637" sldId="382"/>
            <ac:spMk id="5" creationId="{DEF84FB3-6BF6-4739-8EF1-405C474C931F}"/>
          </ac:spMkLst>
        </pc:spChg>
        <pc:grpChg chg="add mod">
          <ac:chgData name="Patrik Arlos" userId="a02e9f34-b7c1-458f-b069-bfd244fb69b9" providerId="ADAL" clId="{97AF3C82-21A5-4CEE-A57B-C510F72FC266}" dt="2019-02-27T11:23:38.292" v="74" actId="164"/>
          <ac:grpSpMkLst>
            <pc:docMk/>
            <pc:sldMk cId="3468407637" sldId="382"/>
            <ac:grpSpMk id="4" creationId="{754FDCB7-A5A9-41BB-8AA5-6ECAD90A559F}"/>
          </ac:grpSpMkLst>
        </pc:grpChg>
        <pc:picChg chg="mod">
          <ac:chgData name="Patrik Arlos" userId="a02e9f34-b7c1-458f-b069-bfd244fb69b9" providerId="ADAL" clId="{97AF3C82-21A5-4CEE-A57B-C510F72FC266}" dt="2019-02-27T11:23:38.292" v="74" actId="164"/>
          <ac:picMkLst>
            <pc:docMk/>
            <pc:sldMk cId="3468407637" sldId="382"/>
            <ac:picMk id="8" creationId="{580487CE-8281-415C-8D8E-9CBB8125F157}"/>
          </ac:picMkLst>
        </pc:picChg>
      </pc:sldChg>
      <pc:sldChg chg="delSp">
        <pc:chgData name="Patrik Arlos" userId="a02e9f34-b7c1-458f-b069-bfd244fb69b9" providerId="ADAL" clId="{97AF3C82-21A5-4CEE-A57B-C510F72FC266}" dt="2019-02-27T11:24:21.340" v="75" actId="478"/>
        <pc:sldMkLst>
          <pc:docMk/>
          <pc:sldMk cId="2016457746" sldId="384"/>
        </pc:sldMkLst>
        <pc:spChg chg="del">
          <ac:chgData name="Patrik Arlos" userId="a02e9f34-b7c1-458f-b069-bfd244fb69b9" providerId="ADAL" clId="{97AF3C82-21A5-4CEE-A57B-C510F72FC266}" dt="2019-02-27T11:24:21.340" v="75" actId="478"/>
          <ac:spMkLst>
            <pc:docMk/>
            <pc:sldMk cId="2016457746" sldId="384"/>
            <ac:spMk id="3" creationId="{F241DFB3-B293-4C2C-AC80-027953156EBA}"/>
          </ac:spMkLst>
        </pc:spChg>
      </pc:sldChg>
      <pc:sldChg chg="addSp modSp">
        <pc:chgData name="Patrik Arlos" userId="a02e9f34-b7c1-458f-b069-bfd244fb69b9" providerId="ADAL" clId="{97AF3C82-21A5-4CEE-A57B-C510F72FC266}" dt="2019-02-27T11:35:40.587" v="93" actId="20577"/>
        <pc:sldMkLst>
          <pc:docMk/>
          <pc:sldMk cId="2739172055" sldId="386"/>
        </pc:sldMkLst>
        <pc:spChg chg="mod">
          <ac:chgData name="Patrik Arlos" userId="a02e9f34-b7c1-458f-b069-bfd244fb69b9" providerId="ADAL" clId="{97AF3C82-21A5-4CEE-A57B-C510F72FC266}" dt="2019-02-27T11:34:41.193" v="77" actId="164"/>
          <ac:spMkLst>
            <pc:docMk/>
            <pc:sldMk cId="2739172055" sldId="386"/>
            <ac:spMk id="5" creationId="{DEF84FB3-6BF6-4739-8EF1-405C474C931F}"/>
          </ac:spMkLst>
        </pc:spChg>
        <pc:spChg chg="mod">
          <ac:chgData name="Patrik Arlos" userId="a02e9f34-b7c1-458f-b069-bfd244fb69b9" providerId="ADAL" clId="{97AF3C82-21A5-4CEE-A57B-C510F72FC266}" dt="2019-02-27T11:35:40.587" v="93" actId="20577"/>
          <ac:spMkLst>
            <pc:docMk/>
            <pc:sldMk cId="2739172055" sldId="386"/>
            <ac:spMk id="9" creationId="{49A5E522-77DC-4EE2-8CFE-E4F9C1A56023}"/>
          </ac:spMkLst>
        </pc:spChg>
        <pc:grpChg chg="add mod">
          <ac:chgData name="Patrik Arlos" userId="a02e9f34-b7c1-458f-b069-bfd244fb69b9" providerId="ADAL" clId="{97AF3C82-21A5-4CEE-A57B-C510F72FC266}" dt="2019-02-27T11:34:41.193" v="77" actId="164"/>
          <ac:grpSpMkLst>
            <pc:docMk/>
            <pc:sldMk cId="2739172055" sldId="386"/>
            <ac:grpSpMk id="4" creationId="{0B90AD72-2ABC-4288-B3E1-8133BBE335E8}"/>
          </ac:grpSpMkLst>
        </pc:grpChg>
        <pc:picChg chg="mod">
          <ac:chgData name="Patrik Arlos" userId="a02e9f34-b7c1-458f-b069-bfd244fb69b9" providerId="ADAL" clId="{97AF3C82-21A5-4CEE-A57B-C510F72FC266}" dt="2019-02-27T11:34:50.978" v="80" actId="14100"/>
          <ac:picMkLst>
            <pc:docMk/>
            <pc:sldMk cId="2739172055" sldId="386"/>
            <ac:picMk id="7" creationId="{F8539C40-A09F-413A-BE1A-889E3354A028}"/>
          </ac:picMkLst>
        </pc:picChg>
        <pc:picChg chg="mod">
          <ac:chgData name="Patrik Arlos" userId="a02e9f34-b7c1-458f-b069-bfd244fb69b9" providerId="ADAL" clId="{97AF3C82-21A5-4CEE-A57B-C510F72FC266}" dt="2019-02-27T11:34:41.193" v="77" actId="164"/>
          <ac:picMkLst>
            <pc:docMk/>
            <pc:sldMk cId="2739172055" sldId="386"/>
            <ac:picMk id="8" creationId="{580487CE-8281-415C-8D8E-9CBB8125F157}"/>
          </ac:picMkLst>
        </pc:picChg>
      </pc:sldChg>
      <pc:sldChg chg="addSp modSp">
        <pc:chgData name="Patrik Arlos" userId="a02e9f34-b7c1-458f-b069-bfd244fb69b9" providerId="ADAL" clId="{97AF3C82-21A5-4CEE-A57B-C510F72FC266}" dt="2019-02-27T12:24:20.467" v="424" actId="1076"/>
        <pc:sldMkLst>
          <pc:docMk/>
          <pc:sldMk cId="36742450" sldId="387"/>
        </pc:sldMkLst>
        <pc:spChg chg="mod">
          <ac:chgData name="Patrik Arlos" userId="a02e9f34-b7c1-458f-b069-bfd244fb69b9" providerId="ADAL" clId="{97AF3C82-21A5-4CEE-A57B-C510F72FC266}" dt="2019-02-27T12:21:10.364" v="417" actId="14100"/>
          <ac:spMkLst>
            <pc:docMk/>
            <pc:sldMk cId="36742450" sldId="387"/>
            <ac:spMk id="2" creationId="{649BF3F2-7BAE-4A27-89D6-4395D58F8EFD}"/>
          </ac:spMkLst>
        </pc:spChg>
        <pc:spChg chg="add mod">
          <ac:chgData name="Patrik Arlos" userId="a02e9f34-b7c1-458f-b069-bfd244fb69b9" providerId="ADAL" clId="{97AF3C82-21A5-4CEE-A57B-C510F72FC266}" dt="2019-02-27T12:24:20.467" v="424" actId="1076"/>
          <ac:spMkLst>
            <pc:docMk/>
            <pc:sldMk cId="36742450" sldId="387"/>
            <ac:spMk id="3" creationId="{08A57B8C-39DA-49F3-9449-3074BE217DFE}"/>
          </ac:spMkLst>
        </pc:spChg>
        <pc:spChg chg="add mod">
          <ac:chgData name="Patrik Arlos" userId="a02e9f34-b7c1-458f-b069-bfd244fb69b9" providerId="ADAL" clId="{97AF3C82-21A5-4CEE-A57B-C510F72FC266}" dt="2019-02-27T12:24:14.476" v="423" actId="1076"/>
          <ac:spMkLst>
            <pc:docMk/>
            <pc:sldMk cId="36742450" sldId="387"/>
            <ac:spMk id="4" creationId="{491E8AF0-4A98-4DF8-A9AE-CAD6AA15AE80}"/>
          </ac:spMkLst>
        </pc:spChg>
        <pc:spChg chg="mod">
          <ac:chgData name="Patrik Arlos" userId="a02e9f34-b7c1-458f-b069-bfd244fb69b9" providerId="ADAL" clId="{97AF3C82-21A5-4CEE-A57B-C510F72FC266}" dt="2019-02-27T12:21:17.323" v="418" actId="1076"/>
          <ac:spMkLst>
            <pc:docMk/>
            <pc:sldMk cId="36742450" sldId="387"/>
            <ac:spMk id="8" creationId="{199B40F8-4984-4E91-9D3B-DBE35025EDBE}"/>
          </ac:spMkLst>
        </pc:spChg>
      </pc:sldChg>
      <pc:sldChg chg="addSp modSp">
        <pc:chgData name="Patrik Arlos" userId="a02e9f34-b7c1-458f-b069-bfd244fb69b9" providerId="ADAL" clId="{97AF3C82-21A5-4CEE-A57B-C510F72FC266}" dt="2019-02-27T11:40:29.257" v="142" actId="1076"/>
        <pc:sldMkLst>
          <pc:docMk/>
          <pc:sldMk cId="2167845046" sldId="388"/>
        </pc:sldMkLst>
        <pc:spChg chg="add mod">
          <ac:chgData name="Patrik Arlos" userId="a02e9f34-b7c1-458f-b069-bfd244fb69b9" providerId="ADAL" clId="{97AF3C82-21A5-4CEE-A57B-C510F72FC266}" dt="2019-02-27T11:40:29.257" v="142" actId="1076"/>
          <ac:spMkLst>
            <pc:docMk/>
            <pc:sldMk cId="2167845046" sldId="388"/>
            <ac:spMk id="6" creationId="{0C83F20D-D512-4B8C-AE8D-487C244588AD}"/>
          </ac:spMkLst>
        </pc:spChg>
        <pc:spChg chg="add mod">
          <ac:chgData name="Patrik Arlos" userId="a02e9f34-b7c1-458f-b069-bfd244fb69b9" providerId="ADAL" clId="{97AF3C82-21A5-4CEE-A57B-C510F72FC266}" dt="2019-02-27T11:40:04.682" v="136" actId="20577"/>
          <ac:spMkLst>
            <pc:docMk/>
            <pc:sldMk cId="2167845046" sldId="388"/>
            <ac:spMk id="13" creationId="{D3F1C166-A542-420C-A778-A1183CD61210}"/>
          </ac:spMkLst>
        </pc:spChg>
        <pc:spChg chg="add mod">
          <ac:chgData name="Patrik Arlos" userId="a02e9f34-b7c1-458f-b069-bfd244fb69b9" providerId="ADAL" clId="{97AF3C82-21A5-4CEE-A57B-C510F72FC266}" dt="2019-02-27T11:40:22.338" v="141" actId="1076"/>
          <ac:spMkLst>
            <pc:docMk/>
            <pc:sldMk cId="2167845046" sldId="388"/>
            <ac:spMk id="34" creationId="{A017B58E-2CD9-4436-BBDD-73EF659B2153}"/>
          </ac:spMkLst>
        </pc:spChg>
      </pc:sldChg>
      <pc:sldChg chg="delSp">
        <pc:chgData name="Patrik Arlos" userId="a02e9f34-b7c1-458f-b069-bfd244fb69b9" providerId="ADAL" clId="{97AF3C82-21A5-4CEE-A57B-C510F72FC266}" dt="2019-02-27T11:38:01.484" v="94" actId="478"/>
        <pc:sldMkLst>
          <pc:docMk/>
          <pc:sldMk cId="4144651301" sldId="389"/>
        </pc:sldMkLst>
        <pc:spChg chg="del">
          <ac:chgData name="Patrik Arlos" userId="a02e9f34-b7c1-458f-b069-bfd244fb69b9" providerId="ADAL" clId="{97AF3C82-21A5-4CEE-A57B-C510F72FC266}" dt="2019-02-27T11:38:01.484" v="94" actId="478"/>
          <ac:spMkLst>
            <pc:docMk/>
            <pc:sldMk cId="4144651301" sldId="389"/>
            <ac:spMk id="3" creationId="{AE77656D-041B-498E-B125-C2F2B2F61EBB}"/>
          </ac:spMkLst>
        </pc:spChg>
      </pc:sldChg>
      <pc:sldChg chg="modSp">
        <pc:chgData name="Patrik Arlos" userId="a02e9f34-b7c1-458f-b069-bfd244fb69b9" providerId="ADAL" clId="{97AF3C82-21A5-4CEE-A57B-C510F72FC266}" dt="2019-02-27T12:31:17.540" v="494" actId="14100"/>
        <pc:sldMkLst>
          <pc:docMk/>
          <pc:sldMk cId="124282569" sldId="390"/>
        </pc:sldMkLst>
        <pc:spChg chg="mod">
          <ac:chgData name="Patrik Arlos" userId="a02e9f34-b7c1-458f-b069-bfd244fb69b9" providerId="ADAL" clId="{97AF3C82-21A5-4CEE-A57B-C510F72FC266}" dt="2019-02-27T12:31:05.803" v="490" actId="1076"/>
          <ac:spMkLst>
            <pc:docMk/>
            <pc:sldMk cId="124282569" sldId="390"/>
            <ac:spMk id="4" creationId="{2764E546-4DFB-4AC4-B777-77F607F121F3}"/>
          </ac:spMkLst>
        </pc:spChg>
        <pc:spChg chg="mod">
          <ac:chgData name="Patrik Arlos" userId="a02e9f34-b7c1-458f-b069-bfd244fb69b9" providerId="ADAL" clId="{97AF3C82-21A5-4CEE-A57B-C510F72FC266}" dt="2019-02-27T12:31:17.540" v="494" actId="14100"/>
          <ac:spMkLst>
            <pc:docMk/>
            <pc:sldMk cId="124282569" sldId="390"/>
            <ac:spMk id="17" creationId="{2998B861-942C-4C3A-966A-792516C79A6C}"/>
          </ac:spMkLst>
        </pc:spChg>
        <pc:cxnChg chg="mod">
          <ac:chgData name="Patrik Arlos" userId="a02e9f34-b7c1-458f-b069-bfd244fb69b9" providerId="ADAL" clId="{97AF3C82-21A5-4CEE-A57B-C510F72FC266}" dt="2019-02-27T12:31:05.803" v="490" actId="1076"/>
          <ac:cxnSpMkLst>
            <pc:docMk/>
            <pc:sldMk cId="124282569" sldId="390"/>
            <ac:cxnSpMk id="8" creationId="{033C0405-9BA1-4F9D-BCD7-486094E296CB}"/>
          </ac:cxnSpMkLst>
        </pc:cxnChg>
      </pc:sldChg>
      <pc:sldChg chg="addSp delSp modSp add">
        <pc:chgData name="Patrik Arlos" userId="a02e9f34-b7c1-458f-b069-bfd244fb69b9" providerId="ADAL" clId="{97AF3C82-21A5-4CEE-A57B-C510F72FC266}" dt="2019-02-27T11:50:44.154" v="411" actId="20577"/>
        <pc:sldMkLst>
          <pc:docMk/>
          <pc:sldMk cId="352041435" sldId="394"/>
        </pc:sldMkLst>
        <pc:spChg chg="mod">
          <ac:chgData name="Patrik Arlos" userId="a02e9f34-b7c1-458f-b069-bfd244fb69b9" providerId="ADAL" clId="{97AF3C82-21A5-4CEE-A57B-C510F72FC266}" dt="2019-02-27T11:46:27.503" v="206" actId="20577"/>
          <ac:spMkLst>
            <pc:docMk/>
            <pc:sldMk cId="352041435" sldId="394"/>
            <ac:spMk id="2" creationId="{5021D7FE-FFA7-4BA7-BCB9-A168CFBEB32D}"/>
          </ac:spMkLst>
        </pc:spChg>
        <pc:spChg chg="add del mod">
          <ac:chgData name="Patrik Arlos" userId="a02e9f34-b7c1-458f-b069-bfd244fb69b9" providerId="ADAL" clId="{97AF3C82-21A5-4CEE-A57B-C510F72FC266}" dt="2019-02-27T11:49:20.299" v="326" actId="478"/>
          <ac:spMkLst>
            <pc:docMk/>
            <pc:sldMk cId="352041435" sldId="394"/>
            <ac:spMk id="3" creationId="{8ACB3A84-D1BF-48E3-9553-E85E1BD9BD81}"/>
          </ac:spMkLst>
        </pc:spChg>
        <pc:spChg chg="add mod">
          <ac:chgData name="Patrik Arlos" userId="a02e9f34-b7c1-458f-b069-bfd244fb69b9" providerId="ADAL" clId="{97AF3C82-21A5-4CEE-A57B-C510F72FC266}" dt="2019-02-27T11:45:04.168" v="168" actId="20577"/>
          <ac:spMkLst>
            <pc:docMk/>
            <pc:sldMk cId="352041435" sldId="394"/>
            <ac:spMk id="4" creationId="{8880567C-F6F8-408D-B973-43DEF7627E1E}"/>
          </ac:spMkLst>
        </pc:spChg>
        <pc:spChg chg="add mod">
          <ac:chgData name="Patrik Arlos" userId="a02e9f34-b7c1-458f-b069-bfd244fb69b9" providerId="ADAL" clId="{97AF3C82-21A5-4CEE-A57B-C510F72FC266}" dt="2019-02-27T11:44:57.672" v="167" actId="1076"/>
          <ac:spMkLst>
            <pc:docMk/>
            <pc:sldMk cId="352041435" sldId="394"/>
            <ac:spMk id="5" creationId="{A112BC1C-2926-4457-ADB6-A65C27214063}"/>
          </ac:spMkLst>
        </pc:spChg>
        <pc:spChg chg="add mod">
          <ac:chgData name="Patrik Arlos" userId="a02e9f34-b7c1-458f-b069-bfd244fb69b9" providerId="ADAL" clId="{97AF3C82-21A5-4CEE-A57B-C510F72FC266}" dt="2019-02-27T11:45:37.072" v="183" actId="1076"/>
          <ac:spMkLst>
            <pc:docMk/>
            <pc:sldMk cId="352041435" sldId="394"/>
            <ac:spMk id="6" creationId="{586E84C7-1DE9-498C-9261-A140EBF62D00}"/>
          </ac:spMkLst>
        </pc:spChg>
        <pc:spChg chg="add mod">
          <ac:chgData name="Patrik Arlos" userId="a02e9f34-b7c1-458f-b069-bfd244fb69b9" providerId="ADAL" clId="{97AF3C82-21A5-4CEE-A57B-C510F72FC266}" dt="2019-02-27T11:45:40.615" v="184" actId="1076"/>
          <ac:spMkLst>
            <pc:docMk/>
            <pc:sldMk cId="352041435" sldId="394"/>
            <ac:spMk id="7" creationId="{1FD260B1-9E80-4490-B129-9C2B7DA4E1E4}"/>
          </ac:spMkLst>
        </pc:spChg>
        <pc:spChg chg="add del mod">
          <ac:chgData name="Patrik Arlos" userId="a02e9f34-b7c1-458f-b069-bfd244fb69b9" providerId="ADAL" clId="{97AF3C82-21A5-4CEE-A57B-C510F72FC266}" dt="2019-02-27T11:45:25.916" v="178"/>
          <ac:spMkLst>
            <pc:docMk/>
            <pc:sldMk cId="352041435" sldId="394"/>
            <ac:spMk id="8" creationId="{DF78A6FA-505F-4D96-9046-1B02CAE5736C}"/>
          </ac:spMkLst>
        </pc:spChg>
        <pc:spChg chg="add mod">
          <ac:chgData name="Patrik Arlos" userId="a02e9f34-b7c1-458f-b069-bfd244fb69b9" providerId="ADAL" clId="{97AF3C82-21A5-4CEE-A57B-C510F72FC266}" dt="2019-02-27T11:45:33.703" v="182" actId="20577"/>
          <ac:spMkLst>
            <pc:docMk/>
            <pc:sldMk cId="352041435" sldId="394"/>
            <ac:spMk id="9" creationId="{C776FD3C-02BB-4BD4-89F3-9E50E3994674}"/>
          </ac:spMkLst>
        </pc:spChg>
        <pc:spChg chg="add mod">
          <ac:chgData name="Patrik Arlos" userId="a02e9f34-b7c1-458f-b069-bfd244fb69b9" providerId="ADAL" clId="{97AF3C82-21A5-4CEE-A57B-C510F72FC266}" dt="2019-02-27T11:46:10.168" v="191" actId="14100"/>
          <ac:spMkLst>
            <pc:docMk/>
            <pc:sldMk cId="352041435" sldId="394"/>
            <ac:spMk id="10" creationId="{BB524B88-7005-4D51-A214-F742FAFA548F}"/>
          </ac:spMkLst>
        </pc:spChg>
        <pc:spChg chg="add del mod">
          <ac:chgData name="Patrik Arlos" userId="a02e9f34-b7c1-458f-b069-bfd244fb69b9" providerId="ADAL" clId="{97AF3C82-21A5-4CEE-A57B-C510F72FC266}" dt="2019-02-27T11:47:55" v="255" actId="1076"/>
          <ac:spMkLst>
            <pc:docMk/>
            <pc:sldMk cId="352041435" sldId="394"/>
            <ac:spMk id="13" creationId="{1099CAC3-67C3-48B9-8414-D771EC52502E}"/>
          </ac:spMkLst>
        </pc:spChg>
        <pc:spChg chg="add mod">
          <ac:chgData name="Patrik Arlos" userId="a02e9f34-b7c1-458f-b069-bfd244fb69b9" providerId="ADAL" clId="{97AF3C82-21A5-4CEE-A57B-C510F72FC266}" dt="2019-02-27T11:47:26.159" v="247" actId="20577"/>
          <ac:spMkLst>
            <pc:docMk/>
            <pc:sldMk cId="352041435" sldId="394"/>
            <ac:spMk id="15" creationId="{2397EA38-AB17-4113-80CA-290CCB5F2812}"/>
          </ac:spMkLst>
        </pc:spChg>
        <pc:spChg chg="add mod">
          <ac:chgData name="Patrik Arlos" userId="a02e9f34-b7c1-458f-b069-bfd244fb69b9" providerId="ADAL" clId="{97AF3C82-21A5-4CEE-A57B-C510F72FC266}" dt="2019-02-27T11:47:50.121" v="254" actId="14100"/>
          <ac:spMkLst>
            <pc:docMk/>
            <pc:sldMk cId="352041435" sldId="394"/>
            <ac:spMk id="19" creationId="{1DF056B7-0C7C-498C-A3A5-115B630DCCE4}"/>
          </ac:spMkLst>
        </pc:spChg>
        <pc:spChg chg="add mod">
          <ac:chgData name="Patrik Arlos" userId="a02e9f34-b7c1-458f-b069-bfd244fb69b9" providerId="ADAL" clId="{97AF3C82-21A5-4CEE-A57B-C510F72FC266}" dt="2019-02-27T11:49:16.680" v="325" actId="1076"/>
          <ac:spMkLst>
            <pc:docMk/>
            <pc:sldMk cId="352041435" sldId="394"/>
            <ac:spMk id="22" creationId="{C0CFB492-DC8C-4087-883D-CC80961107F9}"/>
          </ac:spMkLst>
        </pc:spChg>
        <pc:spChg chg="add mod">
          <ac:chgData name="Patrik Arlos" userId="a02e9f34-b7c1-458f-b069-bfd244fb69b9" providerId="ADAL" clId="{97AF3C82-21A5-4CEE-A57B-C510F72FC266}" dt="2019-02-27T11:50:44.154" v="411" actId="20577"/>
          <ac:spMkLst>
            <pc:docMk/>
            <pc:sldMk cId="352041435" sldId="394"/>
            <ac:spMk id="24" creationId="{B5A90899-0970-4063-8CD4-008FA99A9762}"/>
          </ac:spMkLst>
        </pc:spChg>
        <pc:cxnChg chg="add del mod">
          <ac:chgData name="Patrik Arlos" userId="a02e9f34-b7c1-458f-b069-bfd244fb69b9" providerId="ADAL" clId="{97AF3C82-21A5-4CEE-A57B-C510F72FC266}" dt="2019-02-27T11:47:05.638" v="227"/>
          <ac:cxnSpMkLst>
            <pc:docMk/>
            <pc:sldMk cId="352041435" sldId="394"/>
            <ac:cxnSpMk id="12" creationId="{BDAE8CB2-09E4-422F-B990-4B0F15F6E2EE}"/>
          </ac:cxnSpMkLst>
        </pc:cxnChg>
        <pc:cxnChg chg="add mod">
          <ac:chgData name="Patrik Arlos" userId="a02e9f34-b7c1-458f-b069-bfd244fb69b9" providerId="ADAL" clId="{97AF3C82-21A5-4CEE-A57B-C510F72FC266}" dt="2019-02-27T11:47:32.256" v="248" actId="14100"/>
          <ac:cxnSpMkLst>
            <pc:docMk/>
            <pc:sldMk cId="352041435" sldId="394"/>
            <ac:cxnSpMk id="14" creationId="{1717F52A-C13E-4A59-9C4D-41BC54147D09}"/>
          </ac:cxnSpMkLst>
        </pc:cxnChg>
        <pc:cxnChg chg="add mod">
          <ac:chgData name="Patrik Arlos" userId="a02e9f34-b7c1-458f-b069-bfd244fb69b9" providerId="ADAL" clId="{97AF3C82-21A5-4CEE-A57B-C510F72FC266}" dt="2019-02-27T11:47:41.776" v="251" actId="14100"/>
          <ac:cxnSpMkLst>
            <pc:docMk/>
            <pc:sldMk cId="352041435" sldId="394"/>
            <ac:cxnSpMk id="18" creationId="{63A74131-3D78-4D2F-8144-5A140D058AA3}"/>
          </ac:cxnSpMkLst>
        </pc:cxnChg>
        <pc:cxnChg chg="add mod">
          <ac:chgData name="Patrik Arlos" userId="a02e9f34-b7c1-458f-b069-bfd244fb69b9" providerId="ADAL" clId="{97AF3C82-21A5-4CEE-A57B-C510F72FC266}" dt="2019-02-27T11:48:13.024" v="258" actId="14100"/>
          <ac:cxnSpMkLst>
            <pc:docMk/>
            <pc:sldMk cId="352041435" sldId="394"/>
            <ac:cxnSpMk id="21" creationId="{EFB743B5-77F9-47F8-9871-715A03200F9B}"/>
          </ac:cxnSpMkLst>
        </pc:cxnChg>
      </pc:sldChg>
      <pc:sldChg chg="addSp delSp modSp add">
        <pc:chgData name="Patrik Arlos" userId="a02e9f34-b7c1-458f-b069-bfd244fb69b9" providerId="ADAL" clId="{97AF3C82-21A5-4CEE-A57B-C510F72FC266}" dt="2019-02-28T09:13:26.694" v="589" actId="1076"/>
        <pc:sldMkLst>
          <pc:docMk/>
          <pc:sldMk cId="1274359795" sldId="395"/>
        </pc:sldMkLst>
        <pc:spChg chg="mod">
          <ac:chgData name="Patrik Arlos" userId="a02e9f34-b7c1-458f-b069-bfd244fb69b9" providerId="ADAL" clId="{97AF3C82-21A5-4CEE-A57B-C510F72FC266}" dt="2019-02-27T12:36:20.870" v="577" actId="20577"/>
          <ac:spMkLst>
            <pc:docMk/>
            <pc:sldMk cId="1274359795" sldId="395"/>
            <ac:spMk id="2" creationId="{DEF2DEEA-C130-41AA-945C-7B1F31BD2142}"/>
          </ac:spMkLst>
        </pc:spChg>
        <pc:spChg chg="add mod">
          <ac:chgData name="Patrik Arlos" userId="a02e9f34-b7c1-458f-b069-bfd244fb69b9" providerId="ADAL" clId="{97AF3C82-21A5-4CEE-A57B-C510F72FC266}" dt="2019-02-27T12:36:32.563" v="578" actId="1076"/>
          <ac:spMkLst>
            <pc:docMk/>
            <pc:sldMk cId="1274359795" sldId="395"/>
            <ac:spMk id="4" creationId="{4C451D37-8B9D-4D0A-8622-694D65A67F9A}"/>
          </ac:spMkLst>
        </pc:spChg>
        <pc:spChg chg="mod">
          <ac:chgData name="Patrik Arlos" userId="a02e9f34-b7c1-458f-b069-bfd244fb69b9" providerId="ADAL" clId="{97AF3C82-21A5-4CEE-A57B-C510F72FC266}" dt="2019-02-27T12:35:31.642" v="565" actId="688"/>
          <ac:spMkLst>
            <pc:docMk/>
            <pc:sldMk cId="1274359795" sldId="395"/>
            <ac:spMk id="6" creationId="{8101E9F0-69B1-480B-98C5-C045EBBCD899}"/>
          </ac:spMkLst>
        </pc:spChg>
        <pc:spChg chg="mod">
          <ac:chgData name="Patrik Arlos" userId="a02e9f34-b7c1-458f-b069-bfd244fb69b9" providerId="ADAL" clId="{97AF3C82-21A5-4CEE-A57B-C510F72FC266}" dt="2019-02-28T09:13:26.694" v="589" actId="1076"/>
          <ac:spMkLst>
            <pc:docMk/>
            <pc:sldMk cId="1274359795" sldId="395"/>
            <ac:spMk id="8" creationId="{36984956-189C-4C45-9893-FD17C7986307}"/>
          </ac:spMkLst>
        </pc:spChg>
        <pc:spChg chg="mod">
          <ac:chgData name="Patrik Arlos" userId="a02e9f34-b7c1-458f-b069-bfd244fb69b9" providerId="ADAL" clId="{97AF3C82-21A5-4CEE-A57B-C510F72FC266}" dt="2019-02-28T09:13:26.694" v="589" actId="1076"/>
          <ac:spMkLst>
            <pc:docMk/>
            <pc:sldMk cId="1274359795" sldId="395"/>
            <ac:spMk id="9" creationId="{04B494F4-089B-4131-A330-EC7817630ED2}"/>
          </ac:spMkLst>
        </pc:spChg>
        <pc:spChg chg="mod">
          <ac:chgData name="Patrik Arlos" userId="a02e9f34-b7c1-458f-b069-bfd244fb69b9" providerId="ADAL" clId="{97AF3C82-21A5-4CEE-A57B-C510F72FC266}" dt="2019-02-27T12:33:08.331" v="520" actId="1076"/>
          <ac:spMkLst>
            <pc:docMk/>
            <pc:sldMk cId="1274359795" sldId="395"/>
            <ac:spMk id="10" creationId="{CE5DF6EF-CC5E-4501-BAA0-2112BD50C92D}"/>
          </ac:spMkLst>
        </pc:spChg>
        <pc:spChg chg="del mod">
          <ac:chgData name="Patrik Arlos" userId="a02e9f34-b7c1-458f-b069-bfd244fb69b9" providerId="ADAL" clId="{97AF3C82-21A5-4CEE-A57B-C510F72FC266}" dt="2019-02-27T12:34:12.402" v="533" actId="478"/>
          <ac:spMkLst>
            <pc:docMk/>
            <pc:sldMk cId="1274359795" sldId="395"/>
            <ac:spMk id="11" creationId="{A3D61FFE-12D3-4921-9B0C-AC16CF9B622C}"/>
          </ac:spMkLst>
        </pc:spChg>
        <pc:spChg chg="del mod">
          <ac:chgData name="Patrik Arlos" userId="a02e9f34-b7c1-458f-b069-bfd244fb69b9" providerId="ADAL" clId="{97AF3C82-21A5-4CEE-A57B-C510F72FC266}" dt="2019-02-27T12:34:12.402" v="533" actId="478"/>
          <ac:spMkLst>
            <pc:docMk/>
            <pc:sldMk cId="1274359795" sldId="395"/>
            <ac:spMk id="12" creationId="{0BBA99E5-F193-4210-8653-BB9F9DE94555}"/>
          </ac:spMkLst>
        </pc:spChg>
        <pc:spChg chg="add mod">
          <ac:chgData name="Patrik Arlos" userId="a02e9f34-b7c1-458f-b069-bfd244fb69b9" providerId="ADAL" clId="{97AF3C82-21A5-4CEE-A57B-C510F72FC266}" dt="2019-02-27T12:33:40.075" v="528" actId="20577"/>
          <ac:spMkLst>
            <pc:docMk/>
            <pc:sldMk cId="1274359795" sldId="395"/>
            <ac:spMk id="14" creationId="{CE403C70-FBC8-499D-9818-8ACBDA1B1DF0}"/>
          </ac:spMkLst>
        </pc:spChg>
        <pc:spChg chg="add mod">
          <ac:chgData name="Patrik Arlos" userId="a02e9f34-b7c1-458f-b069-bfd244fb69b9" providerId="ADAL" clId="{97AF3C82-21A5-4CEE-A57B-C510F72FC266}" dt="2019-02-27T12:35:43.698" v="568" actId="14100"/>
          <ac:spMkLst>
            <pc:docMk/>
            <pc:sldMk cId="1274359795" sldId="395"/>
            <ac:spMk id="15" creationId="{F031A301-2EDE-47DF-A8CA-88DA025DED9F}"/>
          </ac:spMkLst>
        </pc:spChg>
        <pc:spChg chg="add mod">
          <ac:chgData name="Patrik Arlos" userId="a02e9f34-b7c1-458f-b069-bfd244fb69b9" providerId="ADAL" clId="{97AF3C82-21A5-4CEE-A57B-C510F72FC266}" dt="2019-02-27T12:33:34.610" v="527" actId="1076"/>
          <ac:spMkLst>
            <pc:docMk/>
            <pc:sldMk cId="1274359795" sldId="395"/>
            <ac:spMk id="16" creationId="{996D7399-A95D-47D7-8ED3-B37045242CBE}"/>
          </ac:spMkLst>
        </pc:spChg>
        <pc:spChg chg="add mod">
          <ac:chgData name="Patrik Arlos" userId="a02e9f34-b7c1-458f-b069-bfd244fb69b9" providerId="ADAL" clId="{97AF3C82-21A5-4CEE-A57B-C510F72FC266}" dt="2019-02-27T12:35:00.179" v="556" actId="1076"/>
          <ac:spMkLst>
            <pc:docMk/>
            <pc:sldMk cId="1274359795" sldId="395"/>
            <ac:spMk id="17" creationId="{5853D568-2A6E-49E4-BA8A-2A01AE6D1A4B}"/>
          </ac:spMkLst>
        </pc:spChg>
        <pc:spChg chg="add mod">
          <ac:chgData name="Patrik Arlos" userId="a02e9f34-b7c1-458f-b069-bfd244fb69b9" providerId="ADAL" clId="{97AF3C82-21A5-4CEE-A57B-C510F72FC266}" dt="2019-02-27T12:35:06.659" v="558" actId="1076"/>
          <ac:spMkLst>
            <pc:docMk/>
            <pc:sldMk cId="1274359795" sldId="395"/>
            <ac:spMk id="18" creationId="{8D379948-E59E-4CF7-9BD0-B9E841D2B3F9}"/>
          </ac:spMkLst>
        </pc:spChg>
        <pc:spChg chg="add mod">
          <ac:chgData name="Patrik Arlos" userId="a02e9f34-b7c1-458f-b069-bfd244fb69b9" providerId="ADAL" clId="{97AF3C82-21A5-4CEE-A57B-C510F72FC266}" dt="2019-02-27T12:37:09.599" v="583" actId="20577"/>
          <ac:spMkLst>
            <pc:docMk/>
            <pc:sldMk cId="1274359795" sldId="395"/>
            <ac:spMk id="20" creationId="{4DE73BF6-C541-45EB-A096-898E0248FDED}"/>
          </ac:spMkLst>
        </pc:spChg>
        <pc:spChg chg="add mod">
          <ac:chgData name="Patrik Arlos" userId="a02e9f34-b7c1-458f-b069-bfd244fb69b9" providerId="ADAL" clId="{97AF3C82-21A5-4CEE-A57B-C510F72FC266}" dt="2019-02-27T12:37:20.114" v="585" actId="207"/>
          <ac:spMkLst>
            <pc:docMk/>
            <pc:sldMk cId="1274359795" sldId="395"/>
            <ac:spMk id="21" creationId="{D72C068E-F8BF-4173-AE43-629C2B4A2D3E}"/>
          </ac:spMkLst>
        </pc:spChg>
        <pc:spChg chg="add del mod">
          <ac:chgData name="Patrik Arlos" userId="a02e9f34-b7c1-458f-b069-bfd244fb69b9" providerId="ADAL" clId="{97AF3C82-21A5-4CEE-A57B-C510F72FC266}" dt="2019-02-27T12:37:05.821" v="582" actId="478"/>
          <ac:spMkLst>
            <pc:docMk/>
            <pc:sldMk cId="1274359795" sldId="395"/>
            <ac:spMk id="22" creationId="{3536B72E-9622-42CF-81BE-5637077BAA8E}"/>
          </ac:spMkLst>
        </pc:spChg>
        <pc:spChg chg="add mod">
          <ac:chgData name="Patrik Arlos" userId="a02e9f34-b7c1-458f-b069-bfd244fb69b9" providerId="ADAL" clId="{97AF3C82-21A5-4CEE-A57B-C510F72FC266}" dt="2019-02-27T12:36:57.538" v="580" actId="1076"/>
          <ac:spMkLst>
            <pc:docMk/>
            <pc:sldMk cId="1274359795" sldId="395"/>
            <ac:spMk id="23" creationId="{DA4010FE-6E1F-47A6-9DB7-00C40B3F9524}"/>
          </ac:spMkLst>
        </pc:spChg>
        <pc:cxnChg chg="mod">
          <ac:chgData name="Patrik Arlos" userId="a02e9f34-b7c1-458f-b069-bfd244fb69b9" providerId="ADAL" clId="{97AF3C82-21A5-4CEE-A57B-C510F72FC266}" dt="2019-02-28T09:13:26.694" v="589" actId="1076"/>
          <ac:cxnSpMkLst>
            <pc:docMk/>
            <pc:sldMk cId="1274359795" sldId="395"/>
            <ac:cxnSpMk id="5" creationId="{C0F1F84C-73CE-4B5E-AFC3-05E41F6A2905}"/>
          </ac:cxnSpMkLst>
        </pc:cxnChg>
        <pc:cxnChg chg="mod">
          <ac:chgData name="Patrik Arlos" userId="a02e9f34-b7c1-458f-b069-bfd244fb69b9" providerId="ADAL" clId="{97AF3C82-21A5-4CEE-A57B-C510F72FC266}" dt="2019-02-28T09:13:26.694" v="589" actId="1076"/>
          <ac:cxnSpMkLst>
            <pc:docMk/>
            <pc:sldMk cId="1274359795" sldId="395"/>
            <ac:cxnSpMk id="7" creationId="{FD5F46A1-F6B5-43FF-9501-611FA8A73520}"/>
          </ac:cxnSpMkLst>
        </pc:cxnChg>
        <pc:cxnChg chg="add mod">
          <ac:chgData name="Patrik Arlos" userId="a02e9f34-b7c1-458f-b069-bfd244fb69b9" providerId="ADAL" clId="{97AF3C82-21A5-4CEE-A57B-C510F72FC266}" dt="2019-02-27T12:37:56.410" v="587" actId="14100"/>
          <ac:cxnSpMkLst>
            <pc:docMk/>
            <pc:sldMk cId="1274359795" sldId="395"/>
            <ac:cxnSpMk id="13" creationId="{E0478CA2-012A-41FE-9642-B3D00BE65779}"/>
          </ac:cxnSpMkLst>
        </pc:cxnChg>
        <pc:cxnChg chg="add mod">
          <ac:chgData name="Patrik Arlos" userId="a02e9f34-b7c1-458f-b069-bfd244fb69b9" providerId="ADAL" clId="{97AF3C82-21A5-4CEE-A57B-C510F72FC266}" dt="2019-02-27T12:37:25.529" v="586" actId="208"/>
          <ac:cxnSpMkLst>
            <pc:docMk/>
            <pc:sldMk cId="1274359795" sldId="395"/>
            <ac:cxnSpMk id="19" creationId="{6CB62D31-5C45-4BE8-AA7A-E1786396762F}"/>
          </ac:cxnSpMkLst>
        </pc:cxnChg>
      </pc:sldChg>
      <pc:sldChg chg="modSp add">
        <pc:chgData name="Patrik Arlos" userId="a02e9f34-b7c1-458f-b069-bfd244fb69b9" providerId="ADAL" clId="{97AF3C82-21A5-4CEE-A57B-C510F72FC266}" dt="2019-03-14T09:06:31.286" v="1255" actId="20577"/>
        <pc:sldMkLst>
          <pc:docMk/>
          <pc:sldMk cId="4117703591" sldId="396"/>
        </pc:sldMkLst>
        <pc:spChg chg="mod">
          <ac:chgData name="Patrik Arlos" userId="a02e9f34-b7c1-458f-b069-bfd244fb69b9" providerId="ADAL" clId="{97AF3C82-21A5-4CEE-A57B-C510F72FC266}" dt="2019-03-14T09:05:21.533" v="1145" actId="20577"/>
          <ac:spMkLst>
            <pc:docMk/>
            <pc:sldMk cId="4117703591" sldId="396"/>
            <ac:spMk id="2" creationId="{C680A12B-63DE-4D67-8521-7D351E2C7593}"/>
          </ac:spMkLst>
        </pc:spChg>
        <pc:spChg chg="mod">
          <ac:chgData name="Patrik Arlos" userId="a02e9f34-b7c1-458f-b069-bfd244fb69b9" providerId="ADAL" clId="{97AF3C82-21A5-4CEE-A57B-C510F72FC266}" dt="2019-03-14T09:06:31.286" v="1255" actId="20577"/>
          <ac:spMkLst>
            <pc:docMk/>
            <pc:sldMk cId="4117703591" sldId="396"/>
            <ac:spMk id="3" creationId="{5C0A3856-BD34-4FB7-9F4A-AB5C5BFEC6AB}"/>
          </ac:spMkLst>
        </pc:spChg>
      </pc:sldChg>
      <pc:sldChg chg="addSp delSp modSp add">
        <pc:chgData name="Patrik Arlos" userId="a02e9f34-b7c1-458f-b069-bfd244fb69b9" providerId="ADAL" clId="{97AF3C82-21A5-4CEE-A57B-C510F72FC266}" dt="2019-03-13T12:50:35.968" v="927" actId="20577"/>
        <pc:sldMkLst>
          <pc:docMk/>
          <pc:sldMk cId="2777848953" sldId="397"/>
        </pc:sldMkLst>
        <pc:spChg chg="del mod">
          <ac:chgData name="Patrik Arlos" userId="a02e9f34-b7c1-458f-b069-bfd244fb69b9" providerId="ADAL" clId="{97AF3C82-21A5-4CEE-A57B-C510F72FC266}" dt="2019-03-13T12:49:00.997" v="636" actId="478"/>
          <ac:spMkLst>
            <pc:docMk/>
            <pc:sldMk cId="2777848953" sldId="397"/>
            <ac:spMk id="2" creationId="{87332612-9274-474A-B340-44D42141E4DC}"/>
          </ac:spMkLst>
        </pc:spChg>
        <pc:spChg chg="del mod">
          <ac:chgData name="Patrik Arlos" userId="a02e9f34-b7c1-458f-b069-bfd244fb69b9" providerId="ADAL" clId="{97AF3C82-21A5-4CEE-A57B-C510F72FC266}" dt="2019-03-13T12:48:57.214" v="635"/>
          <ac:spMkLst>
            <pc:docMk/>
            <pc:sldMk cId="2777848953" sldId="397"/>
            <ac:spMk id="3" creationId="{2556847D-7922-4193-9D95-86A2301668F5}"/>
          </ac:spMkLst>
        </pc:spChg>
        <pc:spChg chg="add mod">
          <ac:chgData name="Patrik Arlos" userId="a02e9f34-b7c1-458f-b069-bfd244fb69b9" providerId="ADAL" clId="{97AF3C82-21A5-4CEE-A57B-C510F72FC266}" dt="2019-03-13T12:49:59.290" v="795" actId="20577"/>
          <ac:spMkLst>
            <pc:docMk/>
            <pc:sldMk cId="2777848953" sldId="397"/>
            <ac:spMk id="4" creationId="{730F0B71-D2DD-4B6F-AF1B-27FC2017C5A3}"/>
          </ac:spMkLst>
        </pc:spChg>
        <pc:spChg chg="add mod">
          <ac:chgData name="Patrik Arlos" userId="a02e9f34-b7c1-458f-b069-bfd244fb69b9" providerId="ADAL" clId="{97AF3C82-21A5-4CEE-A57B-C510F72FC266}" dt="2019-03-13T12:50:35.968" v="927" actId="20577"/>
          <ac:spMkLst>
            <pc:docMk/>
            <pc:sldMk cId="2777848953" sldId="397"/>
            <ac:spMk id="5" creationId="{36014178-3484-4341-BB44-DCE7D09F18C4}"/>
          </ac:spMkLst>
        </pc:spChg>
        <pc:spChg chg="add del mod">
          <ac:chgData name="Patrik Arlos" userId="a02e9f34-b7c1-458f-b069-bfd244fb69b9" providerId="ADAL" clId="{97AF3C82-21A5-4CEE-A57B-C510F72FC266}" dt="2019-03-13T12:49:03.235" v="637" actId="478"/>
          <ac:spMkLst>
            <pc:docMk/>
            <pc:sldMk cId="2777848953" sldId="397"/>
            <ac:spMk id="7" creationId="{432407D7-9549-4CA6-831A-B7C8AE25F1EC}"/>
          </ac:spMkLst>
        </pc:spChg>
        <pc:spChg chg="add">
          <ac:chgData name="Patrik Arlos" userId="a02e9f34-b7c1-458f-b069-bfd244fb69b9" providerId="ADAL" clId="{97AF3C82-21A5-4CEE-A57B-C510F72FC266}" dt="2019-03-13T12:49:03.587" v="638"/>
          <ac:spMkLst>
            <pc:docMk/>
            <pc:sldMk cId="2777848953" sldId="397"/>
            <ac:spMk id="8" creationId="{95DB8528-5E3E-4910-AB85-64E003C2D7D0}"/>
          </ac:spMkLst>
        </pc:spChg>
      </pc:sldChg>
      <pc:sldChg chg="addSp delSp modSp add">
        <pc:chgData name="Patrik Arlos" userId="a02e9f34-b7c1-458f-b069-bfd244fb69b9" providerId="ADAL" clId="{97AF3C82-21A5-4CEE-A57B-C510F72FC266}" dt="2019-03-13T12:58:54.033" v="1106" actId="20577"/>
        <pc:sldMkLst>
          <pc:docMk/>
          <pc:sldMk cId="3717833283" sldId="398"/>
        </pc:sldMkLst>
        <pc:spChg chg="del">
          <ac:chgData name="Patrik Arlos" userId="a02e9f34-b7c1-458f-b069-bfd244fb69b9" providerId="ADAL" clId="{97AF3C82-21A5-4CEE-A57B-C510F72FC266}" dt="2019-03-13T12:51:52.694" v="929"/>
          <ac:spMkLst>
            <pc:docMk/>
            <pc:sldMk cId="3717833283" sldId="398"/>
            <ac:spMk id="2" creationId="{84480C72-4424-4FA5-98F5-DBE2E73C8D57}"/>
          </ac:spMkLst>
        </pc:spChg>
        <pc:spChg chg="del">
          <ac:chgData name="Patrik Arlos" userId="a02e9f34-b7c1-458f-b069-bfd244fb69b9" providerId="ADAL" clId="{97AF3C82-21A5-4CEE-A57B-C510F72FC266}" dt="2019-03-13T12:51:52.694" v="929"/>
          <ac:spMkLst>
            <pc:docMk/>
            <pc:sldMk cId="3717833283" sldId="398"/>
            <ac:spMk id="3" creationId="{6A41D20B-A467-4BA4-918E-AB9E0BEA99EC}"/>
          </ac:spMkLst>
        </pc:spChg>
        <pc:spChg chg="del">
          <ac:chgData name="Patrik Arlos" userId="a02e9f34-b7c1-458f-b069-bfd244fb69b9" providerId="ADAL" clId="{97AF3C82-21A5-4CEE-A57B-C510F72FC266}" dt="2019-03-13T12:51:52.694" v="929"/>
          <ac:spMkLst>
            <pc:docMk/>
            <pc:sldMk cId="3717833283" sldId="398"/>
            <ac:spMk id="4" creationId="{EAE921F9-1C2D-433B-B5E7-ABCF3FA5795A}"/>
          </ac:spMkLst>
        </pc:spChg>
        <pc:spChg chg="add mod">
          <ac:chgData name="Patrik Arlos" userId="a02e9f34-b7c1-458f-b069-bfd244fb69b9" providerId="ADAL" clId="{97AF3C82-21A5-4CEE-A57B-C510F72FC266}" dt="2019-03-13T12:58:54.033" v="1106" actId="20577"/>
          <ac:spMkLst>
            <pc:docMk/>
            <pc:sldMk cId="3717833283" sldId="398"/>
            <ac:spMk id="5" creationId="{8AC16B8B-7BF2-457E-B013-37111E5FF72B}"/>
          </ac:spMkLst>
        </pc:spChg>
        <pc:spChg chg="add del mod">
          <ac:chgData name="Patrik Arlos" userId="a02e9f34-b7c1-458f-b069-bfd244fb69b9" providerId="ADAL" clId="{97AF3C82-21A5-4CEE-A57B-C510F72FC266}" dt="2019-03-13T12:56:55.351" v="1030" actId="478"/>
          <ac:spMkLst>
            <pc:docMk/>
            <pc:sldMk cId="3717833283" sldId="398"/>
            <ac:spMk id="6" creationId="{C6AFE713-967B-46A2-AB38-7A977CD813C4}"/>
          </ac:spMkLst>
        </pc:spChg>
        <pc:spChg chg="add mod">
          <ac:chgData name="Patrik Arlos" userId="a02e9f34-b7c1-458f-b069-bfd244fb69b9" providerId="ADAL" clId="{97AF3C82-21A5-4CEE-A57B-C510F72FC266}" dt="2019-03-13T12:57:01.248" v="1031" actId="1076"/>
          <ac:spMkLst>
            <pc:docMk/>
            <pc:sldMk cId="3717833283" sldId="398"/>
            <ac:spMk id="7" creationId="{5935C6CC-A790-4C5F-861A-9142CFCCFAF1}"/>
          </ac:spMkLst>
        </pc:spChg>
        <pc:spChg chg="add mod">
          <ac:chgData name="Patrik Arlos" userId="a02e9f34-b7c1-458f-b069-bfd244fb69b9" providerId="ADAL" clId="{97AF3C82-21A5-4CEE-A57B-C510F72FC266}" dt="2019-03-13T12:57:01.248" v="1031" actId="1076"/>
          <ac:spMkLst>
            <pc:docMk/>
            <pc:sldMk cId="3717833283" sldId="398"/>
            <ac:spMk id="8" creationId="{18464325-5DB9-4032-BE00-6C98EE3C68E8}"/>
          </ac:spMkLst>
        </pc:spChg>
        <pc:spChg chg="add del mod">
          <ac:chgData name="Patrik Arlos" userId="a02e9f34-b7c1-458f-b069-bfd244fb69b9" providerId="ADAL" clId="{97AF3C82-21A5-4CEE-A57B-C510F72FC266}" dt="2019-03-13T12:55:26.478" v="971"/>
          <ac:spMkLst>
            <pc:docMk/>
            <pc:sldMk cId="3717833283" sldId="398"/>
            <ac:spMk id="9" creationId="{391DFD4E-79A8-4D6A-B9F3-0FB9C5EDABE9}"/>
          </ac:spMkLst>
        </pc:spChg>
        <pc:spChg chg="add mod">
          <ac:chgData name="Patrik Arlos" userId="a02e9f34-b7c1-458f-b069-bfd244fb69b9" providerId="ADAL" clId="{97AF3C82-21A5-4CEE-A57B-C510F72FC266}" dt="2019-03-13T12:55:44.372" v="979" actId="1076"/>
          <ac:spMkLst>
            <pc:docMk/>
            <pc:sldMk cId="3717833283" sldId="398"/>
            <ac:spMk id="10" creationId="{2ECE6EAC-3064-4011-B2E5-355B4BD8FA62}"/>
          </ac:spMkLst>
        </pc:spChg>
        <pc:spChg chg="add del">
          <ac:chgData name="Patrik Arlos" userId="a02e9f34-b7c1-458f-b069-bfd244fb69b9" providerId="ADAL" clId="{97AF3C82-21A5-4CEE-A57B-C510F72FC266}" dt="2019-03-13T12:55:33.862" v="975"/>
          <ac:spMkLst>
            <pc:docMk/>
            <pc:sldMk cId="3717833283" sldId="398"/>
            <ac:spMk id="11" creationId="{34DC138C-9D01-44A1-B7B2-4567F27A3C4D}"/>
          </ac:spMkLst>
        </pc:spChg>
        <pc:spChg chg="add del mod">
          <ac:chgData name="Patrik Arlos" userId="a02e9f34-b7c1-458f-b069-bfd244fb69b9" providerId="ADAL" clId="{97AF3C82-21A5-4CEE-A57B-C510F72FC266}" dt="2019-03-13T12:56:39.509" v="1026" actId="478"/>
          <ac:spMkLst>
            <pc:docMk/>
            <pc:sldMk cId="3717833283" sldId="398"/>
            <ac:spMk id="12" creationId="{20DEA838-3014-48F7-8258-82FFECCA3284}"/>
          </ac:spMkLst>
        </pc:spChg>
        <pc:spChg chg="add mod">
          <ac:chgData name="Patrik Arlos" userId="a02e9f34-b7c1-458f-b069-bfd244fb69b9" providerId="ADAL" clId="{97AF3C82-21A5-4CEE-A57B-C510F72FC266}" dt="2019-03-13T12:57:01.248" v="1031" actId="1076"/>
          <ac:spMkLst>
            <pc:docMk/>
            <pc:sldMk cId="3717833283" sldId="398"/>
            <ac:spMk id="13" creationId="{854FAD4F-00BB-4D38-9528-8BFB4A42DA94}"/>
          </ac:spMkLst>
        </pc:spChg>
        <pc:spChg chg="add mod">
          <ac:chgData name="Patrik Arlos" userId="a02e9f34-b7c1-458f-b069-bfd244fb69b9" providerId="ADAL" clId="{97AF3C82-21A5-4CEE-A57B-C510F72FC266}" dt="2019-03-13T12:57:01.248" v="1031" actId="1076"/>
          <ac:spMkLst>
            <pc:docMk/>
            <pc:sldMk cId="3717833283" sldId="398"/>
            <ac:spMk id="14" creationId="{A9A85555-4470-4461-87AF-9B3F0015A887}"/>
          </ac:spMkLst>
        </pc:spChg>
        <pc:spChg chg="add mod">
          <ac:chgData name="Patrik Arlos" userId="a02e9f34-b7c1-458f-b069-bfd244fb69b9" providerId="ADAL" clId="{97AF3C82-21A5-4CEE-A57B-C510F72FC266}" dt="2019-03-13T12:56:51.528" v="1029" actId="1076"/>
          <ac:spMkLst>
            <pc:docMk/>
            <pc:sldMk cId="3717833283" sldId="398"/>
            <ac:spMk id="15" creationId="{9592862A-44F7-46BB-9796-E353343DE261}"/>
          </ac:spMkLst>
        </pc:spChg>
        <pc:spChg chg="add mod">
          <ac:chgData name="Patrik Arlos" userId="a02e9f34-b7c1-458f-b069-bfd244fb69b9" providerId="ADAL" clId="{97AF3C82-21A5-4CEE-A57B-C510F72FC266}" dt="2019-03-13T12:56:51.528" v="1029" actId="1076"/>
          <ac:spMkLst>
            <pc:docMk/>
            <pc:sldMk cId="3717833283" sldId="398"/>
            <ac:spMk id="16" creationId="{A8F651B2-7470-41FD-A4F6-2B604EACDDCA}"/>
          </ac:spMkLst>
        </pc:spChg>
        <pc:spChg chg="add mod">
          <ac:chgData name="Patrik Arlos" userId="a02e9f34-b7c1-458f-b069-bfd244fb69b9" providerId="ADAL" clId="{97AF3C82-21A5-4CEE-A57B-C510F72FC266}" dt="2019-03-13T12:56:51.528" v="1029" actId="1076"/>
          <ac:spMkLst>
            <pc:docMk/>
            <pc:sldMk cId="3717833283" sldId="398"/>
            <ac:spMk id="17" creationId="{24C399CC-0075-4CEC-8EF0-CE47CF6D640F}"/>
          </ac:spMkLst>
        </pc:spChg>
        <pc:spChg chg="add mod">
          <ac:chgData name="Patrik Arlos" userId="a02e9f34-b7c1-458f-b069-bfd244fb69b9" providerId="ADAL" clId="{97AF3C82-21A5-4CEE-A57B-C510F72FC266}" dt="2019-03-13T12:57:12.466" v="1033" actId="1076"/>
          <ac:spMkLst>
            <pc:docMk/>
            <pc:sldMk cId="3717833283" sldId="398"/>
            <ac:spMk id="18" creationId="{875730A5-04E9-45E4-8959-FB6E34DAC0E1}"/>
          </ac:spMkLst>
        </pc:spChg>
        <pc:spChg chg="add mod">
          <ac:chgData name="Patrik Arlos" userId="a02e9f34-b7c1-458f-b069-bfd244fb69b9" providerId="ADAL" clId="{97AF3C82-21A5-4CEE-A57B-C510F72FC266}" dt="2019-03-13T12:57:17.715" v="1044" actId="20577"/>
          <ac:spMkLst>
            <pc:docMk/>
            <pc:sldMk cId="3717833283" sldId="398"/>
            <ac:spMk id="19" creationId="{AEF980F0-0A67-47FC-8A39-31093E0C516E}"/>
          </ac:spMkLst>
        </pc:spChg>
        <pc:spChg chg="add del">
          <ac:chgData name="Patrik Arlos" userId="a02e9f34-b7c1-458f-b069-bfd244fb69b9" providerId="ADAL" clId="{97AF3C82-21A5-4CEE-A57B-C510F72FC266}" dt="2019-03-13T12:57:25.835" v="1046"/>
          <ac:spMkLst>
            <pc:docMk/>
            <pc:sldMk cId="3717833283" sldId="398"/>
            <ac:spMk id="20" creationId="{498CFCAE-5A83-4F3D-BF61-08413734A5D4}"/>
          </ac:spMkLst>
        </pc:spChg>
        <pc:spChg chg="add mod">
          <ac:chgData name="Patrik Arlos" userId="a02e9f34-b7c1-458f-b069-bfd244fb69b9" providerId="ADAL" clId="{97AF3C82-21A5-4CEE-A57B-C510F72FC266}" dt="2019-03-13T12:57:32.474" v="1048" actId="1076"/>
          <ac:spMkLst>
            <pc:docMk/>
            <pc:sldMk cId="3717833283" sldId="398"/>
            <ac:spMk id="21" creationId="{FDD2B562-DD5B-45C6-88F3-880C108526D6}"/>
          </ac:spMkLst>
        </pc:spChg>
        <pc:spChg chg="add mod">
          <ac:chgData name="Patrik Arlos" userId="a02e9f34-b7c1-458f-b069-bfd244fb69b9" providerId="ADAL" clId="{97AF3C82-21A5-4CEE-A57B-C510F72FC266}" dt="2019-03-13T12:57:38.657" v="1061" actId="20577"/>
          <ac:spMkLst>
            <pc:docMk/>
            <pc:sldMk cId="3717833283" sldId="398"/>
            <ac:spMk id="22" creationId="{360FCC1C-E915-400B-B579-B98B6453FA43}"/>
          </ac:spMkLst>
        </pc:spChg>
        <pc:spChg chg="add mod">
          <ac:chgData name="Patrik Arlos" userId="a02e9f34-b7c1-458f-b069-bfd244fb69b9" providerId="ADAL" clId="{97AF3C82-21A5-4CEE-A57B-C510F72FC266}" dt="2019-03-13T12:58:05.338" v="1063" actId="1076"/>
          <ac:spMkLst>
            <pc:docMk/>
            <pc:sldMk cId="3717833283" sldId="398"/>
            <ac:spMk id="23" creationId="{549A0837-ADAF-41FF-AEF8-EC59D516F511}"/>
          </ac:spMkLst>
        </pc:spChg>
        <pc:spChg chg="add mod">
          <ac:chgData name="Patrik Arlos" userId="a02e9f34-b7c1-458f-b069-bfd244fb69b9" providerId="ADAL" clId="{97AF3C82-21A5-4CEE-A57B-C510F72FC266}" dt="2019-03-13T12:58:32.998" v="1086" actId="20577"/>
          <ac:spMkLst>
            <pc:docMk/>
            <pc:sldMk cId="3717833283" sldId="398"/>
            <ac:spMk id="24" creationId="{53B83F43-2163-4C69-BCF5-895DCD5CDBB6}"/>
          </ac:spMkLst>
        </pc:spChg>
      </pc:sldChg>
      <pc:sldChg chg="addSp delSp modSp add">
        <pc:chgData name="Patrik Arlos" userId="a02e9f34-b7c1-458f-b069-bfd244fb69b9" providerId="ADAL" clId="{97AF3C82-21A5-4CEE-A57B-C510F72FC266}" dt="2019-03-13T13:01:16.370" v="1138" actId="20577"/>
        <pc:sldMkLst>
          <pc:docMk/>
          <pc:sldMk cId="3754954666" sldId="399"/>
        </pc:sldMkLst>
        <pc:spChg chg="mod">
          <ac:chgData name="Patrik Arlos" userId="a02e9f34-b7c1-458f-b069-bfd244fb69b9" providerId="ADAL" clId="{97AF3C82-21A5-4CEE-A57B-C510F72FC266}" dt="2019-03-13T13:01:16.370" v="1138" actId="20577"/>
          <ac:spMkLst>
            <pc:docMk/>
            <pc:sldMk cId="3754954666" sldId="399"/>
            <ac:spMk id="2" creationId="{C95652E6-2F30-4747-ADEB-2DAA0138BF25}"/>
          </ac:spMkLst>
        </pc:spChg>
        <pc:spChg chg="del">
          <ac:chgData name="Patrik Arlos" userId="a02e9f34-b7c1-458f-b069-bfd244fb69b9" providerId="ADAL" clId="{97AF3C82-21A5-4CEE-A57B-C510F72FC266}" dt="2019-03-13T13:00:37.766" v="1109"/>
          <ac:spMkLst>
            <pc:docMk/>
            <pc:sldMk cId="3754954666" sldId="399"/>
            <ac:spMk id="3" creationId="{FAB40BE2-17E4-4DFF-8316-7CE1EDC7A157}"/>
          </ac:spMkLst>
        </pc:spChg>
        <pc:spChg chg="add mod">
          <ac:chgData name="Patrik Arlos" userId="a02e9f34-b7c1-458f-b069-bfd244fb69b9" providerId="ADAL" clId="{97AF3C82-21A5-4CEE-A57B-C510F72FC266}" dt="2019-03-13T13:00:42.915" v="1110" actId="478"/>
          <ac:spMkLst>
            <pc:docMk/>
            <pc:sldMk cId="3754954666" sldId="399"/>
            <ac:spMk id="5" creationId="{B0BE3F96-AED7-4779-81B4-5474EB2B1C2E}"/>
          </ac:spMkLst>
        </pc:spChg>
        <pc:picChg chg="add del">
          <ac:chgData name="Patrik Arlos" userId="a02e9f34-b7c1-458f-b069-bfd244fb69b9" providerId="ADAL" clId="{97AF3C82-21A5-4CEE-A57B-C510F72FC266}" dt="2019-03-13T13:00:42.915" v="1110" actId="478"/>
          <ac:picMkLst>
            <pc:docMk/>
            <pc:sldMk cId="3754954666" sldId="399"/>
            <ac:picMk id="1026" creationId="{45F0D917-96CC-4F3F-A4D4-0C03FBD528C8}"/>
          </ac:picMkLst>
        </pc:picChg>
        <pc:picChg chg="add mod">
          <ac:chgData name="Patrik Arlos" userId="a02e9f34-b7c1-458f-b069-bfd244fb69b9" providerId="ADAL" clId="{97AF3C82-21A5-4CEE-A57B-C510F72FC266}" dt="2019-03-13T13:01:09.345" v="1114" actId="1076"/>
          <ac:picMkLst>
            <pc:docMk/>
            <pc:sldMk cId="3754954666" sldId="399"/>
            <ac:picMk id="1028" creationId="{51E03F73-F79F-4778-8442-AAC037B69A29}"/>
          </ac:picMkLst>
        </pc:picChg>
      </pc:sldChg>
      <pc:sldMasterChg chg="addSp">
        <pc:chgData name="Patrik Arlos" userId="a02e9f34-b7c1-458f-b069-bfd244fb69b9" providerId="ADAL" clId="{97AF3C82-21A5-4CEE-A57B-C510F72FC266}" dt="2019-03-13T12:52:12.897" v="933"/>
        <pc:sldMasterMkLst>
          <pc:docMk/>
          <pc:sldMasterMk cId="2396163628" sldId="2147483660"/>
        </pc:sldMasterMkLst>
        <pc:picChg chg="add">
          <ac:chgData name="Patrik Arlos" userId="a02e9f34-b7c1-458f-b069-bfd244fb69b9" providerId="ADAL" clId="{97AF3C82-21A5-4CEE-A57B-C510F72FC266}" dt="2019-03-13T12:52:12.897" v="933"/>
          <ac:picMkLst>
            <pc:docMk/>
            <pc:sldMasterMk cId="2396163628" sldId="2147483660"/>
            <ac:picMk id="13" creationId="{CF4CBBB0-C0A8-4F67-871F-7ADBC629C4A6}"/>
          </ac:picMkLst>
        </pc:picChg>
        <pc:picChg chg="add">
          <ac:chgData name="Patrik Arlos" userId="a02e9f34-b7c1-458f-b069-bfd244fb69b9" providerId="ADAL" clId="{97AF3C82-21A5-4CEE-A57B-C510F72FC266}" dt="2019-03-13T12:52:12.897" v="933"/>
          <ac:picMkLst>
            <pc:docMk/>
            <pc:sldMasterMk cId="2396163628" sldId="2147483660"/>
            <ac:picMk id="14" creationId="{30DD9A69-266F-4DE8-9E6D-71C7CBF59C4D}"/>
          </ac:picMkLst>
        </pc:picChg>
        <pc:picChg chg="add">
          <ac:chgData name="Patrik Arlos" userId="a02e9f34-b7c1-458f-b069-bfd244fb69b9" providerId="ADAL" clId="{97AF3C82-21A5-4CEE-A57B-C510F72FC266}" dt="2019-03-13T12:52:12.897" v="933"/>
          <ac:picMkLst>
            <pc:docMk/>
            <pc:sldMasterMk cId="2396163628" sldId="2147483660"/>
            <ac:picMk id="15" creationId="{F0E0BBAB-EBD7-4558-83A4-8993693400C9}"/>
          </ac:picMkLst>
        </pc:picChg>
      </pc:sldMasterChg>
    </pc:docChg>
  </pc:docChgLst>
  <pc:docChgLst>
    <pc:chgData name="Patrik Arlos" userId="a02e9f34-b7c1-458f-b069-bfd244fb69b9" providerId="ADAL" clId="{75F33F4B-3A7E-40A3-911F-756A7AA25D8E}"/>
    <pc:docChg chg="delSld modSld">
      <pc:chgData name="Patrik Arlos" userId="a02e9f34-b7c1-458f-b069-bfd244fb69b9" providerId="ADAL" clId="{75F33F4B-3A7E-40A3-911F-756A7AA25D8E}" dt="2019-02-12T08:27:59.265" v="24" actId="20577"/>
      <pc:docMkLst>
        <pc:docMk/>
      </pc:docMkLst>
      <pc:sldChg chg="modSp">
        <pc:chgData name="Patrik Arlos" userId="a02e9f34-b7c1-458f-b069-bfd244fb69b9" providerId="ADAL" clId="{75F33F4B-3A7E-40A3-911F-756A7AA25D8E}" dt="2019-02-12T08:27:59.265" v="24" actId="20577"/>
        <pc:sldMkLst>
          <pc:docMk/>
          <pc:sldMk cId="76914611" sldId="256"/>
        </pc:sldMkLst>
        <pc:spChg chg="mod">
          <ac:chgData name="Patrik Arlos" userId="a02e9f34-b7c1-458f-b069-bfd244fb69b9" providerId="ADAL" clId="{75F33F4B-3A7E-40A3-911F-756A7AA25D8E}" dt="2019-02-12T08:27:59.265" v="24" actId="20577"/>
          <ac:spMkLst>
            <pc:docMk/>
            <pc:sldMk cId="76914611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6" y="1"/>
            <a:ext cx="8898577" cy="9579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696"/>
            <a:ext cx="10515600" cy="51002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  <p:pic>
        <p:nvPicPr>
          <p:cNvPr id="13" name="Bildobjekt 6">
            <a:extLst>
              <a:ext uri="{FF2B5EF4-FFF2-40B4-BE49-F238E27FC236}">
                <a16:creationId xmlns:a16="http://schemas.microsoft.com/office/drawing/2014/main" id="{CF4CBBB0-C0A8-4F67-871F-7ADBC629C4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4" name="Bildobjekt 5" descr="bth.png">
            <a:extLst>
              <a:ext uri="{FF2B5EF4-FFF2-40B4-BE49-F238E27FC236}">
                <a16:creationId xmlns:a16="http://schemas.microsoft.com/office/drawing/2014/main" id="{30DD9A69-266F-4DE8-9E6D-71C7CBF59C4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5" name="Bildobjekt 4">
            <a:extLst>
              <a:ext uri="{FF2B5EF4-FFF2-40B4-BE49-F238E27FC236}">
                <a16:creationId xmlns:a16="http://schemas.microsoft.com/office/drawing/2014/main" id="{F0E0BBAB-EBD7-4558-83A4-8993693400C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TCP </a:t>
            </a:r>
            <a:r>
              <a:rPr lang="en-US" dirty="0"/>
              <a:t>Sockets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Connection-related functions, Socket options, TCP client-server and Concurrent servers.</a:t>
            </a:r>
          </a:p>
          <a:p>
            <a:r>
              <a:rPr lang="en-US" dirty="0"/>
              <a:t>Chapter 4 and 5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728851" y="0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9302337" y="2440379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0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792186" y="855023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9302337" y="2440379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792186" y="855023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3760519" y="0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4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764479" y="882732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6064332" y="1884219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5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1413165" y="1884219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6064332" y="1884219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3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087586" y="2933206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4429498" y="2933206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7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087586" y="2933206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1425041" y="4000692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4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5886204" y="3677393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1425041" y="4000692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4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5913914" y="4631377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3697186" y="4063341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0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756562" y="55418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3756562" y="5163788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7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0CF4-5EF8-4F74-9430-9914C01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8AF49-CABF-4C8E-9E81-BD022E8677AC}"/>
              </a:ext>
            </a:extLst>
          </p:cNvPr>
          <p:cNvSpPr/>
          <p:nvPr/>
        </p:nvSpPr>
        <p:spPr>
          <a:xfrm>
            <a:off x="1748481" y="4380469"/>
            <a:ext cx="2236573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Stream</a:t>
            </a:r>
            <a:r>
              <a:rPr lang="sv-SE" dirty="0"/>
              <a:t> </a:t>
            </a:r>
            <a:r>
              <a:rPr lang="sv-SE" dirty="0" err="1"/>
              <a:t>Oriented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1A625-3056-4B08-A4CA-B7D1BB5C5359}"/>
              </a:ext>
            </a:extLst>
          </p:cNvPr>
          <p:cNvSpPr/>
          <p:nvPr/>
        </p:nvSpPr>
        <p:spPr>
          <a:xfrm>
            <a:off x="3651421" y="3221476"/>
            <a:ext cx="2236573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Reliable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5530A9-9C2F-4783-8893-493DC519C1C4}"/>
              </a:ext>
            </a:extLst>
          </p:cNvPr>
          <p:cNvSpPr/>
          <p:nvPr/>
        </p:nvSpPr>
        <p:spPr>
          <a:xfrm>
            <a:off x="5371073" y="1993250"/>
            <a:ext cx="2236573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09B25C-45C6-458A-8AF7-481AC6C0DC08}"/>
              </a:ext>
            </a:extLst>
          </p:cNvPr>
          <p:cNvSpPr/>
          <p:nvPr/>
        </p:nvSpPr>
        <p:spPr>
          <a:xfrm>
            <a:off x="1748481" y="2062483"/>
            <a:ext cx="2236573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Simple…</a:t>
            </a:r>
            <a:r>
              <a:rPr lang="sv-SE" dirty="0" err="1"/>
              <a:t>Complex</a:t>
            </a:r>
            <a:r>
              <a:rPr lang="sv-SE" dirty="0"/>
              <a:t>..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7FE02-D1FB-4EDC-9186-8040119F47A1}"/>
              </a:ext>
            </a:extLst>
          </p:cNvPr>
          <p:cNvSpPr/>
          <p:nvPr/>
        </p:nvSpPr>
        <p:spPr>
          <a:xfrm>
            <a:off x="9165840" y="5549049"/>
            <a:ext cx="789531" cy="943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IPv4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E2CC1-8BA8-4A44-9063-17ABC43A48C6}"/>
              </a:ext>
            </a:extLst>
          </p:cNvPr>
          <p:cNvSpPr/>
          <p:nvPr/>
        </p:nvSpPr>
        <p:spPr>
          <a:xfrm>
            <a:off x="9955371" y="5549049"/>
            <a:ext cx="789531" cy="943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IPv6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49EBE-8961-430D-AD67-C0A95D9A114E}"/>
              </a:ext>
            </a:extLst>
          </p:cNvPr>
          <p:cNvSpPr/>
          <p:nvPr/>
        </p:nvSpPr>
        <p:spPr>
          <a:xfrm>
            <a:off x="9165841" y="5201523"/>
            <a:ext cx="1579062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7E937D-21BC-4890-BDCD-BDC05F3FC42F}"/>
              </a:ext>
            </a:extLst>
          </p:cNvPr>
          <p:cNvSpPr/>
          <p:nvPr/>
        </p:nvSpPr>
        <p:spPr>
          <a:xfrm>
            <a:off x="8404451" y="3558626"/>
            <a:ext cx="3166802" cy="16428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13604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C10FF2-3AE5-4107-B5B0-9FB7E52F934D}"/>
              </a:ext>
            </a:extLst>
          </p:cNvPr>
          <p:cNvSpPr/>
          <p:nvPr/>
        </p:nvSpPr>
        <p:spPr>
          <a:xfrm>
            <a:off x="3756562" y="55418"/>
            <a:ext cx="1341912" cy="771896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D53427-0AC0-4E45-887F-5F18B59E817E}"/>
              </a:ext>
            </a:extLst>
          </p:cNvPr>
          <p:cNvSpPr/>
          <p:nvPr/>
        </p:nvSpPr>
        <p:spPr>
          <a:xfrm>
            <a:off x="9844645" y="2297876"/>
            <a:ext cx="1341912" cy="771896"/>
          </a:xfrm>
          <a:prstGeom prst="ellipse">
            <a:avLst/>
          </a:prstGeom>
          <a:solidFill>
            <a:schemeClr val="tx2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9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8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A12B-63DE-4D67-8521-7D351E2C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3856-BD34-4FB7-9F4A-AB5C5BFE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fundamentals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State Machine</a:t>
            </a:r>
          </a:p>
          <a:p>
            <a:r>
              <a:rPr lang="en-US" dirty="0"/>
              <a:t>Socket()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E5A-4E4D-4649-AE6F-77D52DB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Connect</a:t>
            </a:r>
            <a:r>
              <a:rPr lang="sv-SE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D589-EB46-4D41-BBB3-881A4FA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488"/>
            <a:ext cx="6907806" cy="3556475"/>
          </a:xfrm>
        </p:spPr>
        <p:txBody>
          <a:bodyPr/>
          <a:lstStyle/>
          <a:p>
            <a:r>
              <a:rPr lang="en-US" dirty="0"/>
              <a:t>Initiates a TCP connection towards the destination in </a:t>
            </a:r>
            <a:r>
              <a:rPr lang="en-US" i="1" dirty="0" err="1"/>
              <a:t>addr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Handles timeouts, retries, eventually fails.</a:t>
            </a:r>
          </a:p>
          <a:p>
            <a:pPr lvl="1"/>
            <a:r>
              <a:rPr lang="en-US" dirty="0"/>
              <a:t>Handles</a:t>
            </a:r>
            <a:r>
              <a:rPr lang="sv-SE" dirty="0"/>
              <a:t> </a:t>
            </a:r>
            <a:r>
              <a:rPr lang="en-US" dirty="0"/>
              <a:t>errors</a:t>
            </a:r>
          </a:p>
          <a:p>
            <a:pPr lvl="2"/>
            <a:r>
              <a:rPr lang="en-US" dirty="0"/>
              <a:t>Unreachable</a:t>
            </a:r>
          </a:p>
          <a:p>
            <a:pPr lvl="2"/>
            <a:r>
              <a:rPr lang="en-US" dirty="0"/>
              <a:t>Reset (RST)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51172-98A9-40F4-8681-3EA6D2A5EF2E}"/>
              </a:ext>
            </a:extLst>
          </p:cNvPr>
          <p:cNvGrpSpPr/>
          <p:nvPr/>
        </p:nvGrpSpPr>
        <p:grpSpPr>
          <a:xfrm>
            <a:off x="8641005" y="1244582"/>
            <a:ext cx="3459531" cy="3066010"/>
            <a:chOff x="8641005" y="1240228"/>
            <a:chExt cx="3459531" cy="3066010"/>
          </a:xfrm>
        </p:grpSpPr>
        <p:pic>
          <p:nvPicPr>
            <p:cNvPr id="8" name="Picture 2" descr="Image result for tcp state diagram">
              <a:extLst>
                <a:ext uri="{FF2B5EF4-FFF2-40B4-BE49-F238E27FC236}">
                  <a16:creationId xmlns:a16="http://schemas.microsoft.com/office/drawing/2014/main" id="{580487CE-8281-415C-8D8E-9CBB8125F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05" y="1240228"/>
              <a:ext cx="3459531" cy="306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EF84FB3-6BF6-4739-8EF1-405C474C931F}"/>
                </a:ext>
              </a:extLst>
            </p:cNvPr>
            <p:cNvSpPr/>
            <p:nvPr/>
          </p:nvSpPr>
          <p:spPr>
            <a:xfrm rot="2516017">
              <a:off x="9975819" y="1543213"/>
              <a:ext cx="1277382" cy="346842"/>
            </a:xfrm>
            <a:prstGeom prst="round2Diag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A5E522-77DC-4EE2-8CFE-E4F9C1A56023}"/>
              </a:ext>
            </a:extLst>
          </p:cNvPr>
          <p:cNvSpPr/>
          <p:nvPr/>
        </p:nvSpPr>
        <p:spPr>
          <a:xfrm>
            <a:off x="838199" y="1428803"/>
            <a:ext cx="690780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r>
              <a:rPr lang="en-US" dirty="0"/>
              <a:t>int connect(int </a:t>
            </a:r>
            <a:r>
              <a:rPr lang="en-US" dirty="0" err="1"/>
              <a:t>sockfd</a:t>
            </a:r>
            <a:r>
              <a:rPr lang="en-US" dirty="0"/>
              <a:t>, const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7273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E5A-4E4D-4649-AE6F-77D52DB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D589-EB46-4D41-BBB3-881A4FA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23" y="2598380"/>
            <a:ext cx="7681957" cy="808512"/>
          </a:xfrm>
        </p:spPr>
        <p:txBody>
          <a:bodyPr/>
          <a:lstStyle/>
          <a:p>
            <a:r>
              <a:rPr lang="en-US" dirty="0"/>
              <a:t>Assigns a local address and port to a socket.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A964D9-6F6F-40FD-90E1-AD633B476F06}"/>
              </a:ext>
            </a:extLst>
          </p:cNvPr>
          <p:cNvGrpSpPr/>
          <p:nvPr/>
        </p:nvGrpSpPr>
        <p:grpSpPr>
          <a:xfrm>
            <a:off x="8641005" y="1240228"/>
            <a:ext cx="3459531" cy="3066010"/>
            <a:chOff x="8641005" y="1240228"/>
            <a:chExt cx="3459531" cy="3066010"/>
          </a:xfrm>
        </p:grpSpPr>
        <p:pic>
          <p:nvPicPr>
            <p:cNvPr id="8" name="Picture 2" descr="Image result for tcp state diagram">
              <a:extLst>
                <a:ext uri="{FF2B5EF4-FFF2-40B4-BE49-F238E27FC236}">
                  <a16:creationId xmlns:a16="http://schemas.microsoft.com/office/drawing/2014/main" id="{580487CE-8281-415C-8D8E-9CBB8125F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05" y="1240228"/>
              <a:ext cx="3459531" cy="306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EF84FB3-6BF6-4739-8EF1-405C474C931F}"/>
                </a:ext>
              </a:extLst>
            </p:cNvPr>
            <p:cNvSpPr/>
            <p:nvPr/>
          </p:nvSpPr>
          <p:spPr>
            <a:xfrm>
              <a:off x="9641710" y="1392923"/>
              <a:ext cx="742005" cy="346842"/>
            </a:xfrm>
            <a:prstGeom prst="round2Diag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A5E522-77DC-4EE2-8CFE-E4F9C1A56023}"/>
              </a:ext>
            </a:extLst>
          </p:cNvPr>
          <p:cNvSpPr/>
          <p:nvPr/>
        </p:nvSpPr>
        <p:spPr>
          <a:xfrm>
            <a:off x="838199" y="1428803"/>
            <a:ext cx="690780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r>
              <a:rPr lang="en-US" dirty="0"/>
              <a:t>int bind(int </a:t>
            </a:r>
            <a:r>
              <a:rPr lang="en-US" dirty="0" err="1"/>
              <a:t>sockfd</a:t>
            </a:r>
            <a:r>
              <a:rPr lang="en-US" dirty="0"/>
              <a:t>, const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0D0856-7983-4E61-AAE7-A2959EFDB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67625"/>
              </p:ext>
            </p:extLst>
          </p:nvPr>
        </p:nvGraphicFramePr>
        <p:xfrm>
          <a:off x="442547" y="3721979"/>
          <a:ext cx="79365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7">
                  <a:extLst>
                    <a:ext uri="{9D8B030D-6E8A-4147-A177-3AD203B41FA5}">
                      <a16:colId xmlns:a16="http://schemas.microsoft.com/office/drawing/2014/main" val="3653744087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1964043106"/>
                    </a:ext>
                  </a:extLst>
                </a:gridCol>
                <a:gridCol w="4870939">
                  <a:extLst>
                    <a:ext uri="{9D8B030D-6E8A-4147-A177-3AD203B41FA5}">
                      <a16:colId xmlns:a16="http://schemas.microsoft.com/office/drawing/2014/main" val="21738856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Process specifies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noProof="0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9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sv-SE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6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Wildcard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Kernel chooses IP address and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622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Wildcard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Non-</a:t>
                      </a:r>
                      <a:r>
                        <a:rPr lang="sv-SE" dirty="0" err="1"/>
                        <a:t>zero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Kernel chooses IP address,process specifies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4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Local IP address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Process specifies IP, kernel chooses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285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Local IP address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Non-</a:t>
                      </a:r>
                      <a:r>
                        <a:rPr lang="sv-SE" dirty="0" err="1"/>
                        <a:t>zero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Process specifies IP and 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903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E5A-4E4D-4649-AE6F-77D52DB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listen()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D589-EB46-4D41-BBB3-881A4FA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488"/>
            <a:ext cx="6750465" cy="35564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Converts an active socket into a passive.</a:t>
            </a:r>
          </a:p>
          <a:p>
            <a:pPr marL="514350" indent="-514350">
              <a:buFont typeface="+mj-lt"/>
              <a:buAutoNum type="arabicPeriod"/>
            </a:pPr>
            <a:r>
              <a:rPr lang="sv-SE" i="1" dirty="0"/>
              <a:t>b</a:t>
            </a:r>
            <a:r>
              <a:rPr lang="en-US" i="1" dirty="0" err="1"/>
              <a:t>acklog</a:t>
            </a:r>
            <a:r>
              <a:rPr lang="en-US" dirty="0"/>
              <a:t> specifies max. no. connections to que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4FDCB7-A5A9-41BB-8AA5-6ECAD90A559F}"/>
              </a:ext>
            </a:extLst>
          </p:cNvPr>
          <p:cNvGrpSpPr/>
          <p:nvPr/>
        </p:nvGrpSpPr>
        <p:grpSpPr>
          <a:xfrm>
            <a:off x="8641005" y="1240228"/>
            <a:ext cx="3459531" cy="3066010"/>
            <a:chOff x="8641005" y="1240228"/>
            <a:chExt cx="3459531" cy="3066010"/>
          </a:xfrm>
        </p:grpSpPr>
        <p:pic>
          <p:nvPicPr>
            <p:cNvPr id="8" name="Picture 2" descr="Image result for tcp state diagram">
              <a:extLst>
                <a:ext uri="{FF2B5EF4-FFF2-40B4-BE49-F238E27FC236}">
                  <a16:creationId xmlns:a16="http://schemas.microsoft.com/office/drawing/2014/main" id="{580487CE-8281-415C-8D8E-9CBB8125F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05" y="1240228"/>
              <a:ext cx="3459531" cy="306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EF84FB3-6BF6-4739-8EF1-405C474C931F}"/>
                </a:ext>
              </a:extLst>
            </p:cNvPr>
            <p:cNvSpPr/>
            <p:nvPr/>
          </p:nvSpPr>
          <p:spPr>
            <a:xfrm>
              <a:off x="9628765" y="1578547"/>
              <a:ext cx="742005" cy="346842"/>
            </a:xfrm>
            <a:prstGeom prst="round2Diag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A5E522-77DC-4EE2-8CFE-E4F9C1A56023}"/>
              </a:ext>
            </a:extLst>
          </p:cNvPr>
          <p:cNvSpPr/>
          <p:nvPr/>
        </p:nvSpPr>
        <p:spPr>
          <a:xfrm>
            <a:off x="838199" y="1428803"/>
            <a:ext cx="690780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r>
              <a:rPr lang="en-US" dirty="0"/>
              <a:t>int listen(int </a:t>
            </a:r>
            <a:r>
              <a:rPr lang="en-US" dirty="0" err="1"/>
              <a:t>sockfd</a:t>
            </a:r>
            <a:r>
              <a:rPr lang="en-US" dirty="0"/>
              <a:t>, int backlog);</a:t>
            </a:r>
          </a:p>
        </p:txBody>
      </p:sp>
    </p:spTree>
    <p:extLst>
      <p:ext uri="{BB962C8B-B14F-4D97-AF65-F5344CB8AC3E}">
        <p14:creationId xmlns:p14="http://schemas.microsoft.com/office/powerpoint/2010/main" val="346840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540-CD02-4C01-88AF-427AE87B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TCP Queues </a:t>
            </a:r>
          </a:p>
        </p:txBody>
      </p:sp>
      <p:pic>
        <p:nvPicPr>
          <p:cNvPr id="2050" name="Picture 2" descr="Image result for two queues maintained by tcp">
            <a:extLst>
              <a:ext uri="{FF2B5EF4-FFF2-40B4-BE49-F238E27FC236}">
                <a16:creationId xmlns:a16="http://schemas.microsoft.com/office/drawing/2014/main" id="{52819338-FAE2-4EE1-A384-7DC0C2E02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73" y="1975399"/>
            <a:ext cx="7080799" cy="388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27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133-67C5-410B-BE5F-1E481ED1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handshake + que</a:t>
            </a:r>
          </a:p>
        </p:txBody>
      </p:sp>
      <p:pic>
        <p:nvPicPr>
          <p:cNvPr id="18434" name="Picture 2" descr="Image result for tcp three way handshake and two queues">
            <a:extLst>
              <a:ext uri="{FF2B5EF4-FFF2-40B4-BE49-F238E27FC236}">
                <a16:creationId xmlns:a16="http://schemas.microsoft.com/office/drawing/2014/main" id="{8139F1DD-96F9-41D5-904E-FC97BB7F7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79" y="2294059"/>
            <a:ext cx="7910433" cy="306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5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E5A-4E4D-4649-AE6F-77D52DB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Accept()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D589-EB46-4D41-BBB3-881A4FA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488"/>
            <a:ext cx="6907806" cy="3556475"/>
          </a:xfrm>
        </p:spPr>
        <p:txBody>
          <a:bodyPr/>
          <a:lstStyle/>
          <a:p>
            <a:r>
              <a:rPr lang="en-US" dirty="0"/>
              <a:t>Return’s the next completed connection from the completed connection que.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90AD72-2ABC-4288-B3E1-8133BBE335E8}"/>
              </a:ext>
            </a:extLst>
          </p:cNvPr>
          <p:cNvGrpSpPr/>
          <p:nvPr/>
        </p:nvGrpSpPr>
        <p:grpSpPr>
          <a:xfrm>
            <a:off x="8572500" y="1240228"/>
            <a:ext cx="3528036" cy="3066010"/>
            <a:chOff x="8572500" y="1240228"/>
            <a:chExt cx="3528036" cy="3066010"/>
          </a:xfrm>
        </p:grpSpPr>
        <p:pic>
          <p:nvPicPr>
            <p:cNvPr id="8" name="Picture 2" descr="Image result for tcp state diagram">
              <a:extLst>
                <a:ext uri="{FF2B5EF4-FFF2-40B4-BE49-F238E27FC236}">
                  <a16:creationId xmlns:a16="http://schemas.microsoft.com/office/drawing/2014/main" id="{580487CE-8281-415C-8D8E-9CBB8125F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05" y="1240228"/>
              <a:ext cx="3459531" cy="306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EF84FB3-6BF6-4739-8EF1-405C474C931F}"/>
                </a:ext>
              </a:extLst>
            </p:cNvPr>
            <p:cNvSpPr/>
            <p:nvPr/>
          </p:nvSpPr>
          <p:spPr>
            <a:xfrm>
              <a:off x="8572500" y="1637439"/>
              <a:ext cx="1719139" cy="780446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A5E522-77DC-4EE2-8CFE-E4F9C1A56023}"/>
              </a:ext>
            </a:extLst>
          </p:cNvPr>
          <p:cNvSpPr/>
          <p:nvPr/>
        </p:nvSpPr>
        <p:spPr>
          <a:xfrm>
            <a:off x="838199" y="1428803"/>
            <a:ext cx="690780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r>
              <a:rPr lang="en-US" dirty="0"/>
              <a:t>int accept(int </a:t>
            </a:r>
            <a:r>
              <a:rPr lang="en-US" dirty="0" err="1"/>
              <a:t>sockfd</a:t>
            </a:r>
            <a:r>
              <a:rPr lang="en-US" dirty="0"/>
              <a:t>, const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pic>
        <p:nvPicPr>
          <p:cNvPr id="7" name="Picture 2" descr="Image result for two queues maintained by tcp">
            <a:extLst>
              <a:ext uri="{FF2B5EF4-FFF2-40B4-BE49-F238E27FC236}">
                <a16:creationId xmlns:a16="http://schemas.microsoft.com/office/drawing/2014/main" id="{F8539C40-A09F-413A-BE1A-889E3354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19" y="3928133"/>
            <a:ext cx="5071461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72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D7FE-FFA7-4BA7-BCB9-A168CFBE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0567C-F6F8-408D-B973-43DEF7627E1E}"/>
              </a:ext>
            </a:extLst>
          </p:cNvPr>
          <p:cNvSpPr/>
          <p:nvPr/>
        </p:nvSpPr>
        <p:spPr>
          <a:xfrm>
            <a:off x="1889760" y="2508069"/>
            <a:ext cx="1088571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12BC1C-2926-4457-ADB6-A65C27214063}"/>
              </a:ext>
            </a:extLst>
          </p:cNvPr>
          <p:cNvSpPr/>
          <p:nvPr/>
        </p:nvSpPr>
        <p:spPr>
          <a:xfrm>
            <a:off x="7171508" y="2499406"/>
            <a:ext cx="1741715" cy="1380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6E84C7-1DE9-498C-9261-A140EBF62D00}"/>
              </a:ext>
            </a:extLst>
          </p:cNvPr>
          <p:cNvSpPr/>
          <p:nvPr/>
        </p:nvSpPr>
        <p:spPr>
          <a:xfrm>
            <a:off x="1889759" y="3326675"/>
            <a:ext cx="1088571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260B1-9E80-4490-B129-9C2B7DA4E1E4}"/>
              </a:ext>
            </a:extLst>
          </p:cNvPr>
          <p:cNvSpPr/>
          <p:nvPr/>
        </p:nvSpPr>
        <p:spPr>
          <a:xfrm>
            <a:off x="1889758" y="4145281"/>
            <a:ext cx="1088571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76FD3C-02BB-4BD4-89F3-9E50E3994674}"/>
              </a:ext>
            </a:extLst>
          </p:cNvPr>
          <p:cNvSpPr/>
          <p:nvPr/>
        </p:nvSpPr>
        <p:spPr>
          <a:xfrm>
            <a:off x="1889760" y="5445444"/>
            <a:ext cx="1088571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24B88-7005-4D51-A214-F742FAFA548F}"/>
              </a:ext>
            </a:extLst>
          </p:cNvPr>
          <p:cNvSpPr txBox="1"/>
          <p:nvPr/>
        </p:nvSpPr>
        <p:spPr>
          <a:xfrm>
            <a:off x="2181497" y="4881109"/>
            <a:ext cx="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AE8CB2-09E4-422F-B990-4B0F15F6E2EE}"/>
              </a:ext>
            </a:extLst>
          </p:cNvPr>
          <p:cNvCxnSpPr/>
          <p:nvPr/>
        </p:nvCxnSpPr>
        <p:spPr>
          <a:xfrm>
            <a:off x="3034937" y="2808514"/>
            <a:ext cx="4058194" cy="370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99CAC3-67C3-48B9-8414-D771EC52502E}"/>
              </a:ext>
            </a:extLst>
          </p:cNvPr>
          <p:cNvSpPr txBox="1"/>
          <p:nvPr/>
        </p:nvSpPr>
        <p:spPr>
          <a:xfrm>
            <a:off x="4158342" y="2791410"/>
            <a:ext cx="19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17F52A-C13E-4A59-9C4D-41BC54147D09}"/>
              </a:ext>
            </a:extLst>
          </p:cNvPr>
          <p:cNvCxnSpPr>
            <a:cxnSpLocks/>
          </p:cNvCxnSpPr>
          <p:nvPr/>
        </p:nvCxnSpPr>
        <p:spPr>
          <a:xfrm flipV="1">
            <a:off x="2978331" y="3364141"/>
            <a:ext cx="4193176" cy="262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97EA38-AB17-4113-80CA-290CCB5F2812}"/>
              </a:ext>
            </a:extLst>
          </p:cNvPr>
          <p:cNvSpPr txBox="1"/>
          <p:nvPr/>
        </p:nvSpPr>
        <p:spPr>
          <a:xfrm>
            <a:off x="4332514" y="3294408"/>
            <a:ext cx="19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A74131-3D78-4D2F-8144-5A140D058AA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978332" y="3677573"/>
            <a:ext cx="4448244" cy="768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F056B7-0C7C-498C-A3A5-115B630DCCE4}"/>
              </a:ext>
            </a:extLst>
          </p:cNvPr>
          <p:cNvSpPr txBox="1"/>
          <p:nvPr/>
        </p:nvSpPr>
        <p:spPr>
          <a:xfrm>
            <a:off x="4332516" y="3859581"/>
            <a:ext cx="131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B743B5-77F9-47F8-9871-715A03200F9B}"/>
              </a:ext>
            </a:extLst>
          </p:cNvPr>
          <p:cNvCxnSpPr>
            <a:cxnSpLocks/>
          </p:cNvCxnSpPr>
          <p:nvPr/>
        </p:nvCxnSpPr>
        <p:spPr>
          <a:xfrm flipV="1">
            <a:off x="2978332" y="3840980"/>
            <a:ext cx="4702628" cy="1914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CFB492-DC8C-4087-883D-CC80961107F9}"/>
              </a:ext>
            </a:extLst>
          </p:cNvPr>
          <p:cNvSpPr txBox="1"/>
          <p:nvPr/>
        </p:nvSpPr>
        <p:spPr>
          <a:xfrm rot="20161156">
            <a:off x="3424934" y="4705038"/>
            <a:ext cx="429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Blocked</a:t>
            </a:r>
          </a:p>
          <a:p>
            <a:r>
              <a:rPr lang="en-US" dirty="0"/>
              <a:t>(Established and incomplete que  &gt; backlog)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90899-0970-4063-8CD4-008FA99A9762}"/>
              </a:ext>
            </a:extLst>
          </p:cNvPr>
          <p:cNvSpPr txBox="1"/>
          <p:nvPr/>
        </p:nvSpPr>
        <p:spPr>
          <a:xfrm>
            <a:off x="8312331" y="4746172"/>
            <a:ext cx="362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Time for a Client?</a:t>
            </a:r>
          </a:p>
          <a:p>
            <a:r>
              <a:rPr lang="en-US" dirty="0"/>
              <a:t>Client 2 Client dependency?</a:t>
            </a:r>
          </a:p>
        </p:txBody>
      </p:sp>
    </p:spTree>
    <p:extLst>
      <p:ext uri="{BB962C8B-B14F-4D97-AF65-F5344CB8AC3E}">
        <p14:creationId xmlns:p14="http://schemas.microsoft.com/office/powerpoint/2010/main" val="35204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5DB8528-5E3E-4910-AB85-64E003C2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71" y="0"/>
            <a:ext cx="8790216" cy="1153886"/>
          </a:xfrm>
        </p:spPr>
        <p:txBody>
          <a:bodyPr>
            <a:noAutofit/>
          </a:bodyPr>
          <a:lstStyle/>
          <a:p>
            <a:r>
              <a:rPr lang="en-US" sz="3600" dirty="0"/>
              <a:t>Stream vs Message</a:t>
            </a:r>
            <a:br>
              <a:rPr lang="en-US" sz="3600" dirty="0"/>
            </a:br>
            <a:r>
              <a:rPr lang="en-US" sz="3600" dirty="0"/>
              <a:t>TCP vs UDP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0B71-D2DD-4B6F-AF1B-27FC2017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r>
              <a:rPr lang="en-US" dirty="0"/>
              <a:t>UDP</a:t>
            </a:r>
          </a:p>
          <a:p>
            <a:r>
              <a:rPr lang="en-US" dirty="0"/>
              <a:t>Message Oriented</a:t>
            </a:r>
          </a:p>
          <a:p>
            <a:pPr lvl="1"/>
            <a:r>
              <a:rPr lang="en-US" dirty="0"/>
              <a:t>Message boundaries preserved</a:t>
            </a:r>
          </a:p>
          <a:p>
            <a:r>
              <a:rPr lang="en-US" dirty="0"/>
              <a:t>Each Message Independent</a:t>
            </a:r>
          </a:p>
          <a:p>
            <a:r>
              <a:rPr lang="en-US" dirty="0"/>
              <a:t>Unreliable</a:t>
            </a:r>
          </a:p>
          <a:p>
            <a:r>
              <a:rPr lang="en-US" dirty="0"/>
              <a:t>No Error Recovery</a:t>
            </a:r>
          </a:p>
          <a:p>
            <a:r>
              <a:rPr lang="en-US" dirty="0"/>
              <a:t>No Flow Control</a:t>
            </a:r>
          </a:p>
          <a:p>
            <a:r>
              <a:rPr lang="en-US" dirty="0"/>
              <a:t>No Congestion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14178-3484-4341-BB44-DCE7D09F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r>
              <a:rPr lang="en-US" dirty="0"/>
              <a:t>TCP</a:t>
            </a:r>
          </a:p>
          <a:p>
            <a:r>
              <a:rPr lang="en-US" dirty="0"/>
              <a:t>Byte Oriented</a:t>
            </a:r>
          </a:p>
          <a:p>
            <a:pPr lvl="1"/>
            <a:r>
              <a:rPr lang="en-US" dirty="0"/>
              <a:t>No message boundaries</a:t>
            </a:r>
          </a:p>
          <a:p>
            <a:r>
              <a:rPr lang="en-US" dirty="0"/>
              <a:t>One stream of data</a:t>
            </a:r>
          </a:p>
          <a:p>
            <a:r>
              <a:rPr lang="en-US" dirty="0"/>
              <a:t>Reliable </a:t>
            </a:r>
          </a:p>
          <a:p>
            <a:r>
              <a:rPr lang="en-US" dirty="0"/>
              <a:t>Retransmission of lost data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777848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3F2-7BAE-4A27-89D6-4395D58F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"/>
            <a:ext cx="7598229" cy="1005839"/>
          </a:xfrm>
        </p:spPr>
        <p:txBody>
          <a:bodyPr/>
          <a:lstStyle/>
          <a:p>
            <a:r>
              <a:rPr lang="sv-SE" dirty="0" err="1"/>
              <a:t>Fork</a:t>
            </a:r>
            <a:r>
              <a:rPr lang="sv-SE" dirty="0"/>
              <a:t> &amp; </a:t>
            </a:r>
            <a:r>
              <a:rPr lang="sv-SE" dirty="0" err="1"/>
              <a:t>Exec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590B2-2C0A-437F-B917-FA5FC13AB8C6}"/>
              </a:ext>
            </a:extLst>
          </p:cNvPr>
          <p:cNvSpPr/>
          <p:nvPr/>
        </p:nvSpPr>
        <p:spPr>
          <a:xfrm>
            <a:off x="985652" y="1263526"/>
            <a:ext cx="215735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pid_t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(</a:t>
            </a:r>
            <a:r>
              <a:rPr lang="sv-SE" dirty="0" err="1"/>
              <a:t>void</a:t>
            </a:r>
            <a:r>
              <a:rPr lang="sv-SE" dirty="0"/>
              <a:t>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B40F8-4984-4E91-9D3B-DBE35025EDBE}"/>
              </a:ext>
            </a:extLst>
          </p:cNvPr>
          <p:cNvSpPr/>
          <p:nvPr/>
        </p:nvSpPr>
        <p:spPr>
          <a:xfrm>
            <a:off x="6913727" y="1263526"/>
            <a:ext cx="4029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sv-SE" dirty="0"/>
          </a:p>
          <a:p>
            <a:r>
              <a:rPr lang="sv-SE" dirty="0" err="1"/>
              <a:t>int</a:t>
            </a:r>
            <a:r>
              <a:rPr lang="sv-SE" dirty="0"/>
              <a:t> </a:t>
            </a:r>
            <a:r>
              <a:rPr lang="sv-SE" dirty="0" err="1"/>
              <a:t>exec</a:t>
            </a:r>
            <a:r>
              <a:rPr lang="sv-SE" dirty="0"/>
              <a:t>{</a:t>
            </a:r>
            <a:r>
              <a:rPr lang="sv-SE" dirty="0" err="1"/>
              <a:t>l|v|le|ve|lp|vp</a:t>
            </a:r>
            <a:r>
              <a:rPr lang="sv-SE" dirty="0"/>
              <a:t>}(</a:t>
            </a:r>
            <a:r>
              <a:rPr lang="sv-SE" dirty="0" err="1"/>
              <a:t>const</a:t>
            </a:r>
            <a:r>
              <a:rPr lang="sv-SE" dirty="0"/>
              <a:t> char* …)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9304AF-733D-46F7-8E3B-99EBB585FCBF}"/>
              </a:ext>
            </a:extLst>
          </p:cNvPr>
          <p:cNvGrpSpPr/>
          <p:nvPr/>
        </p:nvGrpSpPr>
        <p:grpSpPr>
          <a:xfrm>
            <a:off x="972861" y="2394856"/>
            <a:ext cx="3633847" cy="3603233"/>
            <a:chOff x="878776" y="2394857"/>
            <a:chExt cx="3633847" cy="36032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55D0E1-BE5C-4A46-8099-75D5538A1961}"/>
                </a:ext>
              </a:extLst>
            </p:cNvPr>
            <p:cNvSpPr/>
            <p:nvPr/>
          </p:nvSpPr>
          <p:spPr>
            <a:xfrm>
              <a:off x="878776" y="2394857"/>
              <a:ext cx="1587335" cy="4354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Initial Process</a:t>
              </a:r>
              <a:endParaRPr lang="en-US" dirty="0"/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CE359207-7D0D-4980-BB0F-8A18A4B43F72}"/>
                </a:ext>
              </a:extLst>
            </p:cNvPr>
            <p:cNvSpPr/>
            <p:nvPr/>
          </p:nvSpPr>
          <p:spPr>
            <a:xfrm>
              <a:off x="1252846" y="3256807"/>
              <a:ext cx="827314" cy="43542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/>
                <a:t>Fork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BAA133-4CC2-4753-985C-A20FF44CBEBC}"/>
                </a:ext>
              </a:extLst>
            </p:cNvPr>
            <p:cNvSpPr/>
            <p:nvPr/>
          </p:nvSpPr>
          <p:spPr>
            <a:xfrm>
              <a:off x="985651" y="5091607"/>
              <a:ext cx="1369621" cy="9064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Original Process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AD2C90-107C-4388-AF23-581F99093017}"/>
                </a:ext>
              </a:extLst>
            </p:cNvPr>
            <p:cNvSpPr/>
            <p:nvPr/>
          </p:nvSpPr>
          <p:spPr>
            <a:xfrm>
              <a:off x="3143002" y="5091606"/>
              <a:ext cx="1369621" cy="9064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New Process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37053A-5624-4BB2-9AE8-DA1C71FD1F21}"/>
                </a:ext>
              </a:extLst>
            </p:cNvPr>
            <p:cNvCxnSpPr>
              <a:stCxn id="10" idx="2"/>
              <a:endCxn id="11" idx="3"/>
            </p:cNvCxnSpPr>
            <p:nvPr/>
          </p:nvCxnSpPr>
          <p:spPr>
            <a:xfrm flipH="1">
              <a:off x="1666503" y="2830286"/>
              <a:ext cx="5941" cy="4265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2024E8-01F3-47B4-B4C9-C198D82F4994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>
              <a:off x="1666503" y="3692236"/>
              <a:ext cx="3959" cy="13993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098E92D-8F73-4F59-8C0C-04D6CD3F36F0}"/>
                </a:ext>
              </a:extLst>
            </p:cNvPr>
            <p:cNvCxnSpPr>
              <a:stCxn id="11" idx="0"/>
              <a:endCxn id="14" idx="0"/>
            </p:cNvCxnSpPr>
            <p:nvPr/>
          </p:nvCxnSpPr>
          <p:spPr>
            <a:xfrm>
              <a:off x="2080160" y="3474522"/>
              <a:ext cx="1747653" cy="161708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9236C3-F270-4973-8A01-C307399C25BB}"/>
                </a:ext>
              </a:extLst>
            </p:cNvPr>
            <p:cNvSpPr txBox="1"/>
            <p:nvPr/>
          </p:nvSpPr>
          <p:spPr>
            <a:xfrm>
              <a:off x="1127171" y="4027715"/>
              <a:ext cx="109054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err="1"/>
                <a:t>Returns</a:t>
              </a:r>
              <a:r>
                <a:rPr lang="sv-SE" dirty="0"/>
                <a:t> a new PID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51351A-C88E-40F3-AEAF-BFFBD302454C}"/>
                </a:ext>
              </a:extLst>
            </p:cNvPr>
            <p:cNvSpPr txBox="1"/>
            <p:nvPr/>
          </p:nvSpPr>
          <p:spPr>
            <a:xfrm>
              <a:off x="3345379" y="4022275"/>
              <a:ext cx="96486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 err="1"/>
                <a:t>Returns</a:t>
              </a:r>
              <a:r>
                <a:rPr lang="sv-SE" dirty="0"/>
                <a:t>  </a:t>
              </a:r>
              <a:r>
                <a:rPr lang="sv-SE" dirty="0" err="1"/>
                <a:t>zero</a:t>
              </a:r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81AFC-A128-4DF1-B229-40C86D93F0AC}"/>
              </a:ext>
            </a:extLst>
          </p:cNvPr>
          <p:cNvSpPr/>
          <p:nvPr/>
        </p:nvSpPr>
        <p:spPr>
          <a:xfrm>
            <a:off x="6891649" y="2394857"/>
            <a:ext cx="1587335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Initial Process</a:t>
            </a:r>
            <a:endParaRPr lang="en-US" dirty="0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64BB50B3-8BEC-4FCB-9433-45F3D42FE295}"/>
              </a:ext>
            </a:extLst>
          </p:cNvPr>
          <p:cNvSpPr/>
          <p:nvPr/>
        </p:nvSpPr>
        <p:spPr>
          <a:xfrm>
            <a:off x="7265719" y="3256807"/>
            <a:ext cx="827314" cy="4354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exec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CF390F-07AA-462D-B292-3E5A5C21A275}"/>
              </a:ext>
            </a:extLst>
          </p:cNvPr>
          <p:cNvSpPr/>
          <p:nvPr/>
        </p:nvSpPr>
        <p:spPr>
          <a:xfrm>
            <a:off x="6998524" y="5091607"/>
            <a:ext cx="1369621" cy="90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Original Process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BDED23-626C-4958-B2CA-51E6C4E11302}"/>
              </a:ext>
            </a:extLst>
          </p:cNvPr>
          <p:cNvSpPr/>
          <p:nvPr/>
        </p:nvSpPr>
        <p:spPr>
          <a:xfrm>
            <a:off x="9001497" y="5091606"/>
            <a:ext cx="1524000" cy="90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New </a:t>
            </a:r>
            <a:r>
              <a:rPr lang="sv-SE" dirty="0" err="1"/>
              <a:t>excutable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8BD51D-5676-4315-BE3F-8D4CE7593F09}"/>
              </a:ext>
            </a:extLst>
          </p:cNvPr>
          <p:cNvCxnSpPr>
            <a:stCxn id="25" idx="2"/>
            <a:endCxn id="26" idx="3"/>
          </p:cNvCxnSpPr>
          <p:nvPr/>
        </p:nvCxnSpPr>
        <p:spPr>
          <a:xfrm flipH="1">
            <a:off x="7679376" y="2830286"/>
            <a:ext cx="5941" cy="426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5100DB-61BD-4725-B201-7F3E239008E5}"/>
              </a:ext>
            </a:extLst>
          </p:cNvPr>
          <p:cNvCxnSpPr>
            <a:stCxn id="26" idx="1"/>
            <a:endCxn id="27" idx="0"/>
          </p:cNvCxnSpPr>
          <p:nvPr/>
        </p:nvCxnSpPr>
        <p:spPr>
          <a:xfrm>
            <a:off x="7679376" y="3692236"/>
            <a:ext cx="3959" cy="1399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E7715E-DB69-40BD-AD8F-13BB133FD41B}"/>
              </a:ext>
            </a:extLst>
          </p:cNvPr>
          <p:cNvCxnSpPr>
            <a:cxnSpLocks/>
            <a:stCxn id="26" idx="0"/>
            <a:endCxn id="28" idx="0"/>
          </p:cNvCxnSpPr>
          <p:nvPr/>
        </p:nvCxnSpPr>
        <p:spPr>
          <a:xfrm>
            <a:off x="8093033" y="3474522"/>
            <a:ext cx="1670464" cy="161708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F55AE5-B2B7-413C-9AEA-C5CA0188F6B0}"/>
              </a:ext>
            </a:extLst>
          </p:cNvPr>
          <p:cNvSpPr txBox="1"/>
          <p:nvPr/>
        </p:nvSpPr>
        <p:spPr>
          <a:xfrm>
            <a:off x="7140044" y="4027715"/>
            <a:ext cx="10905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exec</a:t>
            </a:r>
            <a:r>
              <a:rPr lang="sv-SE" dirty="0"/>
              <a:t> </a:t>
            </a:r>
            <a:r>
              <a:rPr lang="sv-SE" dirty="0" err="1"/>
              <a:t>failed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57B8C-39DA-49F3-9449-3074BE217DFE}"/>
              </a:ext>
            </a:extLst>
          </p:cNvPr>
          <p:cNvSpPr/>
          <p:nvPr/>
        </p:nvSpPr>
        <p:spPr>
          <a:xfrm>
            <a:off x="6806159" y="6488668"/>
            <a:ext cx="518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http://man7.org/linux/man-pages/man2/fork.2.html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E8AF0-4A98-4DF8-A9AE-CAD6AA15AE80}"/>
              </a:ext>
            </a:extLst>
          </p:cNvPr>
          <p:cNvSpPr/>
          <p:nvPr/>
        </p:nvSpPr>
        <p:spPr>
          <a:xfrm>
            <a:off x="-8969" y="6488667"/>
            <a:ext cx="5138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http://man7.org/linux/man-pages/man2/fork.2.html</a:t>
            </a:r>
          </a:p>
        </p:txBody>
      </p:sp>
    </p:spTree>
    <p:extLst>
      <p:ext uri="{BB962C8B-B14F-4D97-AF65-F5344CB8AC3E}">
        <p14:creationId xmlns:p14="http://schemas.microsoft.com/office/powerpoint/2010/main" val="3674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C493-D400-4CDE-888E-B0867E61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Fork</a:t>
            </a:r>
            <a:r>
              <a:rPr lang="sv-SE" dirty="0"/>
              <a:t> (&amp; </a:t>
            </a:r>
            <a:r>
              <a:rPr lang="sv-SE" dirty="0" err="1"/>
              <a:t>Exec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B68057B-2A6C-4541-A6D3-6C2DCFD22F67}"/>
              </a:ext>
            </a:extLst>
          </p:cNvPr>
          <p:cNvSpPr/>
          <p:nvPr/>
        </p:nvSpPr>
        <p:spPr>
          <a:xfrm>
            <a:off x="2341888" y="2763405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CE8E959-556B-4AEF-A6F0-6686113D8BC7}"/>
              </a:ext>
            </a:extLst>
          </p:cNvPr>
          <p:cNvSpPr/>
          <p:nvPr/>
        </p:nvSpPr>
        <p:spPr>
          <a:xfrm>
            <a:off x="3879220" y="2584063"/>
            <a:ext cx="991674" cy="78909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fork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69A59DD-6BED-43FB-9B3B-55D33D516CD8}"/>
              </a:ext>
            </a:extLst>
          </p:cNvPr>
          <p:cNvSpPr/>
          <p:nvPr/>
        </p:nvSpPr>
        <p:spPr>
          <a:xfrm>
            <a:off x="5122964" y="2763401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FA3966-6BDC-4161-96EA-18C72BA4AAC2}"/>
              </a:ext>
            </a:extLst>
          </p:cNvPr>
          <p:cNvSpPr/>
          <p:nvPr/>
        </p:nvSpPr>
        <p:spPr>
          <a:xfrm rot="1727355">
            <a:off x="5118065" y="3908653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F3B885-00C3-49AE-A680-6B60BCCE2C09}"/>
              </a:ext>
            </a:extLst>
          </p:cNvPr>
          <p:cNvGrpSpPr/>
          <p:nvPr/>
        </p:nvGrpSpPr>
        <p:grpSpPr>
          <a:xfrm>
            <a:off x="652721" y="2462116"/>
            <a:ext cx="1575292" cy="1033000"/>
            <a:chOff x="652721" y="2462116"/>
            <a:chExt cx="1575292" cy="1033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211CEA-C74D-4634-B326-777901A96730}"/>
                </a:ext>
              </a:extLst>
            </p:cNvPr>
            <p:cNvSpPr/>
            <p:nvPr/>
          </p:nvSpPr>
          <p:spPr>
            <a:xfrm>
              <a:off x="652721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CCBCC9E-F5F6-4B2A-A5C8-C6B9BEF326FC}"/>
                </a:ext>
              </a:extLst>
            </p:cNvPr>
            <p:cNvSpPr/>
            <p:nvPr/>
          </p:nvSpPr>
          <p:spPr>
            <a:xfrm>
              <a:off x="811059" y="3107238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11DDFC-ABD3-4A66-8243-CB412F979066}"/>
              </a:ext>
            </a:extLst>
          </p:cNvPr>
          <p:cNvGrpSpPr/>
          <p:nvPr/>
        </p:nvGrpSpPr>
        <p:grpSpPr>
          <a:xfrm>
            <a:off x="9826077" y="2372562"/>
            <a:ext cx="1575292" cy="1033000"/>
            <a:chOff x="6729097" y="2462116"/>
            <a:chExt cx="1575292" cy="1033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CACA31D-FA51-4AEA-9D6F-F271CA1F1C83}"/>
                </a:ext>
              </a:extLst>
            </p:cNvPr>
            <p:cNvSpPr/>
            <p:nvPr/>
          </p:nvSpPr>
          <p:spPr>
            <a:xfrm>
              <a:off x="6729097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AF65C1-235F-49F6-AF21-6C783EBD736D}"/>
                </a:ext>
              </a:extLst>
            </p:cNvPr>
            <p:cNvSpPr/>
            <p:nvPr/>
          </p:nvSpPr>
          <p:spPr>
            <a:xfrm>
              <a:off x="6907059" y="3043176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FBC8B0A-39B5-423D-A5FC-4002978370C9}"/>
                </a:ext>
              </a:extLst>
            </p:cNvPr>
            <p:cNvSpPr/>
            <p:nvPr/>
          </p:nvSpPr>
          <p:spPr>
            <a:xfrm>
              <a:off x="7037227" y="2596508"/>
              <a:ext cx="260337" cy="301293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2C9A64-F050-42C2-B425-6D44DAA1A964}"/>
              </a:ext>
            </a:extLst>
          </p:cNvPr>
          <p:cNvGrpSpPr/>
          <p:nvPr/>
        </p:nvGrpSpPr>
        <p:grpSpPr>
          <a:xfrm>
            <a:off x="9826077" y="3997639"/>
            <a:ext cx="1575292" cy="1033000"/>
            <a:chOff x="6729096" y="4314179"/>
            <a:chExt cx="1575292" cy="1033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C45965-3D8D-480B-9CEA-E2B1A817D015}"/>
                </a:ext>
              </a:extLst>
            </p:cNvPr>
            <p:cNvSpPr/>
            <p:nvPr/>
          </p:nvSpPr>
          <p:spPr>
            <a:xfrm>
              <a:off x="6729096" y="4314179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21BEE64-5578-422E-A2C2-8369044821CB}"/>
                </a:ext>
              </a:extLst>
            </p:cNvPr>
            <p:cNvSpPr/>
            <p:nvPr/>
          </p:nvSpPr>
          <p:spPr>
            <a:xfrm>
              <a:off x="6865495" y="4895239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438CCB5-586D-4A7A-91E0-B609F0A7E4B5}"/>
                </a:ext>
              </a:extLst>
            </p:cNvPr>
            <p:cNvSpPr/>
            <p:nvPr/>
          </p:nvSpPr>
          <p:spPr>
            <a:xfrm>
              <a:off x="7632972" y="4901059"/>
              <a:ext cx="260337" cy="30129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A4DBFC-4A90-467D-A0C8-5F96690D3C0E}"/>
              </a:ext>
            </a:extLst>
          </p:cNvPr>
          <p:cNvGrpSpPr/>
          <p:nvPr/>
        </p:nvGrpSpPr>
        <p:grpSpPr>
          <a:xfrm>
            <a:off x="6659656" y="2406102"/>
            <a:ext cx="1575292" cy="1033000"/>
            <a:chOff x="652721" y="2462116"/>
            <a:chExt cx="1575292" cy="1033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38F5C4-AAD7-4F10-A9F7-15BB7A59ACD8}"/>
                </a:ext>
              </a:extLst>
            </p:cNvPr>
            <p:cNvSpPr/>
            <p:nvPr/>
          </p:nvSpPr>
          <p:spPr>
            <a:xfrm>
              <a:off x="652721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B61B10-E59C-4C95-87F6-EE1EC7ADB97A}"/>
                </a:ext>
              </a:extLst>
            </p:cNvPr>
            <p:cNvSpPr/>
            <p:nvPr/>
          </p:nvSpPr>
          <p:spPr>
            <a:xfrm>
              <a:off x="811059" y="3107238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4AACED-2405-4B94-AEA3-4AB3F4ED46B3}"/>
              </a:ext>
            </a:extLst>
          </p:cNvPr>
          <p:cNvGrpSpPr/>
          <p:nvPr/>
        </p:nvGrpSpPr>
        <p:grpSpPr>
          <a:xfrm>
            <a:off x="6659656" y="3997639"/>
            <a:ext cx="1575292" cy="1033000"/>
            <a:chOff x="652721" y="2462116"/>
            <a:chExt cx="1575292" cy="1033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129C274-72A2-45E5-AC4E-ECDF75AC4AF6}"/>
                </a:ext>
              </a:extLst>
            </p:cNvPr>
            <p:cNvSpPr/>
            <p:nvPr/>
          </p:nvSpPr>
          <p:spPr>
            <a:xfrm>
              <a:off x="652721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57A8483-571F-4C63-9294-01BB79EC2C5E}"/>
                </a:ext>
              </a:extLst>
            </p:cNvPr>
            <p:cNvSpPr/>
            <p:nvPr/>
          </p:nvSpPr>
          <p:spPr>
            <a:xfrm>
              <a:off x="811059" y="3107238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51D0E3-683D-4E61-BE21-52C8D48FA369}"/>
              </a:ext>
            </a:extLst>
          </p:cNvPr>
          <p:cNvSpPr/>
          <p:nvPr/>
        </p:nvSpPr>
        <p:spPr>
          <a:xfrm>
            <a:off x="8323784" y="2747154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5EE5B77-48E5-41C0-97A5-F8EFB2E19F98}"/>
              </a:ext>
            </a:extLst>
          </p:cNvPr>
          <p:cNvSpPr/>
          <p:nvPr/>
        </p:nvSpPr>
        <p:spPr>
          <a:xfrm>
            <a:off x="8323784" y="4315029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96586-459E-427E-A99C-FB5E40E527BF}"/>
              </a:ext>
            </a:extLst>
          </p:cNvPr>
          <p:cNvSpPr txBox="1"/>
          <p:nvPr/>
        </p:nvSpPr>
        <p:spPr>
          <a:xfrm>
            <a:off x="276669" y="4738003"/>
            <a:ext cx="12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AEDB0-F45B-484F-B4F0-5C5F9EB75A57}"/>
              </a:ext>
            </a:extLst>
          </p:cNvPr>
          <p:cNvCxnSpPr>
            <a:cxnSpLocks/>
            <a:stCxn id="3" idx="0"/>
            <a:endCxn id="14" idx="3"/>
          </p:cNvCxnSpPr>
          <p:nvPr/>
        </p:nvCxnSpPr>
        <p:spPr>
          <a:xfrm flipV="1">
            <a:off x="882522" y="3408531"/>
            <a:ext cx="58706" cy="13294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5599D3-0CD9-4C94-826A-F883D3F5AF63}"/>
              </a:ext>
            </a:extLst>
          </p:cNvPr>
          <p:cNvSpPr txBox="1"/>
          <p:nvPr/>
        </p:nvSpPr>
        <p:spPr>
          <a:xfrm>
            <a:off x="8155948" y="1468042"/>
            <a:ext cx="206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new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4095DC-77A4-4E6A-BA53-C24B37CF2283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>
            <a:off x="9189381" y="1837374"/>
            <a:ext cx="1074995" cy="6695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16E12C-CB74-4B86-B648-E975BCA3AB20}"/>
              </a:ext>
            </a:extLst>
          </p:cNvPr>
          <p:cNvSpPr txBox="1"/>
          <p:nvPr/>
        </p:nvSpPr>
        <p:spPr>
          <a:xfrm>
            <a:off x="8613147" y="5697637"/>
            <a:ext cx="27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other new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F18873-E0F1-412C-9856-4B65123156FB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V="1">
            <a:off x="9983474" y="4885812"/>
            <a:ext cx="746479" cy="8118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83F20D-D512-4B8C-AE8D-487C244588AD}"/>
              </a:ext>
            </a:extLst>
          </p:cNvPr>
          <p:cNvSpPr txBox="1"/>
          <p:nvPr/>
        </p:nvSpPr>
        <p:spPr>
          <a:xfrm>
            <a:off x="3879220" y="1793791"/>
            <a:ext cx="133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pid_t</a:t>
            </a:r>
            <a:r>
              <a:rPr lang="en-US" dirty="0"/>
              <a:t> Q;</a:t>
            </a:r>
          </a:p>
          <a:p>
            <a:r>
              <a:rPr lang="en-US" dirty="0"/>
              <a:t>Q=fork()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1C166-A542-420C-A778-A1183CD61210}"/>
              </a:ext>
            </a:extLst>
          </p:cNvPr>
          <p:cNvSpPr txBox="1"/>
          <p:nvPr/>
        </p:nvSpPr>
        <p:spPr>
          <a:xfrm>
            <a:off x="6772275" y="2032416"/>
            <a:ext cx="120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Q=14241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17B58E-2CD9-4436-BBDD-73EF659B2153}"/>
              </a:ext>
            </a:extLst>
          </p:cNvPr>
          <p:cNvSpPr txBox="1"/>
          <p:nvPr/>
        </p:nvSpPr>
        <p:spPr>
          <a:xfrm>
            <a:off x="6772275" y="5107335"/>
            <a:ext cx="120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Q=0</a:t>
            </a:r>
          </a:p>
        </p:txBody>
      </p:sp>
    </p:spTree>
    <p:extLst>
      <p:ext uri="{BB962C8B-B14F-4D97-AF65-F5344CB8AC3E}">
        <p14:creationId xmlns:p14="http://schemas.microsoft.com/office/powerpoint/2010/main" val="216784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CD98-2864-45F1-B13B-57D0F381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Fork</a:t>
            </a:r>
            <a:r>
              <a:rPr lang="sv-SE" dirty="0"/>
              <a:t> &amp; </a:t>
            </a:r>
            <a:r>
              <a:rPr lang="sv-SE" dirty="0" err="1"/>
              <a:t>Exec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6C2F0DC-65C2-41D6-826A-1CF06A071E47}"/>
              </a:ext>
            </a:extLst>
          </p:cNvPr>
          <p:cNvSpPr/>
          <p:nvPr/>
        </p:nvSpPr>
        <p:spPr>
          <a:xfrm>
            <a:off x="2341888" y="2763405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0CAD8DF-9F4F-454C-970D-41ACABD60694}"/>
              </a:ext>
            </a:extLst>
          </p:cNvPr>
          <p:cNvSpPr/>
          <p:nvPr/>
        </p:nvSpPr>
        <p:spPr>
          <a:xfrm>
            <a:off x="3879220" y="2584063"/>
            <a:ext cx="991674" cy="78909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fork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5528C3-841D-4100-B250-4551E2EBB1A5}"/>
              </a:ext>
            </a:extLst>
          </p:cNvPr>
          <p:cNvSpPr/>
          <p:nvPr/>
        </p:nvSpPr>
        <p:spPr>
          <a:xfrm>
            <a:off x="5122964" y="2763401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EDF8AB-5161-434A-9C9A-0A80DE2F0385}"/>
              </a:ext>
            </a:extLst>
          </p:cNvPr>
          <p:cNvSpPr/>
          <p:nvPr/>
        </p:nvSpPr>
        <p:spPr>
          <a:xfrm rot="1727355">
            <a:off x="5118065" y="3908653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8E0224-8157-4CEA-8CF5-DC7EE2137B12}"/>
              </a:ext>
            </a:extLst>
          </p:cNvPr>
          <p:cNvGrpSpPr/>
          <p:nvPr/>
        </p:nvGrpSpPr>
        <p:grpSpPr>
          <a:xfrm>
            <a:off x="652721" y="2462116"/>
            <a:ext cx="1575292" cy="1033000"/>
            <a:chOff x="652721" y="2462116"/>
            <a:chExt cx="1575292" cy="1033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B24032-400F-4A8F-B1ED-758686444CAD}"/>
                </a:ext>
              </a:extLst>
            </p:cNvPr>
            <p:cNvSpPr/>
            <p:nvPr/>
          </p:nvSpPr>
          <p:spPr>
            <a:xfrm>
              <a:off x="652721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EC39D72-27CE-49C3-B94B-651D5028E637}"/>
                </a:ext>
              </a:extLst>
            </p:cNvPr>
            <p:cNvSpPr/>
            <p:nvPr/>
          </p:nvSpPr>
          <p:spPr>
            <a:xfrm>
              <a:off x="811059" y="3107238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2F703D-29DD-43B6-A24D-41779AC353A5}"/>
              </a:ext>
            </a:extLst>
          </p:cNvPr>
          <p:cNvGrpSpPr/>
          <p:nvPr/>
        </p:nvGrpSpPr>
        <p:grpSpPr>
          <a:xfrm>
            <a:off x="9826077" y="2372562"/>
            <a:ext cx="1575292" cy="1033000"/>
            <a:chOff x="6729097" y="2462116"/>
            <a:chExt cx="1575292" cy="1033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AE5327-C05F-4542-9D21-C1A2C41E4235}"/>
                </a:ext>
              </a:extLst>
            </p:cNvPr>
            <p:cNvSpPr/>
            <p:nvPr/>
          </p:nvSpPr>
          <p:spPr>
            <a:xfrm>
              <a:off x="6729097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F790693-ADCF-41ED-889A-A9172CE3CA8C}"/>
                </a:ext>
              </a:extLst>
            </p:cNvPr>
            <p:cNvSpPr/>
            <p:nvPr/>
          </p:nvSpPr>
          <p:spPr>
            <a:xfrm>
              <a:off x="6907059" y="3043176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7CB6B02-AC1B-4843-BFF0-C17AB8578C86}"/>
                </a:ext>
              </a:extLst>
            </p:cNvPr>
            <p:cNvSpPr/>
            <p:nvPr/>
          </p:nvSpPr>
          <p:spPr>
            <a:xfrm>
              <a:off x="7037227" y="2596508"/>
              <a:ext cx="260337" cy="301293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AF17B0-8808-4026-9F9A-4E9EAA2184FF}"/>
              </a:ext>
            </a:extLst>
          </p:cNvPr>
          <p:cNvGrpSpPr/>
          <p:nvPr/>
        </p:nvGrpSpPr>
        <p:grpSpPr>
          <a:xfrm>
            <a:off x="6659656" y="2406102"/>
            <a:ext cx="1575292" cy="1033000"/>
            <a:chOff x="652721" y="2462116"/>
            <a:chExt cx="1575292" cy="10330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68BEF3D-47E6-479A-83DF-17C352F5622C}"/>
                </a:ext>
              </a:extLst>
            </p:cNvPr>
            <p:cNvSpPr/>
            <p:nvPr/>
          </p:nvSpPr>
          <p:spPr>
            <a:xfrm>
              <a:off x="652721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65D90F-6ACC-412C-863B-B5A1D7614555}"/>
                </a:ext>
              </a:extLst>
            </p:cNvPr>
            <p:cNvSpPr/>
            <p:nvPr/>
          </p:nvSpPr>
          <p:spPr>
            <a:xfrm>
              <a:off x="811059" y="3107238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18A97D-797E-458C-96C1-D0A33F1D157F}"/>
              </a:ext>
            </a:extLst>
          </p:cNvPr>
          <p:cNvGrpSpPr/>
          <p:nvPr/>
        </p:nvGrpSpPr>
        <p:grpSpPr>
          <a:xfrm>
            <a:off x="6659656" y="3997639"/>
            <a:ext cx="1575292" cy="1033000"/>
            <a:chOff x="652721" y="2462116"/>
            <a:chExt cx="1575292" cy="1033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84141B-036C-4F3E-9510-8607566A00DE}"/>
                </a:ext>
              </a:extLst>
            </p:cNvPr>
            <p:cNvSpPr/>
            <p:nvPr/>
          </p:nvSpPr>
          <p:spPr>
            <a:xfrm>
              <a:off x="652721" y="2462116"/>
              <a:ext cx="1575292" cy="103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OP</a:t>
              </a:r>
              <a:endParaRPr lang="en-US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C779C93-0D83-474C-BB37-A2CFC3FEB2B9}"/>
                </a:ext>
              </a:extLst>
            </p:cNvPr>
            <p:cNvSpPr/>
            <p:nvPr/>
          </p:nvSpPr>
          <p:spPr>
            <a:xfrm>
              <a:off x="811059" y="3107238"/>
              <a:ext cx="260337" cy="301293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9C31CE6-DE3D-4D6C-9724-05C4145B1D65}"/>
              </a:ext>
            </a:extLst>
          </p:cNvPr>
          <p:cNvSpPr/>
          <p:nvPr/>
        </p:nvSpPr>
        <p:spPr>
          <a:xfrm>
            <a:off x="8323784" y="2747154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F23D2E-38B8-4C26-BF13-7335D0983968}"/>
              </a:ext>
            </a:extLst>
          </p:cNvPr>
          <p:cNvSpPr/>
          <p:nvPr/>
        </p:nvSpPr>
        <p:spPr>
          <a:xfrm>
            <a:off x="8323784" y="4315029"/>
            <a:ext cx="1423456" cy="43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3AF52369-3527-4C2B-A058-988C64B6858A}"/>
              </a:ext>
            </a:extLst>
          </p:cNvPr>
          <p:cNvSpPr/>
          <p:nvPr/>
        </p:nvSpPr>
        <p:spPr>
          <a:xfrm>
            <a:off x="9932719" y="4391228"/>
            <a:ext cx="991674" cy="2780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exec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A1583E-944D-4A7D-B09F-8DF4691A0703}"/>
              </a:ext>
            </a:extLst>
          </p:cNvPr>
          <p:cNvSpPr/>
          <p:nvPr/>
        </p:nvSpPr>
        <p:spPr>
          <a:xfrm>
            <a:off x="10042566" y="5373618"/>
            <a:ext cx="946068" cy="581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Bob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C7A2354-ECC0-49FA-BDF7-63825C2A2C26}"/>
              </a:ext>
            </a:extLst>
          </p:cNvPr>
          <p:cNvSpPr/>
          <p:nvPr/>
        </p:nvSpPr>
        <p:spPr>
          <a:xfrm rot="5400000">
            <a:off x="10259016" y="4895536"/>
            <a:ext cx="513166" cy="270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A6F71C-42FF-4185-AAA6-2ABA25869AF8}"/>
              </a:ext>
            </a:extLst>
          </p:cNvPr>
          <p:cNvSpPr txBox="1"/>
          <p:nvPr/>
        </p:nvSpPr>
        <p:spPr>
          <a:xfrm>
            <a:off x="276669" y="4738003"/>
            <a:ext cx="12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F1400C-9CCA-4933-88E3-E4CCD928809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82522" y="3408531"/>
            <a:ext cx="58706" cy="13294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95C-3AB9-4CE5-9CAD-322D176E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4E546-4DFB-4AC4-B777-77F607F121F3}"/>
              </a:ext>
            </a:extLst>
          </p:cNvPr>
          <p:cNvSpPr/>
          <p:nvPr/>
        </p:nvSpPr>
        <p:spPr>
          <a:xfrm>
            <a:off x="6136193" y="1435909"/>
            <a:ext cx="1730326" cy="1312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11B7B-633B-4632-BC9B-737C3D84B957}"/>
              </a:ext>
            </a:extLst>
          </p:cNvPr>
          <p:cNvSpPr/>
          <p:nvPr/>
        </p:nvSpPr>
        <p:spPr>
          <a:xfrm>
            <a:off x="9716088" y="1500554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6FA97-EA9A-4E74-8B93-01F3D0C59E59}"/>
              </a:ext>
            </a:extLst>
          </p:cNvPr>
          <p:cNvSpPr txBox="1"/>
          <p:nvPr/>
        </p:nvSpPr>
        <p:spPr>
          <a:xfrm>
            <a:off x="9659815" y="1797092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C0405-9BA1-4F9D-BCD7-486094E296C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866519" y="1981758"/>
            <a:ext cx="1793296" cy="11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8B861-942C-4C3A-966A-792516C79A6C}"/>
              </a:ext>
            </a:extLst>
          </p:cNvPr>
          <p:cNvSpPr/>
          <p:nvPr/>
        </p:nvSpPr>
        <p:spPr>
          <a:xfrm>
            <a:off x="145367" y="1509932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bind(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serverAddress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serverAddress</a:t>
            </a:r>
            <a:r>
              <a:rPr lang="en-US" dirty="0"/>
              <a:t>));</a:t>
            </a:r>
          </a:p>
          <a:p>
            <a:r>
              <a:rPr lang="en-US" dirty="0"/>
              <a:t> listen(listenfd,5);</a:t>
            </a:r>
          </a:p>
          <a:p>
            <a:r>
              <a:rPr lang="en-US" dirty="0"/>
              <a:t> while(1){</a:t>
            </a:r>
          </a:p>
          <a:p>
            <a:r>
              <a:rPr lang="en-US" dirty="0"/>
              <a:t>//...</a:t>
            </a:r>
          </a:p>
          <a:p>
            <a:r>
              <a:rPr lang="en-US" dirty="0"/>
              <a:t>  </a:t>
            </a:r>
            <a:r>
              <a:rPr lang="en-US" dirty="0" err="1"/>
              <a:t>connfd</a:t>
            </a:r>
            <a:r>
              <a:rPr lang="en-US" dirty="0"/>
              <a:t>=accept(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clientAddress</a:t>
            </a:r>
            <a:r>
              <a:rPr lang="en-US" dirty="0"/>
              <a:t>,&amp;</a:t>
            </a:r>
            <a:r>
              <a:rPr lang="en-US" dirty="0" err="1"/>
              <a:t>clientAddressLength</a:t>
            </a:r>
            <a:r>
              <a:rPr lang="en-US" dirty="0"/>
              <a:t>);</a:t>
            </a:r>
          </a:p>
          <a:p>
            <a:r>
              <a:rPr lang="en-US" dirty="0"/>
              <a:t>  if ( (</a:t>
            </a:r>
            <a:r>
              <a:rPr lang="en-US" dirty="0" err="1"/>
              <a:t>pid</a:t>
            </a:r>
            <a:r>
              <a:rPr lang="en-US" dirty="0"/>
              <a:t>=fork()) == 0) {</a:t>
            </a:r>
          </a:p>
          <a:p>
            <a:r>
              <a:rPr lang="en-US" dirty="0"/>
              <a:t>	close(</a:t>
            </a:r>
            <a:r>
              <a:rPr lang="en-US" dirty="0" err="1"/>
              <a:t>listenfd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close(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exit(0);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close(</a:t>
            </a:r>
            <a:r>
              <a:rPr lang="en-US" dirty="0" err="1"/>
              <a:t>connfd</a:t>
            </a:r>
            <a:r>
              <a:rPr lang="en-US" dirty="0"/>
              <a:t>);//sock is closed BY PARENT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426DA9-3AAD-4FE0-A516-34B2A320146D}"/>
              </a:ext>
            </a:extLst>
          </p:cNvPr>
          <p:cNvSpPr/>
          <p:nvPr/>
        </p:nvSpPr>
        <p:spPr>
          <a:xfrm>
            <a:off x="107852" y="1936652"/>
            <a:ext cx="2860431" cy="600222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95C-3AB9-4CE5-9CAD-322D176E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2D888-DD68-45BF-AFAC-D0B7AC292F55}"/>
              </a:ext>
            </a:extLst>
          </p:cNvPr>
          <p:cNvSpPr/>
          <p:nvPr/>
        </p:nvSpPr>
        <p:spPr>
          <a:xfrm>
            <a:off x="5031545" y="1509932"/>
            <a:ext cx="1730326" cy="1312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ADD64D-03AA-4B61-B861-434B84AC625A}"/>
              </a:ext>
            </a:extLst>
          </p:cNvPr>
          <p:cNvSpPr/>
          <p:nvPr/>
        </p:nvSpPr>
        <p:spPr>
          <a:xfrm>
            <a:off x="9734845" y="1500554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E8E5-44BE-420E-B123-EB7DB9F11296}"/>
              </a:ext>
            </a:extLst>
          </p:cNvPr>
          <p:cNvSpPr txBox="1"/>
          <p:nvPr/>
        </p:nvSpPr>
        <p:spPr>
          <a:xfrm>
            <a:off x="9678572" y="1797092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9A771E-10E4-44B4-8623-E8D988E1289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761871" y="2166424"/>
            <a:ext cx="2916700" cy="52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B3BF41-524B-4CD1-AE97-3C3B16C8B0A0}"/>
              </a:ext>
            </a:extLst>
          </p:cNvPr>
          <p:cNvSpPr txBox="1"/>
          <p:nvPr/>
        </p:nvSpPr>
        <p:spPr>
          <a:xfrm>
            <a:off x="9678571" y="2506951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8B861-942C-4C3A-966A-792516C79A6C}"/>
              </a:ext>
            </a:extLst>
          </p:cNvPr>
          <p:cNvSpPr/>
          <p:nvPr/>
        </p:nvSpPr>
        <p:spPr>
          <a:xfrm>
            <a:off x="145367" y="15099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bind(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serverAddress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serverAddress</a:t>
            </a:r>
            <a:r>
              <a:rPr lang="en-US" dirty="0"/>
              <a:t>));</a:t>
            </a:r>
          </a:p>
          <a:p>
            <a:r>
              <a:rPr lang="en-US" dirty="0"/>
              <a:t> listen(listenfd,5);</a:t>
            </a:r>
          </a:p>
          <a:p>
            <a:r>
              <a:rPr lang="en-US" dirty="0"/>
              <a:t> while(1){</a:t>
            </a:r>
          </a:p>
          <a:p>
            <a:r>
              <a:rPr lang="en-US" dirty="0"/>
              <a:t>//...</a:t>
            </a:r>
          </a:p>
          <a:p>
            <a:r>
              <a:rPr lang="en-US" dirty="0"/>
              <a:t>  </a:t>
            </a:r>
            <a:r>
              <a:rPr lang="en-US" dirty="0" err="1"/>
              <a:t>connfd</a:t>
            </a:r>
            <a:r>
              <a:rPr lang="en-US" dirty="0"/>
              <a:t>=accept(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clientAddress</a:t>
            </a:r>
            <a:r>
              <a:rPr lang="en-US" dirty="0"/>
              <a:t>,&amp;</a:t>
            </a:r>
            <a:r>
              <a:rPr lang="en-US" dirty="0" err="1"/>
              <a:t>clientAddressLength</a:t>
            </a:r>
            <a:r>
              <a:rPr lang="en-US" dirty="0"/>
              <a:t>);</a:t>
            </a:r>
          </a:p>
          <a:p>
            <a:r>
              <a:rPr lang="en-US" dirty="0"/>
              <a:t>  if ( (</a:t>
            </a:r>
            <a:r>
              <a:rPr lang="en-US" dirty="0" err="1"/>
              <a:t>pid</a:t>
            </a:r>
            <a:r>
              <a:rPr lang="en-US" dirty="0"/>
              <a:t>=fork()) == 0) {</a:t>
            </a:r>
          </a:p>
          <a:p>
            <a:r>
              <a:rPr lang="en-US" dirty="0"/>
              <a:t>	close(</a:t>
            </a:r>
            <a:r>
              <a:rPr lang="en-US" dirty="0" err="1"/>
              <a:t>listenfd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close(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exit(0);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close(</a:t>
            </a:r>
            <a:r>
              <a:rPr lang="en-US" dirty="0" err="1"/>
              <a:t>connfd</a:t>
            </a:r>
            <a:r>
              <a:rPr lang="en-US" dirty="0"/>
              <a:t>);//sock is closed BY PARENT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5C8B6F-EF0E-4F9C-8DB5-0899518FF581}"/>
              </a:ext>
            </a:extLst>
          </p:cNvPr>
          <p:cNvSpPr/>
          <p:nvPr/>
        </p:nvSpPr>
        <p:spPr>
          <a:xfrm>
            <a:off x="164125" y="2736068"/>
            <a:ext cx="3192325" cy="600222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2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95C-3AB9-4CE5-9CAD-322D176E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4E546-4DFB-4AC4-B777-77F607F121F3}"/>
              </a:ext>
            </a:extLst>
          </p:cNvPr>
          <p:cNvSpPr/>
          <p:nvPr/>
        </p:nvSpPr>
        <p:spPr>
          <a:xfrm>
            <a:off x="5012788" y="1509932"/>
            <a:ext cx="1730326" cy="1312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C0405-9BA1-4F9D-BCD7-486094E296C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743114" y="2166424"/>
            <a:ext cx="2860426" cy="40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ADD64D-03AA-4B61-B861-434B84AC625A}"/>
              </a:ext>
            </a:extLst>
          </p:cNvPr>
          <p:cNvSpPr/>
          <p:nvPr/>
        </p:nvSpPr>
        <p:spPr>
          <a:xfrm>
            <a:off x="9716088" y="4185139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E8E5-44BE-420E-B123-EB7DB9F11296}"/>
              </a:ext>
            </a:extLst>
          </p:cNvPr>
          <p:cNvSpPr txBox="1"/>
          <p:nvPr/>
        </p:nvSpPr>
        <p:spPr>
          <a:xfrm>
            <a:off x="9659815" y="4481677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3BF41-524B-4CD1-AE97-3C3B16C8B0A0}"/>
              </a:ext>
            </a:extLst>
          </p:cNvPr>
          <p:cNvSpPr txBox="1"/>
          <p:nvPr/>
        </p:nvSpPr>
        <p:spPr>
          <a:xfrm>
            <a:off x="9659814" y="519153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8B861-942C-4C3A-966A-792516C79A6C}"/>
              </a:ext>
            </a:extLst>
          </p:cNvPr>
          <p:cNvSpPr/>
          <p:nvPr/>
        </p:nvSpPr>
        <p:spPr>
          <a:xfrm>
            <a:off x="145367" y="15099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bind(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serverAddress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serverAddress</a:t>
            </a:r>
            <a:r>
              <a:rPr lang="en-US" dirty="0"/>
              <a:t>));</a:t>
            </a:r>
          </a:p>
          <a:p>
            <a:r>
              <a:rPr lang="en-US" dirty="0"/>
              <a:t> listen(listenfd,5);</a:t>
            </a:r>
          </a:p>
          <a:p>
            <a:r>
              <a:rPr lang="en-US" dirty="0"/>
              <a:t> while(1){</a:t>
            </a:r>
          </a:p>
          <a:p>
            <a:r>
              <a:rPr lang="en-US" dirty="0"/>
              <a:t>//...</a:t>
            </a:r>
          </a:p>
          <a:p>
            <a:r>
              <a:rPr lang="en-US" dirty="0"/>
              <a:t>  </a:t>
            </a:r>
            <a:r>
              <a:rPr lang="en-US" dirty="0" err="1"/>
              <a:t>connfd</a:t>
            </a:r>
            <a:r>
              <a:rPr lang="en-US" dirty="0"/>
              <a:t>=accept(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clientAddress</a:t>
            </a:r>
            <a:r>
              <a:rPr lang="en-US" dirty="0"/>
              <a:t>,&amp;</a:t>
            </a:r>
            <a:r>
              <a:rPr lang="en-US" dirty="0" err="1"/>
              <a:t>clientAddressLength</a:t>
            </a:r>
            <a:r>
              <a:rPr lang="en-US" dirty="0"/>
              <a:t>);</a:t>
            </a:r>
          </a:p>
          <a:p>
            <a:r>
              <a:rPr lang="en-US" dirty="0"/>
              <a:t>  if ( (</a:t>
            </a:r>
            <a:r>
              <a:rPr lang="en-US" dirty="0" err="1"/>
              <a:t>pid</a:t>
            </a:r>
            <a:r>
              <a:rPr lang="en-US" dirty="0"/>
              <a:t>=fork()) == 0) {</a:t>
            </a:r>
          </a:p>
          <a:p>
            <a:r>
              <a:rPr lang="en-US" dirty="0"/>
              <a:t>	close(</a:t>
            </a:r>
            <a:r>
              <a:rPr lang="en-US" dirty="0" err="1"/>
              <a:t>listenfd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close(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exit(0);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close(</a:t>
            </a:r>
            <a:r>
              <a:rPr lang="en-US" dirty="0" err="1"/>
              <a:t>connfd</a:t>
            </a:r>
            <a:r>
              <a:rPr lang="en-US" dirty="0"/>
              <a:t>);//sock is closed BY PARENT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E6D176-CD13-4772-92BD-A5DEED857F62}"/>
              </a:ext>
            </a:extLst>
          </p:cNvPr>
          <p:cNvSpPr/>
          <p:nvPr/>
        </p:nvSpPr>
        <p:spPr>
          <a:xfrm>
            <a:off x="9659814" y="1381593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19E32-777B-417C-9650-1F794C838A35}"/>
              </a:ext>
            </a:extLst>
          </p:cNvPr>
          <p:cNvSpPr txBox="1"/>
          <p:nvPr/>
        </p:nvSpPr>
        <p:spPr>
          <a:xfrm>
            <a:off x="9603541" y="1678131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2CCD3-C580-4677-BEE1-D890FAF6C358}"/>
              </a:ext>
            </a:extLst>
          </p:cNvPr>
          <p:cNvSpPr txBox="1"/>
          <p:nvPr/>
        </p:nvSpPr>
        <p:spPr>
          <a:xfrm>
            <a:off x="9603540" y="2387990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272413-1F3C-4391-B839-3B264B9A7666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6743114" y="2166424"/>
            <a:ext cx="2916700" cy="320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388B4F9E-B2F9-4115-A9AD-89A4E2A49F9C}"/>
              </a:ext>
            </a:extLst>
          </p:cNvPr>
          <p:cNvSpPr/>
          <p:nvPr/>
        </p:nvSpPr>
        <p:spPr>
          <a:xfrm>
            <a:off x="10398466" y="3371695"/>
            <a:ext cx="991674" cy="44345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fork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10C16E-5331-4B78-9D92-5264315212AF}"/>
              </a:ext>
            </a:extLst>
          </p:cNvPr>
          <p:cNvSpPr/>
          <p:nvPr/>
        </p:nvSpPr>
        <p:spPr>
          <a:xfrm>
            <a:off x="9987203" y="3081345"/>
            <a:ext cx="394487" cy="1076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233D8-1D9D-49C2-BD08-CDA58342C5FF}"/>
              </a:ext>
            </a:extLst>
          </p:cNvPr>
          <p:cNvSpPr txBox="1"/>
          <p:nvPr/>
        </p:nvSpPr>
        <p:spPr>
          <a:xfrm rot="3398747">
            <a:off x="10522421" y="1799931"/>
            <a:ext cx="120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DE610-FF6F-4A23-9EB7-0C315788D956}"/>
              </a:ext>
            </a:extLst>
          </p:cNvPr>
          <p:cNvSpPr txBox="1"/>
          <p:nvPr/>
        </p:nvSpPr>
        <p:spPr>
          <a:xfrm rot="2442883">
            <a:off x="10565111" y="4626250"/>
            <a:ext cx="120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E90FBD-D8FA-43A4-9C2F-9837D5C481D8}"/>
              </a:ext>
            </a:extLst>
          </p:cNvPr>
          <p:cNvSpPr/>
          <p:nvPr/>
        </p:nvSpPr>
        <p:spPr>
          <a:xfrm>
            <a:off x="145366" y="3333479"/>
            <a:ext cx="2860431" cy="600222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7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95C-3AB9-4CE5-9CAD-322D176E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4E546-4DFB-4AC4-B777-77F607F121F3}"/>
              </a:ext>
            </a:extLst>
          </p:cNvPr>
          <p:cNvSpPr/>
          <p:nvPr/>
        </p:nvSpPr>
        <p:spPr>
          <a:xfrm>
            <a:off x="5012788" y="1509932"/>
            <a:ext cx="1730326" cy="1312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ADD64D-03AA-4B61-B861-434B84AC625A}"/>
              </a:ext>
            </a:extLst>
          </p:cNvPr>
          <p:cNvSpPr/>
          <p:nvPr/>
        </p:nvSpPr>
        <p:spPr>
          <a:xfrm>
            <a:off x="9716088" y="4185139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3BF41-524B-4CD1-AE97-3C3B16C8B0A0}"/>
              </a:ext>
            </a:extLst>
          </p:cNvPr>
          <p:cNvSpPr txBox="1"/>
          <p:nvPr/>
        </p:nvSpPr>
        <p:spPr>
          <a:xfrm>
            <a:off x="9659814" y="519153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8B861-942C-4C3A-966A-792516C79A6C}"/>
              </a:ext>
            </a:extLst>
          </p:cNvPr>
          <p:cNvSpPr/>
          <p:nvPr/>
        </p:nvSpPr>
        <p:spPr>
          <a:xfrm>
            <a:off x="145367" y="15099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bind(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serverAddress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serverAddress</a:t>
            </a:r>
            <a:r>
              <a:rPr lang="en-US" dirty="0"/>
              <a:t>));</a:t>
            </a:r>
          </a:p>
          <a:p>
            <a:r>
              <a:rPr lang="en-US" dirty="0"/>
              <a:t> listen(listenfd,5);</a:t>
            </a:r>
          </a:p>
          <a:p>
            <a:r>
              <a:rPr lang="en-US" dirty="0"/>
              <a:t> while(1){</a:t>
            </a:r>
          </a:p>
          <a:p>
            <a:r>
              <a:rPr lang="en-US" dirty="0"/>
              <a:t>//...</a:t>
            </a:r>
          </a:p>
          <a:p>
            <a:r>
              <a:rPr lang="en-US" dirty="0"/>
              <a:t>  </a:t>
            </a:r>
            <a:r>
              <a:rPr lang="en-US" dirty="0" err="1"/>
              <a:t>connfd</a:t>
            </a:r>
            <a:r>
              <a:rPr lang="en-US" dirty="0"/>
              <a:t>=accept(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clientAddress</a:t>
            </a:r>
            <a:r>
              <a:rPr lang="en-US" dirty="0"/>
              <a:t>,&amp;</a:t>
            </a:r>
            <a:r>
              <a:rPr lang="en-US" dirty="0" err="1"/>
              <a:t>clientAddressLength</a:t>
            </a:r>
            <a:r>
              <a:rPr lang="en-US" dirty="0"/>
              <a:t>);</a:t>
            </a:r>
          </a:p>
          <a:p>
            <a:r>
              <a:rPr lang="en-US" dirty="0"/>
              <a:t>  if ( (</a:t>
            </a:r>
            <a:r>
              <a:rPr lang="en-US" dirty="0" err="1"/>
              <a:t>pid</a:t>
            </a:r>
            <a:r>
              <a:rPr lang="en-US" dirty="0"/>
              <a:t>=fork()) == 0) {</a:t>
            </a:r>
          </a:p>
          <a:p>
            <a:r>
              <a:rPr lang="en-US" dirty="0"/>
              <a:t>	close(</a:t>
            </a:r>
            <a:r>
              <a:rPr lang="en-US" dirty="0" err="1"/>
              <a:t>listenfd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close(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exit(0);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close(</a:t>
            </a:r>
            <a:r>
              <a:rPr lang="en-US" dirty="0" err="1"/>
              <a:t>connfd</a:t>
            </a:r>
            <a:r>
              <a:rPr lang="en-US" dirty="0"/>
              <a:t>);//sock is closed BY PARENT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E6D176-CD13-4772-92BD-A5DEED857F62}"/>
              </a:ext>
            </a:extLst>
          </p:cNvPr>
          <p:cNvSpPr/>
          <p:nvPr/>
        </p:nvSpPr>
        <p:spPr>
          <a:xfrm>
            <a:off x="9659814" y="1381593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19E32-777B-417C-9650-1F794C838A35}"/>
              </a:ext>
            </a:extLst>
          </p:cNvPr>
          <p:cNvSpPr txBox="1"/>
          <p:nvPr/>
        </p:nvSpPr>
        <p:spPr>
          <a:xfrm>
            <a:off x="9603541" y="1678131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272413-1F3C-4391-B839-3B264B9A7666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6743114" y="2166424"/>
            <a:ext cx="2916700" cy="320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D1A119-0E67-4495-AB65-A68176B99AB4}"/>
              </a:ext>
            </a:extLst>
          </p:cNvPr>
          <p:cNvSpPr txBox="1"/>
          <p:nvPr/>
        </p:nvSpPr>
        <p:spPr>
          <a:xfrm rot="3398747">
            <a:off x="10522421" y="1799931"/>
            <a:ext cx="120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54D1A-D7C8-4FD0-9AB2-8B22A86A5C16}"/>
              </a:ext>
            </a:extLst>
          </p:cNvPr>
          <p:cNvSpPr txBox="1"/>
          <p:nvPr/>
        </p:nvSpPr>
        <p:spPr>
          <a:xfrm rot="2442883">
            <a:off x="10565111" y="4626250"/>
            <a:ext cx="120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BFB780-75EF-46C6-BCE2-5364ED0184CB}"/>
              </a:ext>
            </a:extLst>
          </p:cNvPr>
          <p:cNvSpPr/>
          <p:nvPr/>
        </p:nvSpPr>
        <p:spPr>
          <a:xfrm>
            <a:off x="838200" y="3885028"/>
            <a:ext cx="2860431" cy="600222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C95922-B986-45EB-9C15-C22E295DAFCF}"/>
              </a:ext>
            </a:extLst>
          </p:cNvPr>
          <p:cNvSpPr/>
          <p:nvPr/>
        </p:nvSpPr>
        <p:spPr>
          <a:xfrm>
            <a:off x="270909" y="5029835"/>
            <a:ext cx="4218959" cy="60022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1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DEEA-C130-41AA-945C-7B1F31BD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 (fork)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F1F84C-73CE-4B5E-AFC3-05E41F6A2905}"/>
              </a:ext>
            </a:extLst>
          </p:cNvPr>
          <p:cNvCxnSpPr>
            <a:cxnSpLocks/>
          </p:cNvCxnSpPr>
          <p:nvPr/>
        </p:nvCxnSpPr>
        <p:spPr>
          <a:xfrm>
            <a:off x="2116097" y="1695080"/>
            <a:ext cx="9237703" cy="4667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F46A1-F6B5-43FF-9501-611FA8A73520}"/>
              </a:ext>
            </a:extLst>
          </p:cNvPr>
          <p:cNvCxnSpPr>
            <a:cxnSpLocks/>
          </p:cNvCxnSpPr>
          <p:nvPr/>
        </p:nvCxnSpPr>
        <p:spPr>
          <a:xfrm>
            <a:off x="3828262" y="3662689"/>
            <a:ext cx="3726424" cy="0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984956-189C-4C45-9893-FD17C7986307}"/>
              </a:ext>
            </a:extLst>
          </p:cNvPr>
          <p:cNvSpPr txBox="1"/>
          <p:nvPr/>
        </p:nvSpPr>
        <p:spPr>
          <a:xfrm>
            <a:off x="347527" y="140269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494F4-089B-4131-A330-EC7817630ED2}"/>
              </a:ext>
            </a:extLst>
          </p:cNvPr>
          <p:cNvSpPr txBox="1"/>
          <p:nvPr/>
        </p:nvSpPr>
        <p:spPr>
          <a:xfrm>
            <a:off x="2514154" y="3370301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Child1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01E9F0-69B1-480B-98C5-C045EBBCD899}"/>
              </a:ext>
            </a:extLst>
          </p:cNvPr>
          <p:cNvSpPr/>
          <p:nvPr/>
        </p:nvSpPr>
        <p:spPr>
          <a:xfrm rot="19827337">
            <a:off x="3216463" y="1735264"/>
            <a:ext cx="245978" cy="1746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DF6EF-CC5E-4501-BAA0-2112BD50C92D}"/>
              </a:ext>
            </a:extLst>
          </p:cNvPr>
          <p:cNvSpPr txBox="1"/>
          <p:nvPr/>
        </p:nvSpPr>
        <p:spPr>
          <a:xfrm>
            <a:off x="2083076" y="2366208"/>
            <a:ext cx="9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Spawns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78CA2-012A-41FE-9642-B3D00BE65779}"/>
              </a:ext>
            </a:extLst>
          </p:cNvPr>
          <p:cNvCxnSpPr>
            <a:cxnSpLocks/>
          </p:cNvCxnSpPr>
          <p:nvPr/>
        </p:nvCxnSpPr>
        <p:spPr>
          <a:xfrm>
            <a:off x="4964828" y="4611885"/>
            <a:ext cx="6199561" cy="33042"/>
          </a:xfrm>
          <a:prstGeom prst="straightConnector1">
            <a:avLst/>
          </a:prstGeom>
          <a:ln w="139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403C70-FBC8-499D-9818-8ACBDA1B1DF0}"/>
              </a:ext>
            </a:extLst>
          </p:cNvPr>
          <p:cNvSpPr txBox="1"/>
          <p:nvPr/>
        </p:nvSpPr>
        <p:spPr>
          <a:xfrm>
            <a:off x="3650720" y="4319497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Child2 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031A301-2EDE-47DF-A8CA-88DA025DED9F}"/>
              </a:ext>
            </a:extLst>
          </p:cNvPr>
          <p:cNvSpPr/>
          <p:nvPr/>
        </p:nvSpPr>
        <p:spPr>
          <a:xfrm rot="19958031">
            <a:off x="4190042" y="1686760"/>
            <a:ext cx="338276" cy="2966711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D7399-A95D-47D7-8ED3-B37045242CBE}"/>
              </a:ext>
            </a:extLst>
          </p:cNvPr>
          <p:cNvSpPr txBox="1"/>
          <p:nvPr/>
        </p:nvSpPr>
        <p:spPr>
          <a:xfrm>
            <a:off x="4215367" y="2466490"/>
            <a:ext cx="9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51D37-8B9D-4D0A-8622-694D65A67F9A}"/>
              </a:ext>
            </a:extLst>
          </p:cNvPr>
          <p:cNvSpPr txBox="1"/>
          <p:nvPr/>
        </p:nvSpPr>
        <p:spPr>
          <a:xfrm>
            <a:off x="2177143" y="1252438"/>
            <a:ext cx="8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3D568-2A6E-49E4-BA8A-2A01AE6D1A4B}"/>
              </a:ext>
            </a:extLst>
          </p:cNvPr>
          <p:cNvSpPr txBox="1"/>
          <p:nvPr/>
        </p:nvSpPr>
        <p:spPr>
          <a:xfrm>
            <a:off x="3494955" y="3226317"/>
            <a:ext cx="8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79948-E59E-4CF7-9BD0-B9E841D2B3F9}"/>
              </a:ext>
            </a:extLst>
          </p:cNvPr>
          <p:cNvSpPr txBox="1"/>
          <p:nvPr/>
        </p:nvSpPr>
        <p:spPr>
          <a:xfrm>
            <a:off x="4927515" y="4644927"/>
            <a:ext cx="8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62D31-5C45-4BE8-AA7A-E1786396762F}"/>
              </a:ext>
            </a:extLst>
          </p:cNvPr>
          <p:cNvCxnSpPr/>
          <p:nvPr/>
        </p:nvCxnSpPr>
        <p:spPr>
          <a:xfrm>
            <a:off x="6553926" y="5369791"/>
            <a:ext cx="2754151" cy="0"/>
          </a:xfrm>
          <a:prstGeom prst="straightConnector1">
            <a:avLst/>
          </a:prstGeom>
          <a:ln w="139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E73BF6-C541-45EB-A096-898E0248FDED}"/>
              </a:ext>
            </a:extLst>
          </p:cNvPr>
          <p:cNvSpPr txBox="1"/>
          <p:nvPr/>
        </p:nvSpPr>
        <p:spPr>
          <a:xfrm>
            <a:off x="5239818" y="5077403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Child3 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72C068E-F8BF-4173-AE43-629C2B4A2D3E}"/>
              </a:ext>
            </a:extLst>
          </p:cNvPr>
          <p:cNvSpPr/>
          <p:nvPr/>
        </p:nvSpPr>
        <p:spPr>
          <a:xfrm rot="19958031">
            <a:off x="5567088" y="1573677"/>
            <a:ext cx="338276" cy="388932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010FE-6E1F-47A6-9DB7-00C40B3F9524}"/>
              </a:ext>
            </a:extLst>
          </p:cNvPr>
          <p:cNvSpPr txBox="1"/>
          <p:nvPr/>
        </p:nvSpPr>
        <p:spPr>
          <a:xfrm>
            <a:off x="6516613" y="5402833"/>
            <a:ext cx="8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C16B8B-7BF2-457E-B013-37111E5F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90" y="0"/>
            <a:ext cx="8722983" cy="1045029"/>
          </a:xfrm>
        </p:spPr>
        <p:txBody>
          <a:bodyPr/>
          <a:lstStyle/>
          <a:p>
            <a:r>
              <a:rPr lang="en-US" dirty="0"/>
              <a:t>Byte Steam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35C6CC-A790-4C5F-861A-9142CFCCFAF1}"/>
              </a:ext>
            </a:extLst>
          </p:cNvPr>
          <p:cNvSpPr/>
          <p:nvPr/>
        </p:nvSpPr>
        <p:spPr>
          <a:xfrm>
            <a:off x="2448804" y="1928031"/>
            <a:ext cx="183786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8….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464325-5DB9-4032-BE00-6C98EE3C68E8}"/>
              </a:ext>
            </a:extLst>
          </p:cNvPr>
          <p:cNvSpPr/>
          <p:nvPr/>
        </p:nvSpPr>
        <p:spPr>
          <a:xfrm>
            <a:off x="2448804" y="2792382"/>
            <a:ext cx="1693533" cy="11700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E6EAC-3064-4011-B2E5-355B4BD8FA62}"/>
              </a:ext>
            </a:extLst>
          </p:cNvPr>
          <p:cNvSpPr/>
          <p:nvPr/>
        </p:nvSpPr>
        <p:spPr>
          <a:xfrm>
            <a:off x="5558480" y="3429000"/>
            <a:ext cx="1693533" cy="11700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4FAD4F-00BB-4D38-9528-8BFB4A42DA94}"/>
              </a:ext>
            </a:extLst>
          </p:cNvPr>
          <p:cNvSpPr/>
          <p:nvPr/>
        </p:nvSpPr>
        <p:spPr>
          <a:xfrm>
            <a:off x="4286671" y="1928031"/>
            <a:ext cx="183786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 c d 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A85555-4470-4461-87AF-9B3F0015A887}"/>
              </a:ext>
            </a:extLst>
          </p:cNvPr>
          <p:cNvSpPr/>
          <p:nvPr/>
        </p:nvSpPr>
        <p:spPr>
          <a:xfrm>
            <a:off x="6124538" y="1928031"/>
            <a:ext cx="183786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15 135a </a:t>
            </a:r>
            <a:r>
              <a:rPr lang="en-US" dirty="0" err="1"/>
              <a:t>af</a:t>
            </a:r>
            <a:r>
              <a:rPr lang="en-US" dirty="0"/>
              <a:t> 3g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92862A-44F7-46BB-9796-E353343DE261}"/>
              </a:ext>
            </a:extLst>
          </p:cNvPr>
          <p:cNvSpPr/>
          <p:nvPr/>
        </p:nvSpPr>
        <p:spPr>
          <a:xfrm>
            <a:off x="7962405" y="4687387"/>
            <a:ext cx="183786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 c d e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F651B2-7470-41FD-A4F6-2B604EACDDCA}"/>
              </a:ext>
            </a:extLst>
          </p:cNvPr>
          <p:cNvSpPr/>
          <p:nvPr/>
        </p:nvSpPr>
        <p:spPr>
          <a:xfrm>
            <a:off x="9800272" y="4687387"/>
            <a:ext cx="183786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15 135a </a:t>
            </a:r>
            <a:r>
              <a:rPr lang="en-US" dirty="0" err="1"/>
              <a:t>af</a:t>
            </a:r>
            <a:r>
              <a:rPr lang="en-US" dirty="0"/>
              <a:t> 3g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C399CC-0075-4CEC-8EF0-CE47CF6D640F}"/>
              </a:ext>
            </a:extLst>
          </p:cNvPr>
          <p:cNvSpPr/>
          <p:nvPr/>
        </p:nvSpPr>
        <p:spPr>
          <a:xfrm>
            <a:off x="6124538" y="4689182"/>
            <a:ext cx="1837867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8….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75730A5-04E9-45E4-8959-FB6E34DAC0E1}"/>
              </a:ext>
            </a:extLst>
          </p:cNvPr>
          <p:cNvSpPr/>
          <p:nvPr/>
        </p:nvSpPr>
        <p:spPr>
          <a:xfrm>
            <a:off x="2505693" y="1420184"/>
            <a:ext cx="5094514" cy="23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F980F0-0A67-47FC-8A39-31093E0C516E}"/>
              </a:ext>
            </a:extLst>
          </p:cNvPr>
          <p:cNvSpPr txBox="1"/>
          <p:nvPr/>
        </p:nvSpPr>
        <p:spPr>
          <a:xfrm>
            <a:off x="3831771" y="1183574"/>
            <a:ext cx="189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order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D2B562-DD5B-45C6-88F3-880C108526D6}"/>
              </a:ext>
            </a:extLst>
          </p:cNvPr>
          <p:cNvSpPr/>
          <p:nvPr/>
        </p:nvSpPr>
        <p:spPr>
          <a:xfrm>
            <a:off x="6177147" y="5614153"/>
            <a:ext cx="5094514" cy="23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FCC1C-E915-400B-B579-B98B6453FA43}"/>
              </a:ext>
            </a:extLst>
          </p:cNvPr>
          <p:cNvSpPr txBox="1"/>
          <p:nvPr/>
        </p:nvSpPr>
        <p:spPr>
          <a:xfrm>
            <a:off x="7503225" y="5377543"/>
            <a:ext cx="189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order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549A0837-ADAF-41FF-AEF8-EC59D516F511}"/>
              </a:ext>
            </a:extLst>
          </p:cNvPr>
          <p:cNvSpPr/>
          <p:nvPr/>
        </p:nvSpPr>
        <p:spPr>
          <a:xfrm>
            <a:off x="4333671" y="3637956"/>
            <a:ext cx="1033474" cy="3760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B83F43-2163-4C69-BCF5-895DCD5CDBB6}"/>
              </a:ext>
            </a:extLst>
          </p:cNvPr>
          <p:cNvSpPr txBox="1"/>
          <p:nvPr/>
        </p:nvSpPr>
        <p:spPr>
          <a:xfrm>
            <a:off x="4580811" y="3972147"/>
            <a:ext cx="58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  <a:p>
            <a:r>
              <a:rPr lang="en-US" dirty="0"/>
              <a:t>(IP)</a:t>
            </a:r>
          </a:p>
        </p:txBody>
      </p:sp>
    </p:spTree>
    <p:extLst>
      <p:ext uri="{BB962C8B-B14F-4D97-AF65-F5344CB8AC3E}">
        <p14:creationId xmlns:p14="http://schemas.microsoft.com/office/powerpoint/2010/main" val="37178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9414-8769-423A-99F7-A0DDB0BC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62CB9-6DDF-4961-8D74-00F3DE43F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69" y="-16778"/>
            <a:ext cx="9001123" cy="6858000"/>
          </a:xfrm>
        </p:spPr>
      </p:pic>
    </p:spTree>
    <p:extLst>
      <p:ext uri="{BB962C8B-B14F-4D97-AF65-F5344CB8AC3E}">
        <p14:creationId xmlns:p14="http://schemas.microsoft.com/office/powerpoint/2010/main" val="385334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52E6-2F30-4747-ADEB-2DAA0138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E3F96-AED7-4779-81B4-5474EB2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tcp congestion control">
            <a:extLst>
              <a:ext uri="{FF2B5EF4-FFF2-40B4-BE49-F238E27FC236}">
                <a16:creationId xmlns:a16="http://schemas.microsoft.com/office/drawing/2014/main" id="{51E03F73-F79F-4778-8442-AAC037B6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87" y="1766949"/>
            <a:ext cx="7282417" cy="30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5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8D438-9ED5-493E-AF27-5E06F30B670C}"/>
              </a:ext>
            </a:extLst>
          </p:cNvPr>
          <p:cNvSpPr txBox="1">
            <a:spLocks/>
          </p:cNvSpPr>
          <p:nvPr/>
        </p:nvSpPr>
        <p:spPr>
          <a:xfrm rot="16200000">
            <a:off x="-1287118" y="3143526"/>
            <a:ext cx="4075044" cy="8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TCP client-server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D6FA1-ACBC-4FA0-A6C4-C891F9B6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9444" y="415851"/>
            <a:ext cx="6786708" cy="5955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2F9484-0CC2-45C8-9095-125F81686472}"/>
              </a:ext>
            </a:extLst>
          </p:cNvPr>
          <p:cNvSpPr/>
          <p:nvPr/>
        </p:nvSpPr>
        <p:spPr>
          <a:xfrm>
            <a:off x="2171700" y="3327400"/>
            <a:ext cx="7010400" cy="2286000"/>
          </a:xfrm>
          <a:prstGeom prst="rect">
            <a:avLst/>
          </a:prstGeom>
          <a:solidFill>
            <a:srgbClr val="5B9BD5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55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554-8CDE-427B-8C08-D2D9AEE4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0276"/>
          </a:xfrm>
        </p:spPr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45CFF-BE4B-4007-BE6E-5AA1DF913C3B}"/>
              </a:ext>
            </a:extLst>
          </p:cNvPr>
          <p:cNvSpPr txBox="1"/>
          <p:nvPr/>
        </p:nvSpPr>
        <p:spPr>
          <a:xfrm>
            <a:off x="5882055" y="1973202"/>
            <a:ext cx="614113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types.h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socket.h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socket(int domain, int type, int protocol);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9D88E-EDEE-402B-A5E5-C0CA3529E59C}"/>
              </a:ext>
            </a:extLst>
          </p:cNvPr>
          <p:cNvSpPr txBox="1"/>
          <p:nvPr/>
        </p:nvSpPr>
        <p:spPr>
          <a:xfrm>
            <a:off x="140677" y="1034394"/>
            <a:ext cx="614113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socket.h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socket(int family, int type, int protocol);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FDBE4-CCEB-4846-A034-DB1A9B33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016" y="2627258"/>
            <a:ext cx="4464287" cy="344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49ACE-A3CB-4193-9A36-6C551AFC0340}"/>
              </a:ext>
            </a:extLst>
          </p:cNvPr>
          <p:cNvSpPr txBox="1"/>
          <p:nvPr/>
        </p:nvSpPr>
        <p:spPr>
          <a:xfrm>
            <a:off x="5383237" y="3241431"/>
            <a:ext cx="15644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Domain</a:t>
            </a:r>
            <a:endParaRPr lang="sv-SE" i="1" dirty="0"/>
          </a:p>
          <a:p>
            <a:r>
              <a:rPr lang="sv-SE" dirty="0"/>
              <a:t>AF_UNIX</a:t>
            </a:r>
          </a:p>
          <a:p>
            <a:r>
              <a:rPr lang="sv-SE" dirty="0"/>
              <a:t>AF_LOCAL</a:t>
            </a:r>
          </a:p>
          <a:p>
            <a:r>
              <a:rPr lang="sv-SE" dirty="0"/>
              <a:t>AF_INET</a:t>
            </a:r>
          </a:p>
          <a:p>
            <a:r>
              <a:rPr lang="sv-SE" dirty="0"/>
              <a:t>AF_INET6</a:t>
            </a:r>
          </a:p>
          <a:p>
            <a:r>
              <a:rPr lang="sv-SE" dirty="0"/>
              <a:t>AF_IPX</a:t>
            </a:r>
          </a:p>
          <a:p>
            <a:r>
              <a:rPr lang="sv-SE" dirty="0"/>
              <a:t>AF_NETLINK</a:t>
            </a:r>
          </a:p>
          <a:p>
            <a:r>
              <a:rPr lang="sv-SE" dirty="0"/>
              <a:t>AF_X25</a:t>
            </a:r>
          </a:p>
          <a:p>
            <a:r>
              <a:rPr lang="sv-SE" dirty="0"/>
              <a:t>AF_AX25</a:t>
            </a:r>
          </a:p>
          <a:p>
            <a:r>
              <a:rPr lang="sv-SE" dirty="0"/>
              <a:t>AF_ATMPVC</a:t>
            </a:r>
          </a:p>
          <a:p>
            <a:r>
              <a:rPr lang="sv-SE" dirty="0"/>
              <a:t>AF_APPLETALK</a:t>
            </a:r>
          </a:p>
          <a:p>
            <a:r>
              <a:rPr lang="sv-SE" dirty="0"/>
              <a:t>AF_PACKET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4956C-F17E-42E7-A50C-495F7F64347D}"/>
              </a:ext>
            </a:extLst>
          </p:cNvPr>
          <p:cNvSpPr txBox="1"/>
          <p:nvPr/>
        </p:nvSpPr>
        <p:spPr>
          <a:xfrm>
            <a:off x="7547317" y="3266938"/>
            <a:ext cx="18728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Type</a:t>
            </a:r>
            <a:endParaRPr lang="sv-SE" i="1" dirty="0"/>
          </a:p>
          <a:p>
            <a:r>
              <a:rPr lang="sv-SE" b="1" dirty="0"/>
              <a:t>SOCK_STREAM</a:t>
            </a:r>
          </a:p>
          <a:p>
            <a:r>
              <a:rPr lang="sv-SE" dirty="0"/>
              <a:t>SOCK_DGRAM</a:t>
            </a:r>
          </a:p>
          <a:p>
            <a:r>
              <a:rPr lang="sv-SE" dirty="0"/>
              <a:t>SOCK_SEQPACKET</a:t>
            </a:r>
          </a:p>
          <a:p>
            <a:r>
              <a:rPr lang="sv-SE" dirty="0"/>
              <a:t>SOCK_RAW</a:t>
            </a:r>
          </a:p>
          <a:p>
            <a:r>
              <a:rPr lang="sv-SE" dirty="0"/>
              <a:t>SOCK_RDM</a:t>
            </a:r>
          </a:p>
          <a:p>
            <a:r>
              <a:rPr lang="sv-SE" dirty="0"/>
              <a:t>SOCK_PACKET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16609-3098-47B9-AC34-BD556DD63366}"/>
              </a:ext>
            </a:extLst>
          </p:cNvPr>
          <p:cNvSpPr/>
          <p:nvPr/>
        </p:nvSpPr>
        <p:spPr>
          <a:xfrm>
            <a:off x="9777791" y="3266938"/>
            <a:ext cx="1576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i="1" dirty="0" err="1"/>
              <a:t>Protocol</a:t>
            </a:r>
            <a:endParaRPr lang="en-US" i="1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/protocols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9A587B-6E11-4AC7-9ABB-6E247A994839}"/>
              </a:ext>
            </a:extLst>
          </p:cNvPr>
          <p:cNvSpPr/>
          <p:nvPr/>
        </p:nvSpPr>
        <p:spPr>
          <a:xfrm>
            <a:off x="8904232" y="5550384"/>
            <a:ext cx="2921391" cy="603675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all combinations 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C5279-F193-47DF-BF64-1212F1D269CE}"/>
              </a:ext>
            </a:extLst>
          </p:cNvPr>
          <p:cNvSpPr/>
          <p:nvPr/>
        </p:nvSpPr>
        <p:spPr>
          <a:xfrm>
            <a:off x="6444603" y="941287"/>
            <a:ext cx="3668551" cy="924103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On Success, returns a non-negative integer, a socket descriptor.</a:t>
            </a:r>
          </a:p>
        </p:txBody>
      </p:sp>
    </p:spTree>
    <p:extLst>
      <p:ext uri="{BB962C8B-B14F-4D97-AF65-F5344CB8AC3E}">
        <p14:creationId xmlns:p14="http://schemas.microsoft.com/office/powerpoint/2010/main" val="290504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A224-27C8-4557-AA7D-AB38051C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55433" y="3520267"/>
            <a:ext cx="5792573" cy="960850"/>
          </a:xfrm>
        </p:spPr>
        <p:txBody>
          <a:bodyPr/>
          <a:lstStyle/>
          <a:p>
            <a:r>
              <a:rPr lang="en-US" dirty="0"/>
              <a:t>The TCP State Machine</a:t>
            </a:r>
          </a:p>
        </p:txBody>
      </p:sp>
      <p:pic>
        <p:nvPicPr>
          <p:cNvPr id="1026" name="Picture 2" descr="Image result for tcp state diagram">
            <a:extLst>
              <a:ext uri="{FF2B5EF4-FFF2-40B4-BE49-F238E27FC236}">
                <a16:creationId xmlns:a16="http://schemas.microsoft.com/office/drawing/2014/main" id="{A3DB3720-0298-46B2-8E68-64B9E6C47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67" y="166254"/>
            <a:ext cx="7426035" cy="65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915182"/>
      </p:ext>
    </p:extLst>
  </p:cSld>
  <p:clrMapOvr>
    <a:masterClrMapping/>
  </p:clrMapOvr>
</p:sld>
</file>

<file path=ppt/theme/theme1.xml><?xml version="1.0" encoding="utf-8"?>
<a:theme xmlns:a="http://schemas.openxmlformats.org/drawingml/2006/main" name="B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" id="{392E5039-25C4-4405-9D3D-1D046D92AF98}" vid="{8A54BCE0-11CA-480F-BE60-1E6FBF859E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BTH</Template>
  <TotalTime>2082</TotalTime>
  <Words>1021</Words>
  <Application>Microsoft Office PowerPoint</Application>
  <PresentationFormat>Widescreen</PresentationFormat>
  <Paragraphs>313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Gill Sans MT</vt:lpstr>
      <vt:lpstr>Helvetica</vt:lpstr>
      <vt:lpstr>Lucida Console</vt:lpstr>
      <vt:lpstr>BTH</vt:lpstr>
      <vt:lpstr>TCP Sockets (part 1)</vt:lpstr>
      <vt:lpstr>TCP</vt:lpstr>
      <vt:lpstr>Stream vs Message TCP vs UDP</vt:lpstr>
      <vt:lpstr>Byte Steam</vt:lpstr>
      <vt:lpstr>PowerPoint Presentation</vt:lpstr>
      <vt:lpstr>TCP Congestion Control</vt:lpstr>
      <vt:lpstr>PowerPoint Presentation</vt:lpstr>
      <vt:lpstr>Socket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The TCP State Machine</vt:lpstr>
      <vt:lpstr>Summary</vt:lpstr>
      <vt:lpstr>Connect()</vt:lpstr>
      <vt:lpstr>Bind()</vt:lpstr>
      <vt:lpstr>listen()</vt:lpstr>
      <vt:lpstr>Kernel TCP Queues </vt:lpstr>
      <vt:lpstr>Three-way handshake + que</vt:lpstr>
      <vt:lpstr>Accept()</vt:lpstr>
      <vt:lpstr>Simple Server</vt:lpstr>
      <vt:lpstr>Fork &amp; Exec</vt:lpstr>
      <vt:lpstr>Fork (&amp; Exec)</vt:lpstr>
      <vt:lpstr>Fork &amp; Exec</vt:lpstr>
      <vt:lpstr>Concurrent Servers</vt:lpstr>
      <vt:lpstr>Concurrent Servers</vt:lpstr>
      <vt:lpstr>Concurrent Servers</vt:lpstr>
      <vt:lpstr>Concurrent Servers</vt:lpstr>
      <vt:lpstr>Concurrent Server (fork)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2019-03-14T09:07:44Z</dcterms:modified>
</cp:coreProperties>
</file>