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19" r:id="rId3"/>
    <p:sldId id="391" r:id="rId4"/>
    <p:sldId id="424" r:id="rId5"/>
    <p:sldId id="395" r:id="rId6"/>
    <p:sldId id="396" r:id="rId7"/>
    <p:sldId id="420" r:id="rId8"/>
    <p:sldId id="397" r:id="rId9"/>
    <p:sldId id="398" r:id="rId10"/>
    <p:sldId id="399" r:id="rId11"/>
    <p:sldId id="400" r:id="rId12"/>
    <p:sldId id="401" r:id="rId13"/>
    <p:sldId id="403" r:id="rId14"/>
    <p:sldId id="404" r:id="rId15"/>
    <p:sldId id="421" r:id="rId16"/>
    <p:sldId id="425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22" r:id="rId32"/>
    <p:sldId id="4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B361C-2E97-4681-98D8-253D436BAF60}" v="139" dt="2019-03-17T13:50:13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38"/>
    <p:restoredTop sz="93192"/>
  </p:normalViewPr>
  <p:slideViewPr>
    <p:cSldViewPr snapToGrid="0" snapToObjects="1">
      <p:cViewPr varScale="1">
        <p:scale>
          <a:sx n="134" d="100"/>
          <a:sy n="134" d="100"/>
        </p:scale>
        <p:origin x="1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Arlos" userId="a02e9f34-b7c1-458f-b069-bfd244fb69b9" providerId="ADAL" clId="{0876B42A-9269-472D-9148-7B82F032C60C}"/>
    <pc:docChg chg="modSld">
      <pc:chgData name="Patrik Arlos" userId="a02e9f34-b7c1-458f-b069-bfd244fb69b9" providerId="ADAL" clId="{0876B42A-9269-472D-9148-7B82F032C60C}" dt="2019-01-15T13:20:43.470" v="2" actId="20577"/>
      <pc:docMkLst>
        <pc:docMk/>
      </pc:docMkLst>
      <pc:sldChg chg="modSp">
        <pc:chgData name="Patrik Arlos" userId="a02e9f34-b7c1-458f-b069-bfd244fb69b9" providerId="ADAL" clId="{0876B42A-9269-472D-9148-7B82F032C60C}" dt="2019-01-15T13:20:43.470" v="2" actId="20577"/>
        <pc:sldMkLst>
          <pc:docMk/>
          <pc:sldMk cId="76914611" sldId="256"/>
        </pc:sldMkLst>
        <pc:spChg chg="mod">
          <ac:chgData name="Patrik Arlos" userId="a02e9f34-b7c1-458f-b069-bfd244fb69b9" providerId="ADAL" clId="{0876B42A-9269-472D-9148-7B82F032C60C}" dt="2019-01-15T13:20:43.470" v="2" actId="20577"/>
          <ac:spMkLst>
            <pc:docMk/>
            <pc:sldMk cId="76914611" sldId="256"/>
            <ac:spMk id="2" creationId="{00000000-0000-0000-0000-000000000000}"/>
          </ac:spMkLst>
        </pc:spChg>
      </pc:sldChg>
    </pc:docChg>
  </pc:docChgLst>
  <pc:docChgLst>
    <pc:chgData name="Patrik Arlos" userId="a02e9f34-b7c1-458f-b069-bfd244fb69b9" providerId="ADAL" clId="{587B361C-2E97-4681-98D8-253D436BAF60}"/>
    <pc:docChg chg="undo custSel addSld delSld modSld modMainMaster">
      <pc:chgData name="Patrik Arlos" userId="a02e9f34-b7c1-458f-b069-bfd244fb69b9" providerId="ADAL" clId="{587B361C-2E97-4681-98D8-253D436BAF60}" dt="2019-03-17T13:51:23.949" v="2344" actId="478"/>
      <pc:docMkLst>
        <pc:docMk/>
      </pc:docMkLst>
      <pc:sldChg chg="modSp">
        <pc:chgData name="Patrik Arlos" userId="a02e9f34-b7c1-458f-b069-bfd244fb69b9" providerId="ADAL" clId="{587B361C-2E97-4681-98D8-253D436BAF60}" dt="2019-02-26T07:38:55.458" v="28" actId="6549"/>
        <pc:sldMkLst>
          <pc:docMk/>
          <pc:sldMk cId="76914611" sldId="256"/>
        </pc:sldMkLst>
        <pc:spChg chg="mod">
          <ac:chgData name="Patrik Arlos" userId="a02e9f34-b7c1-458f-b069-bfd244fb69b9" providerId="ADAL" clId="{587B361C-2E97-4681-98D8-253D436BAF60}" dt="2019-02-26T07:38:55.458" v="28" actId="6549"/>
          <ac:spMkLst>
            <pc:docMk/>
            <pc:sldMk cId="76914611" sldId="256"/>
            <ac:spMk id="2" creationId="{00000000-0000-0000-0000-000000000000}"/>
          </ac:spMkLst>
        </pc:spChg>
      </pc:sldChg>
      <pc:sldChg chg="add">
        <pc:chgData name="Patrik Arlos" userId="a02e9f34-b7c1-458f-b069-bfd244fb69b9" providerId="ADAL" clId="{587B361C-2E97-4681-98D8-253D436BAF60}" dt="2019-02-27T12:48:27.003" v="138"/>
        <pc:sldMkLst>
          <pc:docMk/>
          <pc:sldMk cId="3204857666" sldId="391"/>
        </pc:sldMkLst>
      </pc:sldChg>
      <pc:sldChg chg="modSp">
        <pc:chgData name="Patrik Arlos" userId="a02e9f34-b7c1-458f-b069-bfd244fb69b9" providerId="ADAL" clId="{587B361C-2E97-4681-98D8-253D436BAF60}" dt="2019-02-28T08:03:58.857" v="969" actId="14100"/>
        <pc:sldMkLst>
          <pc:docMk/>
          <pc:sldMk cId="659519180" sldId="395"/>
        </pc:sldMkLst>
        <pc:spChg chg="mod">
          <ac:chgData name="Patrik Arlos" userId="a02e9f34-b7c1-458f-b069-bfd244fb69b9" providerId="ADAL" clId="{587B361C-2E97-4681-98D8-253D436BAF60}" dt="2019-02-28T08:03:58.857" v="969" actId="14100"/>
          <ac:spMkLst>
            <pc:docMk/>
            <pc:sldMk cId="659519180" sldId="395"/>
            <ac:spMk id="2" creationId="{66A80E5A-4E4D-4649-AE6F-77D52DBC5931}"/>
          </ac:spMkLst>
        </pc:spChg>
      </pc:sldChg>
      <pc:sldChg chg="addSp delSp modSp">
        <pc:chgData name="Patrik Arlos" userId="a02e9f34-b7c1-458f-b069-bfd244fb69b9" providerId="ADAL" clId="{587B361C-2E97-4681-98D8-253D436BAF60}" dt="2019-03-14T09:37:46.467" v="2262" actId="478"/>
        <pc:sldMkLst>
          <pc:docMk/>
          <pc:sldMk cId="1790612730" sldId="396"/>
        </pc:sldMkLst>
        <pc:spChg chg="add mod ord topLvl">
          <ac:chgData name="Patrik Arlos" userId="a02e9f34-b7c1-458f-b069-bfd244fb69b9" providerId="ADAL" clId="{587B361C-2E97-4681-98D8-253D436BAF60}" dt="2019-02-27T12:53:15.920" v="215" actId="164"/>
          <ac:spMkLst>
            <pc:docMk/>
            <pc:sldMk cId="1790612730" sldId="396"/>
            <ac:spMk id="2" creationId="{ED28D524-7B21-4BFE-A264-774763181260}"/>
          </ac:spMkLst>
        </pc:spChg>
        <pc:spChg chg="mod">
          <ac:chgData name="Patrik Arlos" userId="a02e9f34-b7c1-458f-b069-bfd244fb69b9" providerId="ADAL" clId="{587B361C-2E97-4681-98D8-253D436BAF60}" dt="2019-03-14T09:36:46.280" v="2216" actId="1076"/>
          <ac:spMkLst>
            <pc:docMk/>
            <pc:sldMk cId="1790612730" sldId="396"/>
            <ac:spMk id="3" creationId="{323CD589-EB46-4D41-BBB3-881A4FA5F221}"/>
          </ac:spMkLst>
        </pc:spChg>
        <pc:spChg chg="add mod topLvl">
          <ac:chgData name="Patrik Arlos" userId="a02e9f34-b7c1-458f-b069-bfd244fb69b9" providerId="ADAL" clId="{587B361C-2E97-4681-98D8-253D436BAF60}" dt="2019-02-27T12:53:15.920" v="215" actId="164"/>
          <ac:spMkLst>
            <pc:docMk/>
            <pc:sldMk cId="1790612730" sldId="396"/>
            <ac:spMk id="4" creationId="{564D8A79-0328-43F3-8721-2B9C856DE7E4}"/>
          </ac:spMkLst>
        </pc:spChg>
        <pc:spChg chg="add mod topLvl">
          <ac:chgData name="Patrik Arlos" userId="a02e9f34-b7c1-458f-b069-bfd244fb69b9" providerId="ADAL" clId="{587B361C-2E97-4681-98D8-253D436BAF60}" dt="2019-02-27T12:53:15.920" v="215" actId="164"/>
          <ac:spMkLst>
            <pc:docMk/>
            <pc:sldMk cId="1790612730" sldId="396"/>
            <ac:spMk id="5" creationId="{3D7FE392-8857-427C-8617-4BD4B1FA8ED0}"/>
          </ac:spMkLst>
        </pc:spChg>
        <pc:spChg chg="add mod">
          <ac:chgData name="Patrik Arlos" userId="a02e9f34-b7c1-458f-b069-bfd244fb69b9" providerId="ADAL" clId="{587B361C-2E97-4681-98D8-253D436BAF60}" dt="2019-02-27T12:53:15.920" v="215" actId="164"/>
          <ac:spMkLst>
            <pc:docMk/>
            <pc:sldMk cId="1790612730" sldId="396"/>
            <ac:spMk id="6" creationId="{2533DC6E-1393-430C-8716-0FB29CBAAE19}"/>
          </ac:spMkLst>
        </pc:spChg>
        <pc:spChg chg="add del mod">
          <ac:chgData name="Patrik Arlos" userId="a02e9f34-b7c1-458f-b069-bfd244fb69b9" providerId="ADAL" clId="{587B361C-2E97-4681-98D8-253D436BAF60}" dt="2019-03-14T09:37:46.467" v="2262" actId="478"/>
          <ac:spMkLst>
            <pc:docMk/>
            <pc:sldMk cId="1790612730" sldId="396"/>
            <ac:spMk id="7" creationId="{15C7251D-F90B-4130-9DE1-E3CF047068FB}"/>
          </ac:spMkLst>
        </pc:spChg>
        <pc:spChg chg="mod">
          <ac:chgData name="Patrik Arlos" userId="a02e9f34-b7c1-458f-b069-bfd244fb69b9" providerId="ADAL" clId="{587B361C-2E97-4681-98D8-253D436BAF60}" dt="2019-03-14T09:36:42.781" v="2215" actId="1076"/>
          <ac:spMkLst>
            <pc:docMk/>
            <pc:sldMk cId="1790612730" sldId="396"/>
            <ac:spMk id="9" creationId="{49A5E522-77DC-4EE2-8CFE-E4F9C1A56023}"/>
          </ac:spMkLst>
        </pc:spChg>
        <pc:spChg chg="add mod">
          <ac:chgData name="Patrik Arlos" userId="a02e9f34-b7c1-458f-b069-bfd244fb69b9" providerId="ADAL" clId="{587B361C-2E97-4681-98D8-253D436BAF60}" dt="2019-02-28T08:04:10.659" v="974" actId="20577"/>
          <ac:spMkLst>
            <pc:docMk/>
            <pc:sldMk cId="1790612730" sldId="396"/>
            <ac:spMk id="10" creationId="{C66A5DC1-1A8B-4364-BE4D-4EEA11023DEC}"/>
          </ac:spMkLst>
        </pc:spChg>
        <pc:spChg chg="add mod">
          <ac:chgData name="Patrik Arlos" userId="a02e9f34-b7c1-458f-b069-bfd244fb69b9" providerId="ADAL" clId="{587B361C-2E97-4681-98D8-253D436BAF60}" dt="2019-02-27T12:54:58.841" v="240" actId="164"/>
          <ac:spMkLst>
            <pc:docMk/>
            <pc:sldMk cId="1790612730" sldId="396"/>
            <ac:spMk id="14" creationId="{382A3678-61A5-4480-A2D5-82B3EF9D8006}"/>
          </ac:spMkLst>
        </pc:spChg>
        <pc:spChg chg="mod">
          <ac:chgData name="Patrik Arlos" userId="a02e9f34-b7c1-458f-b069-bfd244fb69b9" providerId="ADAL" clId="{587B361C-2E97-4681-98D8-253D436BAF60}" dt="2019-02-27T12:53:39.693" v="219" actId="20577"/>
          <ac:spMkLst>
            <pc:docMk/>
            <pc:sldMk cId="1790612730" sldId="396"/>
            <ac:spMk id="17" creationId="{26CE1879-3138-4A48-BCAF-1077D0E0B0E2}"/>
          </ac:spMkLst>
        </pc:spChg>
        <pc:spChg chg="del">
          <ac:chgData name="Patrik Arlos" userId="a02e9f34-b7c1-458f-b069-bfd244fb69b9" providerId="ADAL" clId="{587B361C-2E97-4681-98D8-253D436BAF60}" dt="2019-02-27T12:54:02.158" v="223" actId="478"/>
          <ac:spMkLst>
            <pc:docMk/>
            <pc:sldMk cId="1790612730" sldId="396"/>
            <ac:spMk id="26" creationId="{1D2F5BDD-9DC3-4F28-BC3E-9A989031956B}"/>
          </ac:spMkLst>
        </pc:spChg>
        <pc:spChg chg="add mod">
          <ac:chgData name="Patrik Arlos" userId="a02e9f34-b7c1-458f-b069-bfd244fb69b9" providerId="ADAL" clId="{587B361C-2E97-4681-98D8-253D436BAF60}" dt="2019-02-27T12:56:15.248" v="269" actId="1076"/>
          <ac:spMkLst>
            <pc:docMk/>
            <pc:sldMk cId="1790612730" sldId="396"/>
            <ac:spMk id="34" creationId="{0D717871-275E-4E8C-BA97-5BC6B8071308}"/>
          </ac:spMkLst>
        </pc:spChg>
        <pc:spChg chg="add mod">
          <ac:chgData name="Patrik Arlos" userId="a02e9f34-b7c1-458f-b069-bfd244fb69b9" providerId="ADAL" clId="{587B361C-2E97-4681-98D8-253D436BAF60}" dt="2019-02-27T12:56:54.999" v="285" actId="1076"/>
          <ac:spMkLst>
            <pc:docMk/>
            <pc:sldMk cId="1790612730" sldId="396"/>
            <ac:spMk id="35" creationId="{C7F4822C-0B54-4765-A7A5-3567FD101C79}"/>
          </ac:spMkLst>
        </pc:spChg>
        <pc:spChg chg="add mod">
          <ac:chgData name="Patrik Arlos" userId="a02e9f34-b7c1-458f-b069-bfd244fb69b9" providerId="ADAL" clId="{587B361C-2E97-4681-98D8-253D436BAF60}" dt="2019-02-27T12:56:22.325" v="275" actId="20577"/>
          <ac:spMkLst>
            <pc:docMk/>
            <pc:sldMk cId="1790612730" sldId="396"/>
            <ac:spMk id="36" creationId="{52C8D298-CDAE-498E-AB60-47F15E5FE88D}"/>
          </ac:spMkLst>
        </pc:spChg>
        <pc:spChg chg="add mod">
          <ac:chgData name="Patrik Arlos" userId="a02e9f34-b7c1-458f-b069-bfd244fb69b9" providerId="ADAL" clId="{587B361C-2E97-4681-98D8-253D436BAF60}" dt="2019-02-27T13:04:57.694" v="322" actId="313"/>
          <ac:spMkLst>
            <pc:docMk/>
            <pc:sldMk cId="1790612730" sldId="396"/>
            <ac:spMk id="37" creationId="{24CD3303-A092-43E4-A8C9-0C634DE7E724}"/>
          </ac:spMkLst>
        </pc:spChg>
        <pc:spChg chg="add mod">
          <ac:chgData name="Patrik Arlos" userId="a02e9f34-b7c1-458f-b069-bfd244fb69b9" providerId="ADAL" clId="{587B361C-2E97-4681-98D8-253D436BAF60}" dt="2019-02-27T12:57:21.389" v="300" actId="20577"/>
          <ac:spMkLst>
            <pc:docMk/>
            <pc:sldMk cId="1790612730" sldId="396"/>
            <ac:spMk id="38" creationId="{E3CFA91B-BF8B-4EC2-9170-459E7034228E}"/>
          </ac:spMkLst>
        </pc:spChg>
        <pc:spChg chg="add mod">
          <ac:chgData name="Patrik Arlos" userId="a02e9f34-b7c1-458f-b069-bfd244fb69b9" providerId="ADAL" clId="{587B361C-2E97-4681-98D8-253D436BAF60}" dt="2019-02-27T13:07:06.606" v="388" actId="1076"/>
          <ac:spMkLst>
            <pc:docMk/>
            <pc:sldMk cId="1790612730" sldId="396"/>
            <ac:spMk id="41" creationId="{0E8BB350-E524-4E4E-BA2A-CD2A7D4E6B11}"/>
          </ac:spMkLst>
        </pc:spChg>
        <pc:spChg chg="add mod">
          <ac:chgData name="Patrik Arlos" userId="a02e9f34-b7c1-458f-b069-bfd244fb69b9" providerId="ADAL" clId="{587B361C-2E97-4681-98D8-253D436BAF60}" dt="2019-02-27T13:06:44.414" v="371" actId="1076"/>
          <ac:spMkLst>
            <pc:docMk/>
            <pc:sldMk cId="1790612730" sldId="396"/>
            <ac:spMk id="43" creationId="{C3F038AF-FA44-4E86-98DA-E0D8753EB30A}"/>
          </ac:spMkLst>
        </pc:spChg>
        <pc:grpChg chg="add del mod ord">
          <ac:chgData name="Patrik Arlos" userId="a02e9f34-b7c1-458f-b069-bfd244fb69b9" providerId="ADAL" clId="{587B361C-2E97-4681-98D8-253D436BAF60}" dt="2019-02-27T12:52:28.766" v="200" actId="165"/>
          <ac:grpSpMkLst>
            <pc:docMk/>
            <pc:sldMk cId="1790612730" sldId="396"/>
            <ac:grpSpMk id="7" creationId="{18C5DAAA-B693-402F-8BC5-577E2D42984C}"/>
          </ac:grpSpMkLst>
        </pc:grpChg>
        <pc:grpChg chg="add mod">
          <ac:chgData name="Patrik Arlos" userId="a02e9f34-b7c1-458f-b069-bfd244fb69b9" providerId="ADAL" clId="{587B361C-2E97-4681-98D8-253D436BAF60}" dt="2019-02-27T12:55:27.775" v="246" actId="1076"/>
          <ac:grpSpMkLst>
            <pc:docMk/>
            <pc:sldMk cId="1790612730" sldId="396"/>
            <ac:grpSpMk id="13" creationId="{3B7C6AAC-61AC-49CE-9610-37C05CF242A8}"/>
          </ac:grpSpMkLst>
        </pc:grpChg>
        <pc:grpChg chg="add mod">
          <ac:chgData name="Patrik Arlos" userId="a02e9f34-b7c1-458f-b069-bfd244fb69b9" providerId="ADAL" clId="{587B361C-2E97-4681-98D8-253D436BAF60}" dt="2019-02-27T12:55:24.864" v="245" actId="1076"/>
          <ac:grpSpMkLst>
            <pc:docMk/>
            <pc:sldMk cId="1790612730" sldId="396"/>
            <ac:grpSpMk id="15" creationId="{3C99C573-75D8-49F4-8CC8-3CE5646DB61C}"/>
          </ac:grpSpMkLst>
        </pc:grpChg>
        <pc:grpChg chg="add mod">
          <ac:chgData name="Patrik Arlos" userId="a02e9f34-b7c1-458f-b069-bfd244fb69b9" providerId="ADAL" clId="{587B361C-2E97-4681-98D8-253D436BAF60}" dt="2019-02-27T12:54:58.841" v="240" actId="164"/>
          <ac:grpSpMkLst>
            <pc:docMk/>
            <pc:sldMk cId="1790612730" sldId="396"/>
            <ac:grpSpMk id="22" creationId="{593EB505-5D81-4F15-85C6-6CE01C5C5790}"/>
          </ac:grpSpMkLst>
        </pc:grpChg>
        <pc:grpChg chg="add mod">
          <ac:chgData name="Patrik Arlos" userId="a02e9f34-b7c1-458f-b069-bfd244fb69b9" providerId="ADAL" clId="{587B361C-2E97-4681-98D8-253D436BAF60}" dt="2019-02-27T12:55:33.512" v="247" actId="1076"/>
          <ac:grpSpMkLst>
            <pc:docMk/>
            <pc:sldMk cId="1790612730" sldId="396"/>
            <ac:grpSpMk id="28" creationId="{B34FF9D5-6F6A-40B5-B654-AFE94E5BF979}"/>
          </ac:grpSpMkLst>
        </pc:grpChg>
        <pc:picChg chg="del mod">
          <ac:chgData name="Patrik Arlos" userId="a02e9f34-b7c1-458f-b069-bfd244fb69b9" providerId="ADAL" clId="{587B361C-2E97-4681-98D8-253D436BAF60}" dt="2019-02-27T12:57:30.039" v="301" actId="478"/>
          <ac:picMkLst>
            <pc:docMk/>
            <pc:sldMk cId="1790612730" sldId="396"/>
            <ac:picMk id="1027" creationId="{6282FFC0-F899-4B8D-A6F0-4F126674BC60}"/>
          </ac:picMkLst>
        </pc:picChg>
        <pc:cxnChg chg="add mod">
          <ac:chgData name="Patrik Arlos" userId="a02e9f34-b7c1-458f-b069-bfd244fb69b9" providerId="ADAL" clId="{587B361C-2E97-4681-98D8-253D436BAF60}" dt="2019-02-28T08:04:14.035" v="980" actId="1038"/>
          <ac:cxnSpMkLst>
            <pc:docMk/>
            <pc:sldMk cId="1790612730" sldId="396"/>
            <ac:cxnSpMk id="11" creationId="{42E0F0E3-12EB-4949-BF76-5DCC7FCC9485}"/>
          </ac:cxnSpMkLst>
        </pc:cxnChg>
        <pc:cxnChg chg="del">
          <ac:chgData name="Patrik Arlos" userId="a02e9f34-b7c1-458f-b069-bfd244fb69b9" providerId="ADAL" clId="{587B361C-2E97-4681-98D8-253D436BAF60}" dt="2019-02-27T12:53:45.171" v="220" actId="478"/>
          <ac:cxnSpMkLst>
            <pc:docMk/>
            <pc:sldMk cId="1790612730" sldId="396"/>
            <ac:cxnSpMk id="21" creationId="{7435AD08-4E3E-43F9-A209-117B7549A04F}"/>
          </ac:cxnSpMkLst>
        </pc:cxnChg>
        <pc:cxnChg chg="add mod">
          <ac:chgData name="Patrik Arlos" userId="a02e9f34-b7c1-458f-b069-bfd244fb69b9" providerId="ADAL" clId="{587B361C-2E97-4681-98D8-253D436BAF60}" dt="2019-02-27T12:55:51.571" v="260" actId="692"/>
          <ac:cxnSpMkLst>
            <pc:docMk/>
            <pc:sldMk cId="1790612730" sldId="396"/>
            <ac:cxnSpMk id="30" creationId="{616CDBB0-65DC-4686-89BC-CBB8A7549F33}"/>
          </ac:cxnSpMkLst>
        </pc:cxnChg>
        <pc:cxnChg chg="add mod">
          <ac:chgData name="Patrik Arlos" userId="a02e9f34-b7c1-458f-b069-bfd244fb69b9" providerId="ADAL" clId="{587B361C-2E97-4681-98D8-253D436BAF60}" dt="2019-02-27T12:56:03.743" v="263" actId="14100"/>
          <ac:cxnSpMkLst>
            <pc:docMk/>
            <pc:sldMk cId="1790612730" sldId="396"/>
            <ac:cxnSpMk id="32" creationId="{6EC1AB87-D1E8-45C8-816F-C1406A3FF6A4}"/>
          </ac:cxnSpMkLst>
        </pc:cxnChg>
        <pc:cxnChg chg="add mod">
          <ac:chgData name="Patrik Arlos" userId="a02e9f34-b7c1-458f-b069-bfd244fb69b9" providerId="ADAL" clId="{587B361C-2E97-4681-98D8-253D436BAF60}" dt="2019-02-27T13:06:40.438" v="370" actId="14100"/>
          <ac:cxnSpMkLst>
            <pc:docMk/>
            <pc:sldMk cId="1790612730" sldId="396"/>
            <ac:cxnSpMk id="40" creationId="{BCC31D6D-E6E0-46CA-88C1-E8D7B243CB30}"/>
          </ac:cxnSpMkLst>
        </pc:cxnChg>
        <pc:cxnChg chg="add mod">
          <ac:chgData name="Patrik Arlos" userId="a02e9f34-b7c1-458f-b069-bfd244fb69b9" providerId="ADAL" clId="{587B361C-2E97-4681-98D8-253D436BAF60}" dt="2019-02-27T13:07:00.452" v="387" actId="692"/>
          <ac:cxnSpMkLst>
            <pc:docMk/>
            <pc:sldMk cId="1790612730" sldId="396"/>
            <ac:cxnSpMk id="45" creationId="{86263819-2546-4197-8A27-B0AEBB10F611}"/>
          </ac:cxnSpMkLst>
        </pc:cxnChg>
        <pc:cxnChg chg="add mod">
          <ac:chgData name="Patrik Arlos" userId="a02e9f34-b7c1-458f-b069-bfd244fb69b9" providerId="ADAL" clId="{587B361C-2E97-4681-98D8-253D436BAF60}" dt="2019-02-27T13:07:19.294" v="391" actId="14100"/>
          <ac:cxnSpMkLst>
            <pc:docMk/>
            <pc:sldMk cId="1790612730" sldId="396"/>
            <ac:cxnSpMk id="47" creationId="{72C8F51A-1403-497D-846D-4FB877A02498}"/>
          </ac:cxnSpMkLst>
        </pc:cxnChg>
      </pc:sldChg>
      <pc:sldChg chg="addSp modSp">
        <pc:chgData name="Patrik Arlos" userId="a02e9f34-b7c1-458f-b069-bfd244fb69b9" providerId="ADAL" clId="{587B361C-2E97-4681-98D8-253D436BAF60}" dt="2019-03-14T09:24:28.580" v="2121" actId="20577"/>
        <pc:sldMkLst>
          <pc:docMk/>
          <pc:sldMk cId="3375459658" sldId="397"/>
        </pc:sldMkLst>
        <pc:spChg chg="mod">
          <ac:chgData name="Patrik Arlos" userId="a02e9f34-b7c1-458f-b069-bfd244fb69b9" providerId="ADAL" clId="{587B361C-2E97-4681-98D8-253D436BAF60}" dt="2019-02-27T14:21:32.435" v="564" actId="20577"/>
          <ac:spMkLst>
            <pc:docMk/>
            <pc:sldMk cId="3375459658" sldId="397"/>
            <ac:spMk id="4" creationId="{99070C99-6544-433F-BAA2-99A316EF9034}"/>
          </ac:spMkLst>
        </pc:spChg>
        <pc:spChg chg="add mod">
          <ac:chgData name="Patrik Arlos" userId="a02e9f34-b7c1-458f-b069-bfd244fb69b9" providerId="ADAL" clId="{587B361C-2E97-4681-98D8-253D436BAF60}" dt="2019-03-14T09:24:28.580" v="2121" actId="20577"/>
          <ac:spMkLst>
            <pc:docMk/>
            <pc:sldMk cId="3375459658" sldId="397"/>
            <ac:spMk id="5" creationId="{6136312A-9182-41E7-82D9-778F19DEC0B4}"/>
          </ac:spMkLst>
        </pc:spChg>
      </pc:sldChg>
      <pc:sldChg chg="addSp modSp">
        <pc:chgData name="Patrik Arlos" userId="a02e9f34-b7c1-458f-b069-bfd244fb69b9" providerId="ADAL" clId="{587B361C-2E97-4681-98D8-253D436BAF60}" dt="2019-03-14T09:24:33.822" v="2122"/>
        <pc:sldMkLst>
          <pc:docMk/>
          <pc:sldMk cId="1433330853" sldId="398"/>
        </pc:sldMkLst>
        <pc:spChg chg="mod">
          <ac:chgData name="Patrik Arlos" userId="a02e9f34-b7c1-458f-b069-bfd244fb69b9" providerId="ADAL" clId="{587B361C-2E97-4681-98D8-253D436BAF60}" dt="2019-02-27T15:52:50.713" v="570" actId="6549"/>
          <ac:spMkLst>
            <pc:docMk/>
            <pc:sldMk cId="1433330853" sldId="398"/>
            <ac:spMk id="4" creationId="{99070C99-6544-433F-BAA2-99A316EF9034}"/>
          </ac:spMkLst>
        </pc:spChg>
        <pc:spChg chg="add">
          <ac:chgData name="Patrik Arlos" userId="a02e9f34-b7c1-458f-b069-bfd244fb69b9" providerId="ADAL" clId="{587B361C-2E97-4681-98D8-253D436BAF60}" dt="2019-03-14T09:24:33.822" v="2122"/>
          <ac:spMkLst>
            <pc:docMk/>
            <pc:sldMk cId="1433330853" sldId="398"/>
            <ac:spMk id="5" creationId="{D4196098-8714-480C-8FB8-C5F91408C4D6}"/>
          </ac:spMkLst>
        </pc:spChg>
      </pc:sldChg>
      <pc:sldChg chg="addSp modSp">
        <pc:chgData name="Patrik Arlos" userId="a02e9f34-b7c1-458f-b069-bfd244fb69b9" providerId="ADAL" clId="{587B361C-2E97-4681-98D8-253D436BAF60}" dt="2019-03-14T09:24:36.556" v="2123"/>
        <pc:sldMkLst>
          <pc:docMk/>
          <pc:sldMk cId="1192822619" sldId="399"/>
        </pc:sldMkLst>
        <pc:spChg chg="mod">
          <ac:chgData name="Patrik Arlos" userId="a02e9f34-b7c1-458f-b069-bfd244fb69b9" providerId="ADAL" clId="{587B361C-2E97-4681-98D8-253D436BAF60}" dt="2019-02-27T15:57:28.976" v="632" actId="20577"/>
          <ac:spMkLst>
            <pc:docMk/>
            <pc:sldMk cId="1192822619" sldId="399"/>
            <ac:spMk id="4" creationId="{99070C99-6544-433F-BAA2-99A316EF9034}"/>
          </ac:spMkLst>
        </pc:spChg>
        <pc:spChg chg="add">
          <ac:chgData name="Patrik Arlos" userId="a02e9f34-b7c1-458f-b069-bfd244fb69b9" providerId="ADAL" clId="{587B361C-2E97-4681-98D8-253D436BAF60}" dt="2019-03-14T09:24:36.556" v="2123"/>
          <ac:spMkLst>
            <pc:docMk/>
            <pc:sldMk cId="1192822619" sldId="399"/>
            <ac:spMk id="5" creationId="{92706A4B-15F0-4E7C-865F-E7ABEAB9A859}"/>
          </ac:spMkLst>
        </pc:spChg>
      </pc:sldChg>
      <pc:sldChg chg="addSp modSp">
        <pc:chgData name="Patrik Arlos" userId="a02e9f34-b7c1-458f-b069-bfd244fb69b9" providerId="ADAL" clId="{587B361C-2E97-4681-98D8-253D436BAF60}" dt="2019-03-14T09:24:41.156" v="2125" actId="1076"/>
        <pc:sldMkLst>
          <pc:docMk/>
          <pc:sldMk cId="1418373729" sldId="400"/>
        </pc:sldMkLst>
        <pc:spChg chg="mod">
          <ac:chgData name="Patrik Arlos" userId="a02e9f34-b7c1-458f-b069-bfd244fb69b9" providerId="ADAL" clId="{587B361C-2E97-4681-98D8-253D436BAF60}" dt="2019-02-27T15:59:31.272" v="640" actId="14100"/>
          <ac:spMkLst>
            <pc:docMk/>
            <pc:sldMk cId="1418373729" sldId="400"/>
            <ac:spMk id="2" creationId="{CB6EAB6F-C976-49C9-BC85-F45C5968BF31}"/>
          </ac:spMkLst>
        </pc:spChg>
        <pc:spChg chg="mod">
          <ac:chgData name="Patrik Arlos" userId="a02e9f34-b7c1-458f-b069-bfd244fb69b9" providerId="ADAL" clId="{587B361C-2E97-4681-98D8-253D436BAF60}" dt="2019-02-27T16:00:35.088" v="651" actId="1076"/>
          <ac:spMkLst>
            <pc:docMk/>
            <pc:sldMk cId="1418373729" sldId="400"/>
            <ac:spMk id="4" creationId="{99070C99-6544-433F-BAA2-99A316EF9034}"/>
          </ac:spMkLst>
        </pc:spChg>
        <pc:spChg chg="add mod">
          <ac:chgData name="Patrik Arlos" userId="a02e9f34-b7c1-458f-b069-bfd244fb69b9" providerId="ADAL" clId="{587B361C-2E97-4681-98D8-253D436BAF60}" dt="2019-03-14T09:24:41.156" v="2125" actId="1076"/>
          <ac:spMkLst>
            <pc:docMk/>
            <pc:sldMk cId="1418373729" sldId="400"/>
            <ac:spMk id="5" creationId="{9A1EA4EB-7684-44D9-8CE4-AFADC74DEA1D}"/>
          </ac:spMkLst>
        </pc:spChg>
      </pc:sldChg>
      <pc:sldChg chg="addSp modSp">
        <pc:chgData name="Patrik Arlos" userId="a02e9f34-b7c1-458f-b069-bfd244fb69b9" providerId="ADAL" clId="{587B361C-2E97-4681-98D8-253D436BAF60}" dt="2019-03-14T09:25:22.302" v="2159" actId="20577"/>
        <pc:sldMkLst>
          <pc:docMk/>
          <pc:sldMk cId="1451590703" sldId="401"/>
        </pc:sldMkLst>
        <pc:spChg chg="add mod">
          <ac:chgData name="Patrik Arlos" userId="a02e9f34-b7c1-458f-b069-bfd244fb69b9" providerId="ADAL" clId="{587B361C-2E97-4681-98D8-253D436BAF60}" dt="2019-03-14T09:25:22.302" v="2159" actId="20577"/>
          <ac:spMkLst>
            <pc:docMk/>
            <pc:sldMk cId="1451590703" sldId="401"/>
            <ac:spMk id="6" creationId="{DD0E4B8B-1E5A-4B6F-B28B-F9169B6723AD}"/>
          </ac:spMkLst>
        </pc:spChg>
      </pc:sldChg>
      <pc:sldChg chg="addSp">
        <pc:chgData name="Patrik Arlos" userId="a02e9f34-b7c1-458f-b069-bfd244fb69b9" providerId="ADAL" clId="{587B361C-2E97-4681-98D8-253D436BAF60}" dt="2019-03-14T09:25:31.973" v="2160"/>
        <pc:sldMkLst>
          <pc:docMk/>
          <pc:sldMk cId="456120708" sldId="403"/>
        </pc:sldMkLst>
        <pc:spChg chg="add">
          <ac:chgData name="Patrik Arlos" userId="a02e9f34-b7c1-458f-b069-bfd244fb69b9" providerId="ADAL" clId="{587B361C-2E97-4681-98D8-253D436BAF60}" dt="2019-03-14T09:25:31.973" v="2160"/>
          <ac:spMkLst>
            <pc:docMk/>
            <pc:sldMk cId="456120708" sldId="403"/>
            <ac:spMk id="6" creationId="{4D28D54F-A797-438F-B54A-1D32F9414CAA}"/>
          </ac:spMkLst>
        </pc:spChg>
      </pc:sldChg>
      <pc:sldChg chg="addSp modSp">
        <pc:chgData name="Patrik Arlos" userId="a02e9f34-b7c1-458f-b069-bfd244fb69b9" providerId="ADAL" clId="{587B361C-2E97-4681-98D8-253D436BAF60}" dt="2019-03-14T09:25:36.019" v="2162" actId="1076"/>
        <pc:sldMkLst>
          <pc:docMk/>
          <pc:sldMk cId="2920943961" sldId="404"/>
        </pc:sldMkLst>
        <pc:spChg chg="add mod">
          <ac:chgData name="Patrik Arlos" userId="a02e9f34-b7c1-458f-b069-bfd244fb69b9" providerId="ADAL" clId="{587B361C-2E97-4681-98D8-253D436BAF60}" dt="2019-03-14T09:25:36.019" v="2162" actId="1076"/>
          <ac:spMkLst>
            <pc:docMk/>
            <pc:sldMk cId="2920943961" sldId="404"/>
            <ac:spMk id="5" creationId="{A4A2DCD6-8B3D-4991-8C11-5E03B3617F08}"/>
          </ac:spMkLst>
        </pc:spChg>
      </pc:sldChg>
      <pc:sldChg chg="modSp">
        <pc:chgData name="Patrik Arlos" userId="a02e9f34-b7c1-458f-b069-bfd244fb69b9" providerId="ADAL" clId="{587B361C-2E97-4681-98D8-253D436BAF60}" dt="2019-02-27T16:12:21.200" v="924" actId="20577"/>
        <pc:sldMkLst>
          <pc:docMk/>
          <pc:sldMk cId="486460901" sldId="405"/>
        </pc:sldMkLst>
        <pc:spChg chg="mod">
          <ac:chgData name="Patrik Arlos" userId="a02e9f34-b7c1-458f-b069-bfd244fb69b9" providerId="ADAL" clId="{587B361C-2E97-4681-98D8-253D436BAF60}" dt="2019-02-27T16:12:21.200" v="924" actId="20577"/>
          <ac:spMkLst>
            <pc:docMk/>
            <pc:sldMk cId="486460901" sldId="405"/>
            <ac:spMk id="2" creationId="{C4E5A985-73C9-48F9-8EEF-7C6E51A7A843}"/>
          </ac:spMkLst>
        </pc:spChg>
        <pc:spChg chg="mod">
          <ac:chgData name="Patrik Arlos" userId="a02e9f34-b7c1-458f-b069-bfd244fb69b9" providerId="ADAL" clId="{587B361C-2E97-4681-98D8-253D436BAF60}" dt="2019-02-27T16:11:40.431" v="919" actId="14100"/>
          <ac:spMkLst>
            <pc:docMk/>
            <pc:sldMk cId="486460901" sldId="405"/>
            <ac:spMk id="3" creationId="{AEC063E1-C9A2-4A05-9C11-069EA965B027}"/>
          </ac:spMkLst>
        </pc:spChg>
      </pc:sldChg>
      <pc:sldChg chg="modSp">
        <pc:chgData name="Patrik Arlos" userId="a02e9f34-b7c1-458f-b069-bfd244fb69b9" providerId="ADAL" clId="{587B361C-2E97-4681-98D8-253D436BAF60}" dt="2019-03-14T09:49:32.371" v="2264" actId="20577"/>
        <pc:sldMkLst>
          <pc:docMk/>
          <pc:sldMk cId="3588003170" sldId="407"/>
        </pc:sldMkLst>
        <pc:spChg chg="mod">
          <ac:chgData name="Patrik Arlos" userId="a02e9f34-b7c1-458f-b069-bfd244fb69b9" providerId="ADAL" clId="{587B361C-2E97-4681-98D8-253D436BAF60}" dt="2019-02-27T16:12:46.165" v="926" actId="14100"/>
          <ac:spMkLst>
            <pc:docMk/>
            <pc:sldMk cId="3588003170" sldId="407"/>
            <ac:spMk id="2" creationId="{79BF8B63-6689-4B35-A403-73A47C5C5782}"/>
          </ac:spMkLst>
        </pc:spChg>
        <pc:spChg chg="mod">
          <ac:chgData name="Patrik Arlos" userId="a02e9f34-b7c1-458f-b069-bfd244fb69b9" providerId="ADAL" clId="{587B361C-2E97-4681-98D8-253D436BAF60}" dt="2019-03-14T09:49:32.371" v="2264" actId="20577"/>
          <ac:spMkLst>
            <pc:docMk/>
            <pc:sldMk cId="3588003170" sldId="407"/>
            <ac:spMk id="3" creationId="{570F392B-CB18-4135-9A81-8120997720F5}"/>
          </ac:spMkLst>
        </pc:spChg>
      </pc:sldChg>
      <pc:sldChg chg="modSp">
        <pc:chgData name="Patrik Arlos" userId="a02e9f34-b7c1-458f-b069-bfd244fb69b9" providerId="ADAL" clId="{587B361C-2E97-4681-98D8-253D436BAF60}" dt="2019-02-27T16:13:26.136" v="934" actId="14100"/>
        <pc:sldMkLst>
          <pc:docMk/>
          <pc:sldMk cId="3256300372" sldId="408"/>
        </pc:sldMkLst>
        <pc:spChg chg="mod">
          <ac:chgData name="Patrik Arlos" userId="a02e9f34-b7c1-458f-b069-bfd244fb69b9" providerId="ADAL" clId="{587B361C-2E97-4681-98D8-253D436BAF60}" dt="2019-02-27T16:13:10.903" v="931" actId="14100"/>
          <ac:spMkLst>
            <pc:docMk/>
            <pc:sldMk cId="3256300372" sldId="408"/>
            <ac:spMk id="2" creationId="{82CD6F50-E1CA-472D-8311-9940C3356F89}"/>
          </ac:spMkLst>
        </pc:spChg>
        <pc:spChg chg="mod">
          <ac:chgData name="Patrik Arlos" userId="a02e9f34-b7c1-458f-b069-bfd244fb69b9" providerId="ADAL" clId="{587B361C-2E97-4681-98D8-253D436BAF60}" dt="2019-02-27T16:13:26.136" v="934" actId="14100"/>
          <ac:spMkLst>
            <pc:docMk/>
            <pc:sldMk cId="3256300372" sldId="408"/>
            <ac:spMk id="3" creationId="{4E3E6622-FF9D-49C2-A7D0-EB2D9B306435}"/>
          </ac:spMkLst>
        </pc:spChg>
      </pc:sldChg>
      <pc:sldChg chg="modSp">
        <pc:chgData name="Patrik Arlos" userId="a02e9f34-b7c1-458f-b069-bfd244fb69b9" providerId="ADAL" clId="{587B361C-2E97-4681-98D8-253D436BAF60}" dt="2019-02-28T08:19:37.310" v="989" actId="20577"/>
        <pc:sldMkLst>
          <pc:docMk/>
          <pc:sldMk cId="1779492170" sldId="409"/>
        </pc:sldMkLst>
        <pc:spChg chg="mod">
          <ac:chgData name="Patrik Arlos" userId="a02e9f34-b7c1-458f-b069-bfd244fb69b9" providerId="ADAL" clId="{587B361C-2E97-4681-98D8-253D436BAF60}" dt="2019-02-27T16:13:36.784" v="936" actId="14100"/>
          <ac:spMkLst>
            <pc:docMk/>
            <pc:sldMk cId="1779492170" sldId="409"/>
            <ac:spMk id="2" creationId="{940E7E25-E0D0-4AA7-A4A3-9FA78F7114F3}"/>
          </ac:spMkLst>
        </pc:spChg>
        <pc:spChg chg="mod">
          <ac:chgData name="Patrik Arlos" userId="a02e9f34-b7c1-458f-b069-bfd244fb69b9" providerId="ADAL" clId="{587B361C-2E97-4681-98D8-253D436BAF60}" dt="2019-02-28T08:19:37.310" v="989" actId="20577"/>
          <ac:spMkLst>
            <pc:docMk/>
            <pc:sldMk cId="1779492170" sldId="409"/>
            <ac:spMk id="3" creationId="{A08F08E4-7C54-4804-9185-865A901235DF}"/>
          </ac:spMkLst>
        </pc:spChg>
      </pc:sldChg>
      <pc:sldChg chg="modSp">
        <pc:chgData name="Patrik Arlos" userId="a02e9f34-b7c1-458f-b069-bfd244fb69b9" providerId="ADAL" clId="{587B361C-2E97-4681-98D8-253D436BAF60}" dt="2019-02-28T08:20:14.592" v="994" actId="1076"/>
        <pc:sldMkLst>
          <pc:docMk/>
          <pc:sldMk cId="1062173818" sldId="410"/>
        </pc:sldMkLst>
        <pc:spChg chg="mod">
          <ac:chgData name="Patrik Arlos" userId="a02e9f34-b7c1-458f-b069-bfd244fb69b9" providerId="ADAL" clId="{587B361C-2E97-4681-98D8-253D436BAF60}" dt="2019-02-27T16:14:03.366" v="943" actId="14100"/>
          <ac:spMkLst>
            <pc:docMk/>
            <pc:sldMk cId="1062173818" sldId="410"/>
            <ac:spMk id="2" creationId="{D49FF40D-75A0-49AD-952A-EE662D80A923}"/>
          </ac:spMkLst>
        </pc:spChg>
        <pc:spChg chg="mod">
          <ac:chgData name="Patrik Arlos" userId="a02e9f34-b7c1-458f-b069-bfd244fb69b9" providerId="ADAL" clId="{587B361C-2E97-4681-98D8-253D436BAF60}" dt="2019-02-28T08:20:01.379" v="992" actId="14100"/>
          <ac:spMkLst>
            <pc:docMk/>
            <pc:sldMk cId="1062173818" sldId="410"/>
            <ac:spMk id="3" creationId="{0D6533EA-D636-4D05-A060-19DA95C47A7E}"/>
          </ac:spMkLst>
        </pc:spChg>
        <pc:spChg chg="mod">
          <ac:chgData name="Patrik Arlos" userId="a02e9f34-b7c1-458f-b069-bfd244fb69b9" providerId="ADAL" clId="{587B361C-2E97-4681-98D8-253D436BAF60}" dt="2019-02-28T08:20:14.592" v="994" actId="1076"/>
          <ac:spMkLst>
            <pc:docMk/>
            <pc:sldMk cId="1062173818" sldId="410"/>
            <ac:spMk id="4" creationId="{01DC942D-CE7B-4E35-B069-A95253BFF101}"/>
          </ac:spMkLst>
        </pc:spChg>
      </pc:sldChg>
      <pc:sldChg chg="addSp delSp modSp">
        <pc:chgData name="Patrik Arlos" userId="a02e9f34-b7c1-458f-b069-bfd244fb69b9" providerId="ADAL" clId="{587B361C-2E97-4681-98D8-253D436BAF60}" dt="2019-03-17T13:51:23.949" v="2344" actId="478"/>
        <pc:sldMkLst>
          <pc:docMk/>
          <pc:sldMk cId="611547148" sldId="411"/>
        </pc:sldMkLst>
        <pc:spChg chg="mod">
          <ac:chgData name="Patrik Arlos" userId="a02e9f34-b7c1-458f-b069-bfd244fb69b9" providerId="ADAL" clId="{587B361C-2E97-4681-98D8-253D436BAF60}" dt="2019-02-27T16:14:48.342" v="951" actId="14100"/>
          <ac:spMkLst>
            <pc:docMk/>
            <pc:sldMk cId="611547148" sldId="411"/>
            <ac:spMk id="2" creationId="{D240F4FB-0A1C-4D86-A9B0-809A57F8B98C}"/>
          </ac:spMkLst>
        </pc:spChg>
        <pc:spChg chg="del mod">
          <ac:chgData name="Patrik Arlos" userId="a02e9f34-b7c1-458f-b069-bfd244fb69b9" providerId="ADAL" clId="{587B361C-2E97-4681-98D8-253D436BAF60}" dt="2019-03-17T13:51:20.901" v="2343" actId="478"/>
          <ac:spMkLst>
            <pc:docMk/>
            <pc:sldMk cId="611547148" sldId="411"/>
            <ac:spMk id="3" creationId="{81CE225D-5674-41E5-AA9A-0EC7E165E80A}"/>
          </ac:spMkLst>
        </pc:spChg>
        <pc:spChg chg="add mod">
          <ac:chgData name="Patrik Arlos" userId="a02e9f34-b7c1-458f-b069-bfd244fb69b9" providerId="ADAL" clId="{587B361C-2E97-4681-98D8-253D436BAF60}" dt="2019-03-17T13:51:16.445" v="2341" actId="20577"/>
          <ac:spMkLst>
            <pc:docMk/>
            <pc:sldMk cId="611547148" sldId="411"/>
            <ac:spMk id="4" creationId="{4AED4D7A-A7B2-44AD-9863-62D5FF8813A7}"/>
          </ac:spMkLst>
        </pc:spChg>
        <pc:spChg chg="mod">
          <ac:chgData name="Patrik Arlos" userId="a02e9f34-b7c1-458f-b069-bfd244fb69b9" providerId="ADAL" clId="{587B361C-2E97-4681-98D8-253D436BAF60}" dt="2019-03-17T13:48:07.847" v="2300" actId="1076"/>
          <ac:spMkLst>
            <pc:docMk/>
            <pc:sldMk cId="611547148" sldId="411"/>
            <ac:spMk id="5" creationId="{2547FCB2-07A6-4447-9649-7020B61EF381}"/>
          </ac:spMkLst>
        </pc:spChg>
        <pc:spChg chg="add del">
          <ac:chgData name="Patrik Arlos" userId="a02e9f34-b7c1-458f-b069-bfd244fb69b9" providerId="ADAL" clId="{587B361C-2E97-4681-98D8-253D436BAF60}" dt="2019-03-17T13:50:03.477" v="2314"/>
          <ac:spMkLst>
            <pc:docMk/>
            <pc:sldMk cId="611547148" sldId="411"/>
            <ac:spMk id="6" creationId="{1C6C6F04-AAB0-4750-84EA-F878D4889ADE}"/>
          </ac:spMkLst>
        </pc:spChg>
        <pc:spChg chg="add del">
          <ac:chgData name="Patrik Arlos" userId="a02e9f34-b7c1-458f-b069-bfd244fb69b9" providerId="ADAL" clId="{587B361C-2E97-4681-98D8-253D436BAF60}" dt="2019-03-17T13:50:06.307" v="2316"/>
          <ac:spMkLst>
            <pc:docMk/>
            <pc:sldMk cId="611547148" sldId="411"/>
            <ac:spMk id="7" creationId="{AE47C72A-EC86-4C3B-BC54-283196CBAF0B}"/>
          </ac:spMkLst>
        </pc:spChg>
        <pc:spChg chg="add mod">
          <ac:chgData name="Patrik Arlos" userId="a02e9f34-b7c1-458f-b069-bfd244fb69b9" providerId="ADAL" clId="{587B361C-2E97-4681-98D8-253D436BAF60}" dt="2019-03-17T13:50:58.361" v="2332" actId="1076"/>
          <ac:spMkLst>
            <pc:docMk/>
            <pc:sldMk cId="611547148" sldId="411"/>
            <ac:spMk id="8" creationId="{CE07E15D-9608-4B02-8667-23A4035DA839}"/>
          </ac:spMkLst>
        </pc:spChg>
        <pc:spChg chg="add del mod">
          <ac:chgData name="Patrik Arlos" userId="a02e9f34-b7c1-458f-b069-bfd244fb69b9" providerId="ADAL" clId="{587B361C-2E97-4681-98D8-253D436BAF60}" dt="2019-03-17T13:51:23.949" v="2344" actId="478"/>
          <ac:spMkLst>
            <pc:docMk/>
            <pc:sldMk cId="611547148" sldId="411"/>
            <ac:spMk id="10" creationId="{C2707453-4B81-41D5-B2A0-CE76B01C4D09}"/>
          </ac:spMkLst>
        </pc:spChg>
      </pc:sldChg>
      <pc:sldChg chg="delSp">
        <pc:chgData name="Patrik Arlos" userId="a02e9f34-b7c1-458f-b069-bfd244fb69b9" providerId="ADAL" clId="{587B361C-2E97-4681-98D8-253D436BAF60}" dt="2019-02-27T16:15:46.445" v="958" actId="478"/>
        <pc:sldMkLst>
          <pc:docMk/>
          <pc:sldMk cId="3135497847" sldId="412"/>
        </pc:sldMkLst>
        <pc:spChg chg="del">
          <ac:chgData name="Patrik Arlos" userId="a02e9f34-b7c1-458f-b069-bfd244fb69b9" providerId="ADAL" clId="{587B361C-2E97-4681-98D8-253D436BAF60}" dt="2019-02-27T16:15:46.445" v="958" actId="478"/>
          <ac:spMkLst>
            <pc:docMk/>
            <pc:sldMk cId="3135497847" sldId="412"/>
            <ac:spMk id="3" creationId="{DF8B86B4-545B-4F1E-81BB-8A718C064BD3}"/>
          </ac:spMkLst>
        </pc:spChg>
      </pc:sldChg>
      <pc:sldChg chg="modSp">
        <pc:chgData name="Patrik Arlos" userId="a02e9f34-b7c1-458f-b069-bfd244fb69b9" providerId="ADAL" clId="{587B361C-2E97-4681-98D8-253D436BAF60}" dt="2019-02-27T16:16:12.711" v="962" actId="14100"/>
        <pc:sldMkLst>
          <pc:docMk/>
          <pc:sldMk cId="1867467902" sldId="414"/>
        </pc:sldMkLst>
        <pc:spChg chg="mod">
          <ac:chgData name="Patrik Arlos" userId="a02e9f34-b7c1-458f-b069-bfd244fb69b9" providerId="ADAL" clId="{587B361C-2E97-4681-98D8-253D436BAF60}" dt="2019-02-27T16:16:12.711" v="962" actId="14100"/>
          <ac:spMkLst>
            <pc:docMk/>
            <pc:sldMk cId="1867467902" sldId="414"/>
            <ac:spMk id="3" creationId="{D274325D-675D-47B5-A91F-E3A1820D3FA9}"/>
          </ac:spMkLst>
        </pc:spChg>
        <pc:spChg chg="mod">
          <ac:chgData name="Patrik Arlos" userId="a02e9f34-b7c1-458f-b069-bfd244fb69b9" providerId="ADAL" clId="{587B361C-2E97-4681-98D8-253D436BAF60}" dt="2019-02-27T16:16:07.579" v="961" actId="403"/>
          <ac:spMkLst>
            <pc:docMk/>
            <pc:sldMk cId="1867467902" sldId="414"/>
            <ac:spMk id="4" creationId="{E3BA031A-F768-4267-8D6C-CFDBC6332622}"/>
          </ac:spMkLst>
        </pc:spChg>
      </pc:sldChg>
      <pc:sldChg chg="addSp modSp">
        <pc:chgData name="Patrik Arlos" userId="a02e9f34-b7c1-458f-b069-bfd244fb69b9" providerId="ADAL" clId="{587B361C-2E97-4681-98D8-253D436BAF60}" dt="2019-02-28T09:10:24.670" v="1295" actId="1076"/>
        <pc:sldMkLst>
          <pc:docMk/>
          <pc:sldMk cId="1289581884" sldId="415"/>
        </pc:sldMkLst>
        <pc:spChg chg="mod">
          <ac:chgData name="Patrik Arlos" userId="a02e9f34-b7c1-458f-b069-bfd244fb69b9" providerId="ADAL" clId="{587B361C-2E97-4681-98D8-253D436BAF60}" dt="2019-02-28T09:10:22.309" v="1294" actId="14100"/>
          <ac:spMkLst>
            <pc:docMk/>
            <pc:sldMk cId="1289581884" sldId="415"/>
            <ac:spMk id="3" creationId="{78975354-66B4-445B-B3D6-1E20D3CC322D}"/>
          </ac:spMkLst>
        </pc:spChg>
        <pc:spChg chg="add mod">
          <ac:chgData name="Patrik Arlos" userId="a02e9f34-b7c1-458f-b069-bfd244fb69b9" providerId="ADAL" clId="{587B361C-2E97-4681-98D8-253D436BAF60}" dt="2019-02-28T09:03:33.105" v="1168" actId="1076"/>
          <ac:spMkLst>
            <pc:docMk/>
            <pc:sldMk cId="1289581884" sldId="415"/>
            <ac:spMk id="6" creationId="{629EC181-38DE-47EB-86F2-50C2AF4142A9}"/>
          </ac:spMkLst>
        </pc:spChg>
        <pc:spChg chg="add mod">
          <ac:chgData name="Patrik Arlos" userId="a02e9f34-b7c1-458f-b069-bfd244fb69b9" providerId="ADAL" clId="{587B361C-2E97-4681-98D8-253D436BAF60}" dt="2019-02-28T09:03:33.105" v="1168" actId="1076"/>
          <ac:spMkLst>
            <pc:docMk/>
            <pc:sldMk cId="1289581884" sldId="415"/>
            <ac:spMk id="8" creationId="{A3E0AA18-4BEE-4166-8F2A-F7379D27F4BC}"/>
          </ac:spMkLst>
        </pc:spChg>
        <pc:spChg chg="add mod">
          <ac:chgData name="Patrik Arlos" userId="a02e9f34-b7c1-458f-b069-bfd244fb69b9" providerId="ADAL" clId="{587B361C-2E97-4681-98D8-253D436BAF60}" dt="2019-02-28T09:03:33.105" v="1168" actId="1076"/>
          <ac:spMkLst>
            <pc:docMk/>
            <pc:sldMk cId="1289581884" sldId="415"/>
            <ac:spMk id="16" creationId="{742BA59F-D781-4069-8BC0-02570D90CD39}"/>
          </ac:spMkLst>
        </pc:spChg>
        <pc:spChg chg="add mod">
          <ac:chgData name="Patrik Arlos" userId="a02e9f34-b7c1-458f-b069-bfd244fb69b9" providerId="ADAL" clId="{587B361C-2E97-4681-98D8-253D436BAF60}" dt="2019-02-28T09:03:33.105" v="1168" actId="1076"/>
          <ac:spMkLst>
            <pc:docMk/>
            <pc:sldMk cId="1289581884" sldId="415"/>
            <ac:spMk id="17" creationId="{020F5CC0-DCD1-42FA-AC4D-83D43C7047FC}"/>
          </ac:spMkLst>
        </pc:spChg>
        <pc:spChg chg="add mod">
          <ac:chgData name="Patrik Arlos" userId="a02e9f34-b7c1-458f-b069-bfd244fb69b9" providerId="ADAL" clId="{587B361C-2E97-4681-98D8-253D436BAF60}" dt="2019-02-28T09:03:33.105" v="1168" actId="1076"/>
          <ac:spMkLst>
            <pc:docMk/>
            <pc:sldMk cId="1289581884" sldId="415"/>
            <ac:spMk id="19" creationId="{9551CF78-D42F-4B44-BF67-C7BCDD682EA4}"/>
          </ac:spMkLst>
        </pc:spChg>
        <pc:spChg chg="add mod">
          <ac:chgData name="Patrik Arlos" userId="a02e9f34-b7c1-458f-b069-bfd244fb69b9" providerId="ADAL" clId="{587B361C-2E97-4681-98D8-253D436BAF60}" dt="2019-02-28T09:03:33.105" v="1168" actId="1076"/>
          <ac:spMkLst>
            <pc:docMk/>
            <pc:sldMk cId="1289581884" sldId="415"/>
            <ac:spMk id="20" creationId="{3180A3D1-B6A8-428A-BCBF-D8526AEA9E06}"/>
          </ac:spMkLst>
        </pc:spChg>
        <pc:spChg chg="add mod">
          <ac:chgData name="Patrik Arlos" userId="a02e9f34-b7c1-458f-b069-bfd244fb69b9" providerId="ADAL" clId="{587B361C-2E97-4681-98D8-253D436BAF60}" dt="2019-02-28T09:03:33.105" v="1168" actId="1076"/>
          <ac:spMkLst>
            <pc:docMk/>
            <pc:sldMk cId="1289581884" sldId="415"/>
            <ac:spMk id="21" creationId="{D45E3BC8-0433-4504-B255-1D125DDCEBDA}"/>
          </ac:spMkLst>
        </pc:spChg>
        <pc:spChg chg="add mod">
          <ac:chgData name="Patrik Arlos" userId="a02e9f34-b7c1-458f-b069-bfd244fb69b9" providerId="ADAL" clId="{587B361C-2E97-4681-98D8-253D436BAF60}" dt="2019-02-28T09:03:36.519" v="1169" actId="14100"/>
          <ac:spMkLst>
            <pc:docMk/>
            <pc:sldMk cId="1289581884" sldId="415"/>
            <ac:spMk id="22" creationId="{31B788B9-60BC-4752-94D3-4CF52EF53050}"/>
          </ac:spMkLst>
        </pc:spChg>
        <pc:spChg chg="add mod">
          <ac:chgData name="Patrik Arlos" userId="a02e9f34-b7c1-458f-b069-bfd244fb69b9" providerId="ADAL" clId="{587B361C-2E97-4681-98D8-253D436BAF60}" dt="2019-02-28T09:03:52.772" v="1179" actId="20577"/>
          <ac:spMkLst>
            <pc:docMk/>
            <pc:sldMk cId="1289581884" sldId="415"/>
            <ac:spMk id="23" creationId="{FCA7D5C2-CC68-44D9-9BA7-81E7C4E0AD87}"/>
          </ac:spMkLst>
        </pc:spChg>
        <pc:spChg chg="add mod">
          <ac:chgData name="Patrik Arlos" userId="a02e9f34-b7c1-458f-b069-bfd244fb69b9" providerId="ADAL" clId="{587B361C-2E97-4681-98D8-253D436BAF60}" dt="2019-02-28T09:04:13.291" v="1192" actId="20577"/>
          <ac:spMkLst>
            <pc:docMk/>
            <pc:sldMk cId="1289581884" sldId="415"/>
            <ac:spMk id="24" creationId="{493B656F-A88D-493E-9B97-91049AA87D62}"/>
          </ac:spMkLst>
        </pc:spChg>
        <pc:spChg chg="add mod">
          <ac:chgData name="Patrik Arlos" userId="a02e9f34-b7c1-458f-b069-bfd244fb69b9" providerId="ADAL" clId="{587B361C-2E97-4681-98D8-253D436BAF60}" dt="2019-02-28T09:04:31.950" v="1217" actId="20577"/>
          <ac:spMkLst>
            <pc:docMk/>
            <pc:sldMk cId="1289581884" sldId="415"/>
            <ac:spMk id="25" creationId="{5A0B8D4F-304D-4528-8DD7-624D54CB4CED}"/>
          </ac:spMkLst>
        </pc:spChg>
        <pc:spChg chg="add mod">
          <ac:chgData name="Patrik Arlos" userId="a02e9f34-b7c1-458f-b069-bfd244fb69b9" providerId="ADAL" clId="{587B361C-2E97-4681-98D8-253D436BAF60}" dt="2019-02-28T09:04:47.765" v="1228" actId="20577"/>
          <ac:spMkLst>
            <pc:docMk/>
            <pc:sldMk cId="1289581884" sldId="415"/>
            <ac:spMk id="27" creationId="{373226A9-B0C2-4F22-A067-1523DDC47240}"/>
          </ac:spMkLst>
        </pc:spChg>
        <pc:picChg chg="add mod ord">
          <ac:chgData name="Patrik Arlos" userId="a02e9f34-b7c1-458f-b069-bfd244fb69b9" providerId="ADAL" clId="{587B361C-2E97-4681-98D8-253D436BAF60}" dt="2019-02-28T09:10:24.670" v="1295" actId="1076"/>
          <ac:picMkLst>
            <pc:docMk/>
            <pc:sldMk cId="1289581884" sldId="415"/>
            <ac:picMk id="28" creationId="{F0934426-F9F9-42F3-9640-2FE1EC7F977C}"/>
          </ac:picMkLst>
        </pc:picChg>
        <pc:cxnChg chg="add mod">
          <ac:chgData name="Patrik Arlos" userId="a02e9f34-b7c1-458f-b069-bfd244fb69b9" providerId="ADAL" clId="{587B361C-2E97-4681-98D8-253D436BAF60}" dt="2019-02-28T09:03:33.105" v="1168" actId="1076"/>
          <ac:cxnSpMkLst>
            <pc:docMk/>
            <pc:sldMk cId="1289581884" sldId="415"/>
            <ac:cxnSpMk id="5" creationId="{A7388077-4E45-4AFE-81FF-5F53461A5556}"/>
          </ac:cxnSpMkLst>
        </pc:cxnChg>
        <pc:cxnChg chg="add mod">
          <ac:chgData name="Patrik Arlos" userId="a02e9f34-b7c1-458f-b069-bfd244fb69b9" providerId="ADAL" clId="{587B361C-2E97-4681-98D8-253D436BAF60}" dt="2019-02-28T09:03:33.105" v="1168" actId="1076"/>
          <ac:cxnSpMkLst>
            <pc:docMk/>
            <pc:sldMk cId="1289581884" sldId="415"/>
            <ac:cxnSpMk id="7" creationId="{BD009FDC-AB3A-4F50-B412-7874F02FD056}"/>
          </ac:cxnSpMkLst>
        </pc:cxnChg>
        <pc:cxnChg chg="add mod">
          <ac:chgData name="Patrik Arlos" userId="a02e9f34-b7c1-458f-b069-bfd244fb69b9" providerId="ADAL" clId="{587B361C-2E97-4681-98D8-253D436BAF60}" dt="2019-02-28T09:03:33.105" v="1168" actId="1076"/>
          <ac:cxnSpMkLst>
            <pc:docMk/>
            <pc:sldMk cId="1289581884" sldId="415"/>
            <ac:cxnSpMk id="10" creationId="{824A9E5E-1DF6-4513-94F3-F7CFDBB71145}"/>
          </ac:cxnSpMkLst>
        </pc:cxnChg>
        <pc:cxnChg chg="add mod">
          <ac:chgData name="Patrik Arlos" userId="a02e9f34-b7c1-458f-b069-bfd244fb69b9" providerId="ADAL" clId="{587B361C-2E97-4681-98D8-253D436BAF60}" dt="2019-02-28T09:03:33.105" v="1168" actId="1076"/>
          <ac:cxnSpMkLst>
            <pc:docMk/>
            <pc:sldMk cId="1289581884" sldId="415"/>
            <ac:cxnSpMk id="11" creationId="{EE3C201B-B7EF-4575-BB83-C74928450CF8}"/>
          </ac:cxnSpMkLst>
        </pc:cxnChg>
        <pc:cxnChg chg="add mod">
          <ac:chgData name="Patrik Arlos" userId="a02e9f34-b7c1-458f-b069-bfd244fb69b9" providerId="ADAL" clId="{587B361C-2E97-4681-98D8-253D436BAF60}" dt="2019-02-28T09:03:33.105" v="1168" actId="1076"/>
          <ac:cxnSpMkLst>
            <pc:docMk/>
            <pc:sldMk cId="1289581884" sldId="415"/>
            <ac:cxnSpMk id="18" creationId="{2F0D4315-1866-4EA4-8EAC-461802C4C01F}"/>
          </ac:cxnSpMkLst>
        </pc:cxnChg>
        <pc:cxnChg chg="add mod">
          <ac:chgData name="Patrik Arlos" userId="a02e9f34-b7c1-458f-b069-bfd244fb69b9" providerId="ADAL" clId="{587B361C-2E97-4681-98D8-253D436BAF60}" dt="2019-02-28T09:05:17.534" v="1238" actId="692"/>
          <ac:cxnSpMkLst>
            <pc:docMk/>
            <pc:sldMk cId="1289581884" sldId="415"/>
            <ac:cxnSpMk id="26" creationId="{AA91756E-9984-46D6-B718-9B17B5E57806}"/>
          </ac:cxnSpMkLst>
        </pc:cxnChg>
      </pc:sldChg>
      <pc:sldChg chg="addSp delSp modSp">
        <pc:chgData name="Patrik Arlos" userId="a02e9f34-b7c1-458f-b069-bfd244fb69b9" providerId="ADAL" clId="{587B361C-2E97-4681-98D8-253D436BAF60}" dt="2019-02-28T09:19:18.669" v="1381" actId="14100"/>
        <pc:sldMkLst>
          <pc:docMk/>
          <pc:sldMk cId="612043564" sldId="416"/>
        </pc:sldMkLst>
        <pc:spChg chg="del">
          <ac:chgData name="Patrik Arlos" userId="a02e9f34-b7c1-458f-b069-bfd244fb69b9" providerId="ADAL" clId="{587B361C-2E97-4681-98D8-253D436BAF60}" dt="2019-02-28T09:15:37.087" v="1319" actId="478"/>
          <ac:spMkLst>
            <pc:docMk/>
            <pc:sldMk cId="612043564" sldId="416"/>
            <ac:spMk id="3" creationId="{BACAE76E-6C5B-4951-9E38-53288FB4E7CB}"/>
          </ac:spMkLst>
        </pc:spChg>
        <pc:spChg chg="add">
          <ac:chgData name="Patrik Arlos" userId="a02e9f34-b7c1-458f-b069-bfd244fb69b9" providerId="ADAL" clId="{587B361C-2E97-4681-98D8-253D436BAF60}" dt="2019-02-28T09:13:36.321" v="1296"/>
          <ac:spMkLst>
            <pc:docMk/>
            <pc:sldMk cId="612043564" sldId="416"/>
            <ac:spMk id="6" creationId="{123C0911-9BB7-4125-8787-50AA9053214B}"/>
          </ac:spMkLst>
        </pc:spChg>
        <pc:spChg chg="add mod">
          <ac:chgData name="Patrik Arlos" userId="a02e9f34-b7c1-458f-b069-bfd244fb69b9" providerId="ADAL" clId="{587B361C-2E97-4681-98D8-253D436BAF60}" dt="2019-02-28T09:17:40.087" v="1351" actId="1076"/>
          <ac:spMkLst>
            <pc:docMk/>
            <pc:sldMk cId="612043564" sldId="416"/>
            <ac:spMk id="7" creationId="{35CD26E7-3CDA-4ED4-8317-2E148C2A097C}"/>
          </ac:spMkLst>
        </pc:spChg>
        <pc:spChg chg="add mod">
          <ac:chgData name="Patrik Arlos" userId="a02e9f34-b7c1-458f-b069-bfd244fb69b9" providerId="ADAL" clId="{587B361C-2E97-4681-98D8-253D436BAF60}" dt="2019-02-28T09:13:54.543" v="1306" actId="20577"/>
          <ac:spMkLst>
            <pc:docMk/>
            <pc:sldMk cId="612043564" sldId="416"/>
            <ac:spMk id="9" creationId="{E038E8B4-3746-42F1-834A-DC200DE217A1}"/>
          </ac:spMkLst>
        </pc:spChg>
        <pc:spChg chg="add mod">
          <ac:chgData name="Patrik Arlos" userId="a02e9f34-b7c1-458f-b069-bfd244fb69b9" providerId="ADAL" clId="{587B361C-2E97-4681-98D8-253D436BAF60}" dt="2019-02-28T09:14:44.636" v="1313" actId="1076"/>
          <ac:spMkLst>
            <pc:docMk/>
            <pc:sldMk cId="612043564" sldId="416"/>
            <ac:spMk id="16" creationId="{8D92916B-0FBF-466B-817B-5BA4947F22FA}"/>
          </ac:spMkLst>
        </pc:spChg>
        <pc:spChg chg="add mod">
          <ac:chgData name="Patrik Arlos" userId="a02e9f34-b7c1-458f-b069-bfd244fb69b9" providerId="ADAL" clId="{587B361C-2E97-4681-98D8-253D436BAF60}" dt="2019-02-28T09:14:52.828" v="1315" actId="1076"/>
          <ac:spMkLst>
            <pc:docMk/>
            <pc:sldMk cId="612043564" sldId="416"/>
            <ac:spMk id="17" creationId="{ADD5AFCB-A0C8-412D-AB3C-8F790BCEF1DB}"/>
          </ac:spMkLst>
        </pc:spChg>
        <pc:spChg chg="add mod">
          <ac:chgData name="Patrik Arlos" userId="a02e9f34-b7c1-458f-b069-bfd244fb69b9" providerId="ADAL" clId="{587B361C-2E97-4681-98D8-253D436BAF60}" dt="2019-02-28T09:15:31.740" v="1318" actId="1076"/>
          <ac:spMkLst>
            <pc:docMk/>
            <pc:sldMk cId="612043564" sldId="416"/>
            <ac:spMk id="18" creationId="{1F11F687-A2FE-4C40-AF8A-896ECAE49568}"/>
          </ac:spMkLst>
        </pc:spChg>
        <pc:spChg chg="add mod">
          <ac:chgData name="Patrik Arlos" userId="a02e9f34-b7c1-458f-b069-bfd244fb69b9" providerId="ADAL" clId="{587B361C-2E97-4681-98D8-253D436BAF60}" dt="2019-02-28T09:15:26.648" v="1317" actId="1076"/>
          <ac:spMkLst>
            <pc:docMk/>
            <pc:sldMk cId="612043564" sldId="416"/>
            <ac:spMk id="19" creationId="{A976725B-B755-4EEC-8A49-88BC85D00436}"/>
          </ac:spMkLst>
        </pc:spChg>
        <pc:spChg chg="add mod">
          <ac:chgData name="Patrik Arlos" userId="a02e9f34-b7c1-458f-b069-bfd244fb69b9" providerId="ADAL" clId="{587B361C-2E97-4681-98D8-253D436BAF60}" dt="2019-02-28T09:18:32.241" v="1370" actId="14100"/>
          <ac:spMkLst>
            <pc:docMk/>
            <pc:sldMk cId="612043564" sldId="416"/>
            <ac:spMk id="24" creationId="{67134B0B-1EB0-411D-B31F-2B67ABAE280C}"/>
          </ac:spMkLst>
        </pc:spChg>
        <pc:spChg chg="add mod">
          <ac:chgData name="Patrik Arlos" userId="a02e9f34-b7c1-458f-b069-bfd244fb69b9" providerId="ADAL" clId="{587B361C-2E97-4681-98D8-253D436BAF60}" dt="2019-02-28T09:16:55.035" v="1333" actId="688"/>
          <ac:spMkLst>
            <pc:docMk/>
            <pc:sldMk cId="612043564" sldId="416"/>
            <ac:spMk id="26" creationId="{39A05353-3C26-44C5-873E-AA9A339129E1}"/>
          </ac:spMkLst>
        </pc:spChg>
        <pc:spChg chg="add mod">
          <ac:chgData name="Patrik Arlos" userId="a02e9f34-b7c1-458f-b069-bfd244fb69b9" providerId="ADAL" clId="{587B361C-2E97-4681-98D8-253D436BAF60}" dt="2019-02-28T09:17:05.388" v="1343" actId="20577"/>
          <ac:spMkLst>
            <pc:docMk/>
            <pc:sldMk cId="612043564" sldId="416"/>
            <ac:spMk id="27" creationId="{1A08975F-9509-4899-8FB6-5D23BAB28A8C}"/>
          </ac:spMkLst>
        </pc:spChg>
        <pc:spChg chg="add mod">
          <ac:chgData name="Patrik Arlos" userId="a02e9f34-b7c1-458f-b069-bfd244fb69b9" providerId="ADAL" clId="{587B361C-2E97-4681-98D8-253D436BAF60}" dt="2019-02-28T09:17:54.144" v="1359" actId="20577"/>
          <ac:spMkLst>
            <pc:docMk/>
            <pc:sldMk cId="612043564" sldId="416"/>
            <ac:spMk id="28" creationId="{C62F77AF-8AE2-4A3C-957F-76C0B55EEE0D}"/>
          </ac:spMkLst>
        </pc:spChg>
        <pc:spChg chg="add mod">
          <ac:chgData name="Patrik Arlos" userId="a02e9f34-b7c1-458f-b069-bfd244fb69b9" providerId="ADAL" clId="{587B361C-2E97-4681-98D8-253D436BAF60}" dt="2019-02-28T09:18:08.205" v="1367" actId="20577"/>
          <ac:spMkLst>
            <pc:docMk/>
            <pc:sldMk cId="612043564" sldId="416"/>
            <ac:spMk id="29" creationId="{8AE3158C-1408-4F02-B5D7-128146A71A29}"/>
          </ac:spMkLst>
        </pc:spChg>
        <pc:spChg chg="add mod">
          <ac:chgData name="Patrik Arlos" userId="a02e9f34-b7c1-458f-b069-bfd244fb69b9" providerId="ADAL" clId="{587B361C-2E97-4681-98D8-253D436BAF60}" dt="2019-02-28T09:18:59.806" v="1380" actId="20577"/>
          <ac:spMkLst>
            <pc:docMk/>
            <pc:sldMk cId="612043564" sldId="416"/>
            <ac:spMk id="34" creationId="{F6998087-ECA6-42E5-9A8C-D33DE92DA4A4}"/>
          </ac:spMkLst>
        </pc:spChg>
        <pc:cxnChg chg="add">
          <ac:chgData name="Patrik Arlos" userId="a02e9f34-b7c1-458f-b069-bfd244fb69b9" providerId="ADAL" clId="{587B361C-2E97-4681-98D8-253D436BAF60}" dt="2019-02-28T09:13:36.321" v="1296"/>
          <ac:cxnSpMkLst>
            <pc:docMk/>
            <pc:sldMk cId="612043564" sldId="416"/>
            <ac:cxnSpMk id="4" creationId="{96294C3F-ED51-4993-9606-47DF652BEA07}"/>
          </ac:cxnSpMkLst>
        </pc:cxnChg>
        <pc:cxnChg chg="add mod">
          <ac:chgData name="Patrik Arlos" userId="a02e9f34-b7c1-458f-b069-bfd244fb69b9" providerId="ADAL" clId="{587B361C-2E97-4681-98D8-253D436BAF60}" dt="2019-02-28T09:18:29.385" v="1369" actId="14100"/>
          <ac:cxnSpMkLst>
            <pc:docMk/>
            <pc:sldMk cId="612043564" sldId="416"/>
            <ac:cxnSpMk id="5" creationId="{DF02930B-B07A-40C5-8C1A-47B2D61EE259}"/>
          </ac:cxnSpMkLst>
        </pc:cxnChg>
        <pc:cxnChg chg="add mod">
          <ac:chgData name="Patrik Arlos" userId="a02e9f34-b7c1-458f-b069-bfd244fb69b9" providerId="ADAL" clId="{587B361C-2E97-4681-98D8-253D436BAF60}" dt="2019-02-28T09:19:18.669" v="1381" actId="14100"/>
          <ac:cxnSpMkLst>
            <pc:docMk/>
            <pc:sldMk cId="612043564" sldId="416"/>
            <ac:cxnSpMk id="8" creationId="{483116C9-233C-4BEA-9141-795BC9E2E25A}"/>
          </ac:cxnSpMkLst>
        </pc:cxnChg>
        <pc:cxnChg chg="add mod">
          <ac:chgData name="Patrik Arlos" userId="a02e9f34-b7c1-458f-b069-bfd244fb69b9" providerId="ADAL" clId="{587B361C-2E97-4681-98D8-253D436BAF60}" dt="2019-02-28T09:14:10.413" v="1308" actId="11529"/>
          <ac:cxnSpMkLst>
            <pc:docMk/>
            <pc:sldMk cId="612043564" sldId="416"/>
            <ac:cxnSpMk id="11" creationId="{A6B52F55-8B96-47CF-8CEC-E5F1662BD28A}"/>
          </ac:cxnSpMkLst>
        </pc:cxnChg>
        <pc:cxnChg chg="add mod">
          <ac:chgData name="Patrik Arlos" userId="a02e9f34-b7c1-458f-b069-bfd244fb69b9" providerId="ADAL" clId="{587B361C-2E97-4681-98D8-253D436BAF60}" dt="2019-02-28T09:14:16.766" v="1309" actId="11529"/>
          <ac:cxnSpMkLst>
            <pc:docMk/>
            <pc:sldMk cId="612043564" sldId="416"/>
            <ac:cxnSpMk id="13" creationId="{CF363EE6-E304-460F-AE15-F1BF5DE9592D}"/>
          </ac:cxnSpMkLst>
        </pc:cxnChg>
        <pc:cxnChg chg="add mod">
          <ac:chgData name="Patrik Arlos" userId="a02e9f34-b7c1-458f-b069-bfd244fb69b9" providerId="ADAL" clId="{587B361C-2E97-4681-98D8-253D436BAF60}" dt="2019-02-28T09:14:23.188" v="1310" actId="11529"/>
          <ac:cxnSpMkLst>
            <pc:docMk/>
            <pc:sldMk cId="612043564" sldId="416"/>
            <ac:cxnSpMk id="15" creationId="{781E3D69-DFB4-433F-BE24-5F5317B09434}"/>
          </ac:cxnSpMkLst>
        </pc:cxnChg>
        <pc:cxnChg chg="add mod">
          <ac:chgData name="Patrik Arlos" userId="a02e9f34-b7c1-458f-b069-bfd244fb69b9" providerId="ADAL" clId="{587B361C-2E97-4681-98D8-253D436BAF60}" dt="2019-02-28T09:15:44.039" v="1320" actId="11529"/>
          <ac:cxnSpMkLst>
            <pc:docMk/>
            <pc:sldMk cId="612043564" sldId="416"/>
            <ac:cxnSpMk id="21" creationId="{E4450EB9-37FB-4BB7-B682-D920918B08C9}"/>
          </ac:cxnSpMkLst>
        </pc:cxnChg>
        <pc:cxnChg chg="add mod">
          <ac:chgData name="Patrik Arlos" userId="a02e9f34-b7c1-458f-b069-bfd244fb69b9" providerId="ADAL" clId="{587B361C-2E97-4681-98D8-253D436BAF60}" dt="2019-02-28T09:15:50.434" v="1321" actId="11529"/>
          <ac:cxnSpMkLst>
            <pc:docMk/>
            <pc:sldMk cId="612043564" sldId="416"/>
            <ac:cxnSpMk id="23" creationId="{63D5351B-072F-4CFA-B712-8DC77E0926A6}"/>
          </ac:cxnSpMkLst>
        </pc:cxnChg>
        <pc:cxnChg chg="add mod">
          <ac:chgData name="Patrik Arlos" userId="a02e9f34-b7c1-458f-b069-bfd244fb69b9" providerId="ADAL" clId="{587B361C-2E97-4681-98D8-253D436BAF60}" dt="2019-02-28T09:16:35.466" v="1327" actId="1076"/>
          <ac:cxnSpMkLst>
            <pc:docMk/>
            <pc:sldMk cId="612043564" sldId="416"/>
            <ac:cxnSpMk id="25" creationId="{73E11CE9-B035-48BA-9509-87A8B94D2EB3}"/>
          </ac:cxnSpMkLst>
        </pc:cxnChg>
        <pc:cxnChg chg="add mod">
          <ac:chgData name="Patrik Arlos" userId="a02e9f34-b7c1-458f-b069-bfd244fb69b9" providerId="ADAL" clId="{587B361C-2E97-4681-98D8-253D436BAF60}" dt="2019-02-28T09:18:46.738" v="1372" actId="1076"/>
          <ac:cxnSpMkLst>
            <pc:docMk/>
            <pc:sldMk cId="612043564" sldId="416"/>
            <ac:cxnSpMk id="32" creationId="{27E8476E-4A47-443D-84C8-905AD90DC009}"/>
          </ac:cxnSpMkLst>
        </pc:cxnChg>
        <pc:cxnChg chg="add mod">
          <ac:chgData name="Patrik Arlos" userId="a02e9f34-b7c1-458f-b069-bfd244fb69b9" providerId="ADAL" clId="{587B361C-2E97-4681-98D8-253D436BAF60}" dt="2019-02-28T09:18:46.738" v="1372" actId="1076"/>
          <ac:cxnSpMkLst>
            <pc:docMk/>
            <pc:sldMk cId="612043564" sldId="416"/>
            <ac:cxnSpMk id="33" creationId="{F2D6F882-8488-493E-A786-2E64754A0491}"/>
          </ac:cxnSpMkLst>
        </pc:cxnChg>
      </pc:sldChg>
      <pc:sldChg chg="addSp delSp modSp">
        <pc:chgData name="Patrik Arlos" userId="a02e9f34-b7c1-458f-b069-bfd244fb69b9" providerId="ADAL" clId="{587B361C-2E97-4681-98D8-253D436BAF60}" dt="2019-02-28T09:30:37.667" v="1710" actId="1076"/>
        <pc:sldMkLst>
          <pc:docMk/>
          <pc:sldMk cId="3355321674" sldId="417"/>
        </pc:sldMkLst>
        <pc:spChg chg="del">
          <ac:chgData name="Patrik Arlos" userId="a02e9f34-b7c1-458f-b069-bfd244fb69b9" providerId="ADAL" clId="{587B361C-2E97-4681-98D8-253D436BAF60}" dt="2019-02-28T09:23:19.984" v="1388" actId="478"/>
          <ac:spMkLst>
            <pc:docMk/>
            <pc:sldMk cId="3355321674" sldId="417"/>
            <ac:spMk id="3" creationId="{9452861E-2043-4CBE-BF68-A58BAD4F7EBC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6" creationId="{DC1F6D41-A780-4665-963F-40A071CE49BC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7" creationId="{07FA341E-7FEF-4A96-A970-2C928ABE05E9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9" creationId="{4840BDF1-E746-4915-AB14-3F2287ACFC4C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13" creationId="{AF544A40-5F89-462E-AC94-6143B856F8F0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14" creationId="{37AA2D2B-53E5-4997-B53D-EC950DAFF05F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15" creationId="{F5DE6C38-6330-41F9-AED3-A8F98F07BE16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16" creationId="{9E35584D-B453-4539-AD53-7A3AFB1A4063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19" creationId="{057FE2C2-4237-4516-9D85-7401E1578130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21" creationId="{4E1B8226-C243-4DB0-8293-70C41A93C369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22" creationId="{F2CF0158-DAB7-467B-AED6-7C13B05965CE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23" creationId="{4121BFAC-F82C-4D94-B2F6-9FBE5321200D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24" creationId="{3566BEBC-C232-4FBD-83DC-A48BEE398158}"/>
          </ac:spMkLst>
        </pc:spChg>
        <pc:spChg chg="add">
          <ac:chgData name="Patrik Arlos" userId="a02e9f34-b7c1-458f-b069-bfd244fb69b9" providerId="ADAL" clId="{587B361C-2E97-4681-98D8-253D436BAF60}" dt="2019-02-28T09:22:35.658" v="1382"/>
          <ac:spMkLst>
            <pc:docMk/>
            <pc:sldMk cId="3355321674" sldId="417"/>
            <ac:spMk id="27" creationId="{5235FB4C-5CA0-4E25-A850-970245947407}"/>
          </ac:spMkLst>
        </pc:spChg>
        <pc:spChg chg="add mod">
          <ac:chgData name="Patrik Arlos" userId="a02e9f34-b7c1-458f-b069-bfd244fb69b9" providerId="ADAL" clId="{587B361C-2E97-4681-98D8-253D436BAF60}" dt="2019-02-28T09:23:44.331" v="1404" actId="1076"/>
          <ac:spMkLst>
            <pc:docMk/>
            <pc:sldMk cId="3355321674" sldId="417"/>
            <ac:spMk id="31" creationId="{A66C072F-62AB-4DF2-BB1E-ED76A8B0E6A8}"/>
          </ac:spMkLst>
        </pc:spChg>
        <pc:spChg chg="add mod">
          <ac:chgData name="Patrik Arlos" userId="a02e9f34-b7c1-458f-b069-bfd244fb69b9" providerId="ADAL" clId="{587B361C-2E97-4681-98D8-253D436BAF60}" dt="2019-02-28T09:25:52.006" v="1420" actId="14100"/>
          <ac:spMkLst>
            <pc:docMk/>
            <pc:sldMk cId="3355321674" sldId="417"/>
            <ac:spMk id="33" creationId="{8DE4649A-5736-4302-B01B-0F01E4114DDA}"/>
          </ac:spMkLst>
        </pc:spChg>
        <pc:spChg chg="add mod">
          <ac:chgData name="Patrik Arlos" userId="a02e9f34-b7c1-458f-b069-bfd244fb69b9" providerId="ADAL" clId="{587B361C-2E97-4681-98D8-253D436BAF60}" dt="2019-02-28T09:30:37.667" v="1710" actId="1076"/>
          <ac:spMkLst>
            <pc:docMk/>
            <pc:sldMk cId="3355321674" sldId="417"/>
            <ac:spMk id="37" creationId="{BC54ED0A-F281-4988-B08B-8B65C2E7C88F}"/>
          </ac:spMkLst>
        </pc:sp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4" creationId="{858200A9-D90F-44B1-BFFD-9AA0D80A498D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5" creationId="{5567A79E-0963-459F-B7CB-AF31F0F4A99B}"/>
          </ac:cxnSpMkLst>
        </pc:cxnChg>
        <pc:cxnChg chg="add mod">
          <ac:chgData name="Patrik Arlos" userId="a02e9f34-b7c1-458f-b069-bfd244fb69b9" providerId="ADAL" clId="{587B361C-2E97-4681-98D8-253D436BAF60}" dt="2019-02-28T09:22:50.305" v="1383" actId="14100"/>
          <ac:cxnSpMkLst>
            <pc:docMk/>
            <pc:sldMk cId="3355321674" sldId="417"/>
            <ac:cxnSpMk id="8" creationId="{D9A34C8F-3E2D-45DD-8084-DDA4FE035AC8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10" creationId="{8BE94A2D-7511-4CCD-BC8F-864187A944C0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11" creationId="{2B32B5CC-AE4E-43E0-984D-B753E9FF220E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12" creationId="{6555894E-E968-44E4-AB64-11E61A7C0EBF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17" creationId="{4FE6B2E4-76E7-4A89-93C3-791A39A87C64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18" creationId="{C5EC7A64-144C-4559-8AC2-F89BD5A38108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20" creationId="{5CDA27CD-E520-47A5-900F-42A23D60930D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25" creationId="{A6636403-4153-445F-8709-83E733DA6FD7}"/>
          </ac:cxnSpMkLst>
        </pc:cxnChg>
        <pc:cxnChg chg="add">
          <ac:chgData name="Patrik Arlos" userId="a02e9f34-b7c1-458f-b069-bfd244fb69b9" providerId="ADAL" clId="{587B361C-2E97-4681-98D8-253D436BAF60}" dt="2019-02-28T09:22:35.658" v="1382"/>
          <ac:cxnSpMkLst>
            <pc:docMk/>
            <pc:sldMk cId="3355321674" sldId="417"/>
            <ac:cxnSpMk id="26" creationId="{3450F3D2-2749-4559-8C73-396FAD563915}"/>
          </ac:cxnSpMkLst>
        </pc:cxnChg>
        <pc:cxnChg chg="add mod">
          <ac:chgData name="Patrik Arlos" userId="a02e9f34-b7c1-458f-b069-bfd244fb69b9" providerId="ADAL" clId="{587B361C-2E97-4681-98D8-253D436BAF60}" dt="2019-02-28T09:23:02.898" v="1387" actId="14100"/>
          <ac:cxnSpMkLst>
            <pc:docMk/>
            <pc:sldMk cId="3355321674" sldId="417"/>
            <ac:cxnSpMk id="29" creationId="{86680147-246B-4A1D-A69E-DE5B9786EC0F}"/>
          </ac:cxnSpMkLst>
        </pc:cxnChg>
        <pc:cxnChg chg="add mod">
          <ac:chgData name="Patrik Arlos" userId="a02e9f34-b7c1-458f-b069-bfd244fb69b9" providerId="ADAL" clId="{587B361C-2E97-4681-98D8-253D436BAF60}" dt="2019-02-28T09:25:52.006" v="1420" actId="14100"/>
          <ac:cxnSpMkLst>
            <pc:docMk/>
            <pc:sldMk cId="3355321674" sldId="417"/>
            <ac:cxnSpMk id="32" creationId="{A9AAE06D-9215-4508-86F5-5AB1348B5584}"/>
          </ac:cxnSpMkLst>
        </pc:cxnChg>
      </pc:sldChg>
      <pc:sldChg chg="addSp delSp modSp">
        <pc:chgData name="Patrik Arlos" userId="a02e9f34-b7c1-458f-b069-bfd244fb69b9" providerId="ADAL" clId="{587B361C-2E97-4681-98D8-253D436BAF60}" dt="2019-02-28T10:07:48.756" v="1905" actId="1038"/>
        <pc:sldMkLst>
          <pc:docMk/>
          <pc:sldMk cId="2625624486" sldId="418"/>
        </pc:sldMkLst>
        <pc:spChg chg="mod">
          <ac:chgData name="Patrik Arlos" userId="a02e9f34-b7c1-458f-b069-bfd244fb69b9" providerId="ADAL" clId="{587B361C-2E97-4681-98D8-253D436BAF60}" dt="2019-02-28T10:03:17.446" v="1711" actId="113"/>
          <ac:spMkLst>
            <pc:docMk/>
            <pc:sldMk cId="2625624486" sldId="418"/>
            <ac:spMk id="2" creationId="{3E6A5114-401E-456A-90CC-CEF0A30852FE}"/>
          </ac:spMkLst>
        </pc:spChg>
        <pc:spChg chg="del">
          <ac:chgData name="Patrik Arlos" userId="a02e9f34-b7c1-458f-b069-bfd244fb69b9" providerId="ADAL" clId="{587B361C-2E97-4681-98D8-253D436BAF60}" dt="2019-02-28T10:03:38.200" v="1715" actId="478"/>
          <ac:spMkLst>
            <pc:docMk/>
            <pc:sldMk cId="2625624486" sldId="418"/>
            <ac:spMk id="3" creationId="{BC031E97-C55B-4127-84CC-433378B0DD2C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6" creationId="{F43551B6-1979-4249-8147-447B79A7A72C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8" creationId="{E599B4CD-CA39-43A3-818E-E7D5AA9401CA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12" creationId="{8E6D2814-7D73-49D5-964B-1B51AA07E77C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13" creationId="{9D992593-0BFB-4BA5-A681-9D68542132DD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14" creationId="{976EAFCD-5D1B-46D9-A91D-083615525962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15" creationId="{86687F0C-C052-449C-8612-6315F2CCF975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18" creationId="{5F1F0F76-D6B6-4C41-BC01-04DA48E5C0EC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20" creationId="{1303BBA6-389B-4086-9A34-7FC033671327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21" creationId="{AF3C14D1-6534-4695-B0F8-58673C640900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22" creationId="{D895B4B9-EEE1-4B87-9413-2CE23C28D52D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23" creationId="{31650625-4D73-4D90-9E6F-7A975C74C1C4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26" creationId="{F7C9EB63-C29B-4DD3-8919-4A6A7CECE7FD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28" creationId="{8F59C19F-64A4-473D-816D-6222236D3323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30" creationId="{327F1A5D-FAF8-4E18-8576-B03B3660130E}"/>
          </ac:spMkLst>
        </pc:spChg>
        <pc:spChg chg="add del">
          <ac:chgData name="Patrik Arlos" userId="a02e9f34-b7c1-458f-b069-bfd244fb69b9" providerId="ADAL" clId="{587B361C-2E97-4681-98D8-253D436BAF60}" dt="2019-02-28T10:03:26.256" v="1713"/>
          <ac:spMkLst>
            <pc:docMk/>
            <pc:sldMk cId="2625624486" sldId="418"/>
            <ac:spMk id="31" creationId="{AEEB5EE7-0932-4598-9B0C-9A00F9242A85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34" creationId="{2F9697C2-B828-48F3-BC9C-F923D3F56ED8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35" creationId="{4AB6D79C-8083-44A2-94C9-3C22ED18C2C6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37" creationId="{2A410FB9-0BF6-4A5B-88FA-0239B2D380C1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41" creationId="{96E98985-2B82-4EB8-8B9B-6E16FA641CD0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42" creationId="{974D3443-DBC0-4CA5-9E5B-8759A327AD6F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43" creationId="{15848A70-E8E7-4239-A42E-7E3CD5FE1F4C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44" creationId="{1B3642A4-48CC-49D8-9AB1-0024E40D507F}"/>
          </ac:spMkLst>
        </pc:spChg>
        <pc:spChg chg="add mod">
          <ac:chgData name="Patrik Arlos" userId="a02e9f34-b7c1-458f-b069-bfd244fb69b9" providerId="ADAL" clId="{587B361C-2E97-4681-98D8-253D436BAF60}" dt="2019-02-28T10:04:02.167" v="1722" actId="1076"/>
          <ac:spMkLst>
            <pc:docMk/>
            <pc:sldMk cId="2625624486" sldId="418"/>
            <ac:spMk id="47" creationId="{A2A09298-DF48-4DB1-828A-1465EED7863F}"/>
          </ac:spMkLst>
        </pc:spChg>
        <pc:spChg chg="add del">
          <ac:chgData name="Patrik Arlos" userId="a02e9f34-b7c1-458f-b069-bfd244fb69b9" providerId="ADAL" clId="{587B361C-2E97-4681-98D8-253D436BAF60}" dt="2019-02-28T10:03:57.423" v="1720" actId="478"/>
          <ac:spMkLst>
            <pc:docMk/>
            <pc:sldMk cId="2625624486" sldId="418"/>
            <ac:spMk id="49" creationId="{84851BEB-45B5-4888-B052-516CEF47971C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50" creationId="{E0C19F7E-6D4D-4F4A-A4CF-286856D924B5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51" creationId="{F8623B15-C19F-4CD0-AD6E-4C6824E93ACD}"/>
          </ac:spMkLst>
        </pc:spChg>
        <pc:spChg chg="add">
          <ac:chgData name="Patrik Arlos" userId="a02e9f34-b7c1-458f-b069-bfd244fb69b9" providerId="ADAL" clId="{587B361C-2E97-4681-98D8-253D436BAF60}" dt="2019-02-28T10:03:34.521" v="1714"/>
          <ac:spMkLst>
            <pc:docMk/>
            <pc:sldMk cId="2625624486" sldId="418"/>
            <ac:spMk id="52" creationId="{9F56D07E-F14A-4757-A68B-36AE0DDAC513}"/>
          </ac:spMkLst>
        </pc:spChg>
        <pc:spChg chg="add del">
          <ac:chgData name="Patrik Arlos" userId="a02e9f34-b7c1-458f-b069-bfd244fb69b9" providerId="ADAL" clId="{587B361C-2E97-4681-98D8-253D436BAF60}" dt="2019-02-28T10:04:12.973" v="1724" actId="478"/>
          <ac:spMkLst>
            <pc:docMk/>
            <pc:sldMk cId="2625624486" sldId="418"/>
            <ac:spMk id="55" creationId="{3B8D7662-F319-427D-B486-F536895C8221}"/>
          </ac:spMkLst>
        </pc:spChg>
        <pc:spChg chg="add del">
          <ac:chgData name="Patrik Arlos" userId="a02e9f34-b7c1-458f-b069-bfd244fb69b9" providerId="ADAL" clId="{587B361C-2E97-4681-98D8-253D436BAF60}" dt="2019-02-28T10:04:20.774" v="1726" actId="478"/>
          <ac:spMkLst>
            <pc:docMk/>
            <pc:sldMk cId="2625624486" sldId="418"/>
            <ac:spMk id="57" creationId="{A8E64249-0382-4762-BFBC-46715B8D8DEB}"/>
          </ac:spMkLst>
        </pc:spChg>
        <pc:spChg chg="add del">
          <ac:chgData name="Patrik Arlos" userId="a02e9f34-b7c1-458f-b069-bfd244fb69b9" providerId="ADAL" clId="{587B361C-2E97-4681-98D8-253D436BAF60}" dt="2019-02-28T10:04:20.774" v="1726" actId="478"/>
          <ac:spMkLst>
            <pc:docMk/>
            <pc:sldMk cId="2625624486" sldId="418"/>
            <ac:spMk id="59" creationId="{C6E42A4B-E344-4734-A364-CBC7FC97D037}"/>
          </ac:spMkLst>
        </pc:spChg>
        <pc:spChg chg="add del mod">
          <ac:chgData name="Patrik Arlos" userId="a02e9f34-b7c1-458f-b069-bfd244fb69b9" providerId="ADAL" clId="{587B361C-2E97-4681-98D8-253D436BAF60}" dt="2019-02-28T10:04:26.663" v="1728" actId="478"/>
          <ac:spMkLst>
            <pc:docMk/>
            <pc:sldMk cId="2625624486" sldId="418"/>
            <ac:spMk id="60" creationId="{16022AB4-D33B-4EE9-BC72-FAEE7082557A}"/>
          </ac:spMkLst>
        </pc:spChg>
        <pc:spChg chg="add mod">
          <ac:chgData name="Patrik Arlos" userId="a02e9f34-b7c1-458f-b069-bfd244fb69b9" providerId="ADAL" clId="{587B361C-2E97-4681-98D8-253D436BAF60}" dt="2019-02-28T10:04:45.554" v="1735" actId="20577"/>
          <ac:spMkLst>
            <pc:docMk/>
            <pc:sldMk cId="2625624486" sldId="418"/>
            <ac:spMk id="63" creationId="{67FB7E30-517C-4771-B3BD-5A21854F1A5D}"/>
          </ac:spMkLst>
        </pc:spChg>
        <pc:spChg chg="add mod">
          <ac:chgData name="Patrik Arlos" userId="a02e9f34-b7c1-458f-b069-bfd244fb69b9" providerId="ADAL" clId="{587B361C-2E97-4681-98D8-253D436BAF60}" dt="2019-02-28T10:04:50.778" v="1737" actId="1076"/>
          <ac:spMkLst>
            <pc:docMk/>
            <pc:sldMk cId="2625624486" sldId="418"/>
            <ac:spMk id="64" creationId="{8482567F-9463-440B-AD6D-48E8BC9AABAD}"/>
          </ac:spMkLst>
        </pc:spChg>
        <pc:spChg chg="add mod">
          <ac:chgData name="Patrik Arlos" userId="a02e9f34-b7c1-458f-b069-bfd244fb69b9" providerId="ADAL" clId="{587B361C-2E97-4681-98D8-253D436BAF60}" dt="2019-02-28T10:07:48.756" v="1905" actId="1038"/>
          <ac:spMkLst>
            <pc:docMk/>
            <pc:sldMk cId="2625624486" sldId="418"/>
            <ac:spMk id="66" creationId="{9E780F29-5B58-46E2-9AB3-27DE4B4CCF60}"/>
          </ac:spMkLst>
        </pc:spChg>
        <pc:spChg chg="add mod">
          <ac:chgData name="Patrik Arlos" userId="a02e9f34-b7c1-458f-b069-bfd244fb69b9" providerId="ADAL" clId="{587B361C-2E97-4681-98D8-253D436BAF60}" dt="2019-02-28T10:05:36.468" v="1751" actId="1076"/>
          <ac:spMkLst>
            <pc:docMk/>
            <pc:sldMk cId="2625624486" sldId="418"/>
            <ac:spMk id="67" creationId="{D5932F71-92E2-4414-BF72-F9EF8AC904C7}"/>
          </ac:spMkLst>
        </pc:spChg>
        <pc:spChg chg="add mod">
          <ac:chgData name="Patrik Arlos" userId="a02e9f34-b7c1-458f-b069-bfd244fb69b9" providerId="ADAL" clId="{587B361C-2E97-4681-98D8-253D436BAF60}" dt="2019-02-28T10:05:43.550" v="1753" actId="1076"/>
          <ac:spMkLst>
            <pc:docMk/>
            <pc:sldMk cId="2625624486" sldId="418"/>
            <ac:spMk id="68" creationId="{7F1E3C58-E429-497B-8176-C61B6EACE673}"/>
          </ac:spMkLst>
        </pc:spChg>
        <pc:spChg chg="add mod">
          <ac:chgData name="Patrik Arlos" userId="a02e9f34-b7c1-458f-b069-bfd244fb69b9" providerId="ADAL" clId="{587B361C-2E97-4681-98D8-253D436BAF60}" dt="2019-02-28T10:06:52.198" v="1818" actId="20577"/>
          <ac:spMkLst>
            <pc:docMk/>
            <pc:sldMk cId="2625624486" sldId="418"/>
            <ac:spMk id="70" creationId="{2E01B815-EA7A-43CA-A0EF-E07C638EAA81}"/>
          </ac:spMkLst>
        </pc:spChg>
        <pc:spChg chg="add mod">
          <ac:chgData name="Patrik Arlos" userId="a02e9f34-b7c1-458f-b069-bfd244fb69b9" providerId="ADAL" clId="{587B361C-2E97-4681-98D8-253D436BAF60}" dt="2019-02-28T10:07:22.108" v="1847" actId="1076"/>
          <ac:spMkLst>
            <pc:docMk/>
            <pc:sldMk cId="2625624486" sldId="418"/>
            <ac:spMk id="71" creationId="{13B813ED-6097-4D1B-86AF-5D2495DC9E2D}"/>
          </ac:spMkLst>
        </pc:spChg>
        <pc:spChg chg="add mod">
          <ac:chgData name="Patrik Arlos" userId="a02e9f34-b7c1-458f-b069-bfd244fb69b9" providerId="ADAL" clId="{587B361C-2E97-4681-98D8-253D436BAF60}" dt="2019-02-28T10:07:42.905" v="1878" actId="1038"/>
          <ac:spMkLst>
            <pc:docMk/>
            <pc:sldMk cId="2625624486" sldId="418"/>
            <ac:spMk id="72" creationId="{CBD4F577-C55C-4B9C-B10E-911FB88E73B3}"/>
          </ac:spMkLst>
        </pc:sp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4" creationId="{89B1D3D0-7ABA-4752-8414-64A31935082C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5" creationId="{271C60F7-F47D-4BB5-A326-AE7871798D57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7" creationId="{2E1D2D9E-7922-4EA5-8D38-AE9DC0FB78A7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9" creationId="{684EBB35-4AE0-409C-9B05-70501FAD4DF4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10" creationId="{F70DF5C4-4B2A-4801-BC05-619072228E1E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11" creationId="{F5294879-F164-4888-A26D-72F83CF14F1F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16" creationId="{745B112E-046A-4F65-BF30-C7B85C24812C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17" creationId="{4950DB68-5C7F-4648-A6D4-0479066799CA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19" creationId="{2C189A6C-9E31-4229-97AB-C300AB72CE42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24" creationId="{BF95A6E4-3C25-434F-A415-547EF598151C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25" creationId="{E0E01A5C-2BCB-44F7-9DF7-1E6FD95D6A11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27" creationId="{FFE86D53-A96B-40C7-B1F5-55CD7957657F}"/>
          </ac:cxnSpMkLst>
        </pc:cxnChg>
        <pc:cxnChg chg="add del">
          <ac:chgData name="Patrik Arlos" userId="a02e9f34-b7c1-458f-b069-bfd244fb69b9" providerId="ADAL" clId="{587B361C-2E97-4681-98D8-253D436BAF60}" dt="2019-02-28T10:03:26.256" v="1713"/>
          <ac:cxnSpMkLst>
            <pc:docMk/>
            <pc:sldMk cId="2625624486" sldId="418"/>
            <ac:cxnSpMk id="29" creationId="{B0255621-A87A-4F66-BA13-E41A3DB80A07}"/>
          </ac:cxnSpMkLst>
        </pc:cxnChg>
        <pc:cxnChg chg="add mod">
          <ac:chgData name="Patrik Arlos" userId="a02e9f34-b7c1-458f-b069-bfd244fb69b9" providerId="ADAL" clId="{587B361C-2E97-4681-98D8-253D436BAF60}" dt="2019-02-28T10:04:07.233" v="1723" actId="14100"/>
          <ac:cxnSpMkLst>
            <pc:docMk/>
            <pc:sldMk cId="2625624486" sldId="418"/>
            <ac:cxnSpMk id="32" creationId="{12013844-3F24-47E5-BD12-79EA33C1E5F4}"/>
          </ac:cxnSpMkLst>
        </pc:cxnChg>
        <pc:cxnChg chg="add">
          <ac:chgData name="Patrik Arlos" userId="a02e9f34-b7c1-458f-b069-bfd244fb69b9" providerId="ADAL" clId="{587B361C-2E97-4681-98D8-253D436BAF60}" dt="2019-02-28T10:03:34.521" v="1714"/>
          <ac:cxnSpMkLst>
            <pc:docMk/>
            <pc:sldMk cId="2625624486" sldId="418"/>
            <ac:cxnSpMk id="33" creationId="{BCD6ABA2-47D2-4DEA-B9E2-20ABEFC8AB35}"/>
          </ac:cxnSpMkLst>
        </pc:cxnChg>
        <pc:cxnChg chg="add mod">
          <ac:chgData name="Patrik Arlos" userId="a02e9f34-b7c1-458f-b069-bfd244fb69b9" providerId="ADAL" clId="{587B361C-2E97-4681-98D8-253D436BAF60}" dt="2019-02-28T10:06:01.192" v="1754" actId="14100"/>
          <ac:cxnSpMkLst>
            <pc:docMk/>
            <pc:sldMk cId="2625624486" sldId="418"/>
            <ac:cxnSpMk id="36" creationId="{EB07BE32-D9E8-4C9A-972B-AA0BCDE3576C}"/>
          </ac:cxnSpMkLst>
        </pc:cxnChg>
        <pc:cxnChg chg="add">
          <ac:chgData name="Patrik Arlos" userId="a02e9f34-b7c1-458f-b069-bfd244fb69b9" providerId="ADAL" clId="{587B361C-2E97-4681-98D8-253D436BAF60}" dt="2019-02-28T10:03:34.521" v="1714"/>
          <ac:cxnSpMkLst>
            <pc:docMk/>
            <pc:sldMk cId="2625624486" sldId="418"/>
            <ac:cxnSpMk id="38" creationId="{2997EA09-AF0B-4AA8-8FBE-6DC1A4816241}"/>
          </ac:cxnSpMkLst>
        </pc:cxnChg>
        <pc:cxnChg chg="add">
          <ac:chgData name="Patrik Arlos" userId="a02e9f34-b7c1-458f-b069-bfd244fb69b9" providerId="ADAL" clId="{587B361C-2E97-4681-98D8-253D436BAF60}" dt="2019-02-28T10:03:34.521" v="1714"/>
          <ac:cxnSpMkLst>
            <pc:docMk/>
            <pc:sldMk cId="2625624486" sldId="418"/>
            <ac:cxnSpMk id="39" creationId="{A43D705F-3C56-40AC-A7A5-FEBAAC03AB1E}"/>
          </ac:cxnSpMkLst>
        </pc:cxnChg>
        <pc:cxnChg chg="add">
          <ac:chgData name="Patrik Arlos" userId="a02e9f34-b7c1-458f-b069-bfd244fb69b9" providerId="ADAL" clId="{587B361C-2E97-4681-98D8-253D436BAF60}" dt="2019-02-28T10:03:34.521" v="1714"/>
          <ac:cxnSpMkLst>
            <pc:docMk/>
            <pc:sldMk cId="2625624486" sldId="418"/>
            <ac:cxnSpMk id="40" creationId="{5517D9FF-8F8F-463C-8A20-919EC9DC1570}"/>
          </ac:cxnSpMkLst>
        </pc:cxnChg>
        <pc:cxnChg chg="add">
          <ac:chgData name="Patrik Arlos" userId="a02e9f34-b7c1-458f-b069-bfd244fb69b9" providerId="ADAL" clId="{587B361C-2E97-4681-98D8-253D436BAF60}" dt="2019-02-28T10:03:34.521" v="1714"/>
          <ac:cxnSpMkLst>
            <pc:docMk/>
            <pc:sldMk cId="2625624486" sldId="418"/>
            <ac:cxnSpMk id="45" creationId="{18A0219F-F009-4750-A7FC-2B08521F2117}"/>
          </ac:cxnSpMkLst>
        </pc:cxnChg>
        <pc:cxnChg chg="add">
          <ac:chgData name="Patrik Arlos" userId="a02e9f34-b7c1-458f-b069-bfd244fb69b9" providerId="ADAL" clId="{587B361C-2E97-4681-98D8-253D436BAF60}" dt="2019-02-28T10:03:34.521" v="1714"/>
          <ac:cxnSpMkLst>
            <pc:docMk/>
            <pc:sldMk cId="2625624486" sldId="418"/>
            <ac:cxnSpMk id="46" creationId="{35BAEA4D-FFA7-4803-991A-74CE13FD71B2}"/>
          </ac:cxnSpMkLst>
        </pc:cxnChg>
        <pc:cxnChg chg="add del">
          <ac:chgData name="Patrik Arlos" userId="a02e9f34-b7c1-458f-b069-bfd244fb69b9" providerId="ADAL" clId="{587B361C-2E97-4681-98D8-253D436BAF60}" dt="2019-02-28T10:03:54.107" v="1719" actId="478"/>
          <ac:cxnSpMkLst>
            <pc:docMk/>
            <pc:sldMk cId="2625624486" sldId="418"/>
            <ac:cxnSpMk id="48" creationId="{3D169CC0-22B5-46B4-8FDE-886F32BDB9E6}"/>
          </ac:cxnSpMkLst>
        </pc:cxnChg>
        <pc:cxnChg chg="add mod">
          <ac:chgData name="Patrik Arlos" userId="a02e9f34-b7c1-458f-b069-bfd244fb69b9" providerId="ADAL" clId="{587B361C-2E97-4681-98D8-253D436BAF60}" dt="2019-02-28T10:04:16.182" v="1725" actId="1076"/>
          <ac:cxnSpMkLst>
            <pc:docMk/>
            <pc:sldMk cId="2625624486" sldId="418"/>
            <ac:cxnSpMk id="53" creationId="{134CB2F7-6ED1-4B02-9389-2A1F771E3E4C}"/>
          </ac:cxnSpMkLst>
        </pc:cxnChg>
        <pc:cxnChg chg="add del">
          <ac:chgData name="Patrik Arlos" userId="a02e9f34-b7c1-458f-b069-bfd244fb69b9" providerId="ADAL" clId="{587B361C-2E97-4681-98D8-253D436BAF60}" dt="2019-02-28T10:04:12.973" v="1724" actId="478"/>
          <ac:cxnSpMkLst>
            <pc:docMk/>
            <pc:sldMk cId="2625624486" sldId="418"/>
            <ac:cxnSpMk id="54" creationId="{E774D4BA-1508-4DFB-80E3-61A23FC1518B}"/>
          </ac:cxnSpMkLst>
        </pc:cxnChg>
        <pc:cxnChg chg="add del">
          <ac:chgData name="Patrik Arlos" userId="a02e9f34-b7c1-458f-b069-bfd244fb69b9" providerId="ADAL" clId="{587B361C-2E97-4681-98D8-253D436BAF60}" dt="2019-02-28T10:04:20.774" v="1726" actId="478"/>
          <ac:cxnSpMkLst>
            <pc:docMk/>
            <pc:sldMk cId="2625624486" sldId="418"/>
            <ac:cxnSpMk id="56" creationId="{2198E8F5-CE70-4E75-BAFC-740669E35A2C}"/>
          </ac:cxnSpMkLst>
        </pc:cxnChg>
        <pc:cxnChg chg="add del mod">
          <ac:chgData name="Patrik Arlos" userId="a02e9f34-b7c1-458f-b069-bfd244fb69b9" providerId="ADAL" clId="{587B361C-2E97-4681-98D8-253D436BAF60}" dt="2019-02-28T10:04:20.774" v="1726" actId="478"/>
          <ac:cxnSpMkLst>
            <pc:docMk/>
            <pc:sldMk cId="2625624486" sldId="418"/>
            <ac:cxnSpMk id="58" creationId="{A10356B0-6503-43CE-B7F3-CE303DD814B2}"/>
          </ac:cxnSpMkLst>
        </pc:cxnChg>
        <pc:cxnChg chg="add mod">
          <ac:chgData name="Patrik Arlos" userId="a02e9f34-b7c1-458f-b069-bfd244fb69b9" providerId="ADAL" clId="{587B361C-2E97-4681-98D8-253D436BAF60}" dt="2019-02-28T10:04:31.678" v="1730" actId="1076"/>
          <ac:cxnSpMkLst>
            <pc:docMk/>
            <pc:sldMk cId="2625624486" sldId="418"/>
            <ac:cxnSpMk id="62" creationId="{34753C82-0402-411E-AC52-7CE104AF8F41}"/>
          </ac:cxnSpMkLst>
        </pc:cxnChg>
        <pc:cxnChg chg="add mod">
          <ac:chgData name="Patrik Arlos" userId="a02e9f34-b7c1-458f-b069-bfd244fb69b9" providerId="ADAL" clId="{587B361C-2E97-4681-98D8-253D436BAF60}" dt="2019-02-28T10:07:48.756" v="1905" actId="1038"/>
          <ac:cxnSpMkLst>
            <pc:docMk/>
            <pc:sldMk cId="2625624486" sldId="418"/>
            <ac:cxnSpMk id="65" creationId="{3E93040A-4EF2-456A-BA5B-406C084A0F30}"/>
          </ac:cxnSpMkLst>
        </pc:cxnChg>
      </pc:sldChg>
      <pc:sldChg chg="modSp add">
        <pc:chgData name="Patrik Arlos" userId="a02e9f34-b7c1-458f-b069-bfd244fb69b9" providerId="ADAL" clId="{587B361C-2E97-4681-98D8-253D436BAF60}" dt="2019-03-14T09:09:30.877" v="2096" actId="20577"/>
        <pc:sldMkLst>
          <pc:docMk/>
          <pc:sldMk cId="3283851278" sldId="419"/>
        </pc:sldMkLst>
        <pc:spChg chg="mod">
          <ac:chgData name="Patrik Arlos" userId="a02e9f34-b7c1-458f-b069-bfd244fb69b9" providerId="ADAL" clId="{587B361C-2E97-4681-98D8-253D436BAF60}" dt="2019-03-14T09:09:30.877" v="2096" actId="20577"/>
          <ac:spMkLst>
            <pc:docMk/>
            <pc:sldMk cId="3283851278" sldId="419"/>
            <ac:spMk id="2" creationId="{94BA08C8-B3C6-4C18-AFAE-F36FE4A97CEC}"/>
          </ac:spMkLst>
        </pc:spChg>
        <pc:spChg chg="mod">
          <ac:chgData name="Patrik Arlos" userId="a02e9f34-b7c1-458f-b069-bfd244fb69b9" providerId="ADAL" clId="{587B361C-2E97-4681-98D8-253D436BAF60}" dt="2019-03-14T09:09:10.309" v="2089" actId="20577"/>
          <ac:spMkLst>
            <pc:docMk/>
            <pc:sldMk cId="3283851278" sldId="419"/>
            <ac:spMk id="3" creationId="{5EF9823D-E9DE-4336-BFCA-E7C796B206C4}"/>
          </ac:spMkLst>
        </pc:spChg>
      </pc:sldChg>
      <pc:sldChg chg="addSp modSp add">
        <pc:chgData name="Patrik Arlos" userId="a02e9f34-b7c1-458f-b069-bfd244fb69b9" providerId="ADAL" clId="{587B361C-2E97-4681-98D8-253D436BAF60}" dt="2019-02-27T13:14:01.832" v="506" actId="20577"/>
        <pc:sldMkLst>
          <pc:docMk/>
          <pc:sldMk cId="2449947729" sldId="420"/>
        </pc:sldMkLst>
        <pc:spChg chg="mod">
          <ac:chgData name="Patrik Arlos" userId="a02e9f34-b7c1-458f-b069-bfd244fb69b9" providerId="ADAL" clId="{587B361C-2E97-4681-98D8-253D436BAF60}" dt="2019-02-27T13:12:20.093" v="441" actId="14100"/>
          <ac:spMkLst>
            <pc:docMk/>
            <pc:sldMk cId="2449947729" sldId="420"/>
            <ac:spMk id="2" creationId="{18370CCA-CBFC-468C-AE16-F84F24FCF5CE}"/>
          </ac:spMkLst>
        </pc:spChg>
        <pc:spChg chg="mod">
          <ac:chgData name="Patrik Arlos" userId="a02e9f34-b7c1-458f-b069-bfd244fb69b9" providerId="ADAL" clId="{587B361C-2E97-4681-98D8-253D436BAF60}" dt="2019-02-27T13:13:26.048" v="487" actId="20577"/>
          <ac:spMkLst>
            <pc:docMk/>
            <pc:sldMk cId="2449947729" sldId="420"/>
            <ac:spMk id="3" creationId="{83F15F83-6510-47D8-A67B-5D33FDFCD897}"/>
          </ac:spMkLst>
        </pc:spChg>
        <pc:spChg chg="add mod">
          <ac:chgData name="Patrik Arlos" userId="a02e9f34-b7c1-458f-b069-bfd244fb69b9" providerId="ADAL" clId="{587B361C-2E97-4681-98D8-253D436BAF60}" dt="2019-02-27T13:13:50.533" v="495" actId="1076"/>
          <ac:spMkLst>
            <pc:docMk/>
            <pc:sldMk cId="2449947729" sldId="420"/>
            <ac:spMk id="4" creationId="{3735599A-F42E-4B7D-83E0-2CA767A1A234}"/>
          </ac:spMkLst>
        </pc:spChg>
        <pc:spChg chg="add mod">
          <ac:chgData name="Patrik Arlos" userId="a02e9f34-b7c1-458f-b069-bfd244fb69b9" providerId="ADAL" clId="{587B361C-2E97-4681-98D8-253D436BAF60}" dt="2019-02-27T13:14:01.832" v="506" actId="20577"/>
          <ac:spMkLst>
            <pc:docMk/>
            <pc:sldMk cId="2449947729" sldId="420"/>
            <ac:spMk id="5" creationId="{F5EA103E-CF93-410E-B5C8-04F115FE7461}"/>
          </ac:spMkLst>
        </pc:spChg>
      </pc:sldChg>
      <pc:sldChg chg="modSp add">
        <pc:chgData name="Patrik Arlos" userId="a02e9f34-b7c1-458f-b069-bfd244fb69b9" providerId="ADAL" clId="{587B361C-2E97-4681-98D8-253D436BAF60}" dt="2019-02-27T16:11:13.254" v="914" actId="27636"/>
        <pc:sldMkLst>
          <pc:docMk/>
          <pc:sldMk cId="2556724601" sldId="421"/>
        </pc:sldMkLst>
        <pc:spChg chg="mod">
          <ac:chgData name="Patrik Arlos" userId="a02e9f34-b7c1-458f-b069-bfd244fb69b9" providerId="ADAL" clId="{587B361C-2E97-4681-98D8-253D436BAF60}" dt="2019-02-27T16:08:36.440" v="824" actId="14100"/>
          <ac:spMkLst>
            <pc:docMk/>
            <pc:sldMk cId="2556724601" sldId="421"/>
            <ac:spMk id="2" creationId="{A3B39B95-0780-49DE-A591-1E72545CF11B}"/>
          </ac:spMkLst>
        </pc:spChg>
        <pc:spChg chg="mod">
          <ac:chgData name="Patrik Arlos" userId="a02e9f34-b7c1-458f-b069-bfd244fb69b9" providerId="ADAL" clId="{587B361C-2E97-4681-98D8-253D436BAF60}" dt="2019-02-27T16:11:13.254" v="914" actId="27636"/>
          <ac:spMkLst>
            <pc:docMk/>
            <pc:sldMk cId="2556724601" sldId="421"/>
            <ac:spMk id="3" creationId="{42026078-1CA6-4C49-925A-421E3ED4F7A4}"/>
          </ac:spMkLst>
        </pc:spChg>
      </pc:sldChg>
      <pc:sldChg chg="addSp delSp modSp add">
        <pc:chgData name="Patrik Arlos" userId="a02e9f34-b7c1-458f-b069-bfd244fb69b9" providerId="ADAL" clId="{587B361C-2E97-4681-98D8-253D436BAF60}" dt="2019-02-28T10:09:33.739" v="1954" actId="478"/>
        <pc:sldMkLst>
          <pc:docMk/>
          <pc:sldMk cId="2509218142" sldId="422"/>
        </pc:sldMkLst>
        <pc:spChg chg="mod">
          <ac:chgData name="Patrik Arlos" userId="a02e9f34-b7c1-458f-b069-bfd244fb69b9" providerId="ADAL" clId="{587B361C-2E97-4681-98D8-253D436BAF60}" dt="2019-02-28T10:08:11.082" v="1908" actId="113"/>
          <ac:spMkLst>
            <pc:docMk/>
            <pc:sldMk cId="2509218142" sldId="422"/>
            <ac:spMk id="2" creationId="{3E6A5114-401E-456A-90CC-CEF0A30852FE}"/>
          </ac:spMkLst>
        </pc:spChg>
        <pc:spChg chg="add mod">
          <ac:chgData name="Patrik Arlos" userId="a02e9f34-b7c1-458f-b069-bfd244fb69b9" providerId="ADAL" clId="{587B361C-2E97-4681-98D8-253D436BAF60}" dt="2019-02-28T10:08:56.637" v="1931" actId="20577"/>
          <ac:spMkLst>
            <pc:docMk/>
            <pc:sldMk cId="2509218142" sldId="422"/>
            <ac:spMk id="54" creationId="{C43B88A1-5790-4021-A4FD-00F27C70A197}"/>
          </ac:spMkLst>
        </pc:spChg>
        <pc:spChg chg="del">
          <ac:chgData name="Patrik Arlos" userId="a02e9f34-b7c1-458f-b069-bfd244fb69b9" providerId="ADAL" clId="{587B361C-2E97-4681-98D8-253D436BAF60}" dt="2019-02-28T10:09:33.739" v="1954" actId="478"/>
          <ac:spMkLst>
            <pc:docMk/>
            <pc:sldMk cId="2509218142" sldId="422"/>
            <ac:spMk id="66" creationId="{9E780F29-5B58-46E2-9AB3-27DE4B4CCF60}"/>
          </ac:spMkLst>
        </pc:spChg>
        <pc:spChg chg="del">
          <ac:chgData name="Patrik Arlos" userId="a02e9f34-b7c1-458f-b069-bfd244fb69b9" providerId="ADAL" clId="{587B361C-2E97-4681-98D8-253D436BAF60}" dt="2019-02-28T10:08:46.438" v="1915" actId="478"/>
          <ac:spMkLst>
            <pc:docMk/>
            <pc:sldMk cId="2509218142" sldId="422"/>
            <ac:spMk id="68" creationId="{7F1E3C58-E429-497B-8176-C61B6EACE673}"/>
          </ac:spMkLst>
        </pc:spChg>
        <pc:spChg chg="mod">
          <ac:chgData name="Patrik Arlos" userId="a02e9f34-b7c1-458f-b069-bfd244fb69b9" providerId="ADAL" clId="{587B361C-2E97-4681-98D8-253D436BAF60}" dt="2019-02-28T10:09:24.449" v="1953" actId="1076"/>
          <ac:spMkLst>
            <pc:docMk/>
            <pc:sldMk cId="2509218142" sldId="422"/>
            <ac:spMk id="70" creationId="{2E01B815-EA7A-43CA-A0EF-E07C638EAA81}"/>
          </ac:spMkLst>
        </pc:spChg>
        <pc:spChg chg="del">
          <ac:chgData name="Patrik Arlos" userId="a02e9f34-b7c1-458f-b069-bfd244fb69b9" providerId="ADAL" clId="{587B361C-2E97-4681-98D8-253D436BAF60}" dt="2019-02-28T10:09:15.201" v="1950" actId="478"/>
          <ac:spMkLst>
            <pc:docMk/>
            <pc:sldMk cId="2509218142" sldId="422"/>
            <ac:spMk id="71" creationId="{13B813ED-6097-4D1B-86AF-5D2495DC9E2D}"/>
          </ac:spMkLst>
        </pc:spChg>
        <pc:spChg chg="del">
          <ac:chgData name="Patrik Arlos" userId="a02e9f34-b7c1-458f-b069-bfd244fb69b9" providerId="ADAL" clId="{587B361C-2E97-4681-98D8-253D436BAF60}" dt="2019-02-28T10:09:33.739" v="1954" actId="478"/>
          <ac:spMkLst>
            <pc:docMk/>
            <pc:sldMk cId="2509218142" sldId="422"/>
            <ac:spMk id="72" creationId="{CBD4F577-C55C-4B9C-B10E-911FB88E73B3}"/>
          </ac:spMkLst>
        </pc:spChg>
        <pc:cxnChg chg="add mod">
          <ac:chgData name="Patrik Arlos" userId="a02e9f34-b7c1-458f-b069-bfd244fb69b9" providerId="ADAL" clId="{587B361C-2E97-4681-98D8-253D436BAF60}" dt="2019-02-28T10:08:19.432" v="1910" actId="1076"/>
          <ac:cxnSpMkLst>
            <pc:docMk/>
            <pc:sldMk cId="2509218142" sldId="422"/>
            <ac:cxnSpMk id="48" creationId="{BA19788E-C32E-4863-9716-E740F9B234DE}"/>
          </ac:cxnSpMkLst>
        </pc:cxnChg>
        <pc:cxnChg chg="add mod">
          <ac:chgData name="Patrik Arlos" userId="a02e9f34-b7c1-458f-b069-bfd244fb69b9" providerId="ADAL" clId="{587B361C-2E97-4681-98D8-253D436BAF60}" dt="2019-02-28T10:08:42.293" v="1914" actId="1076"/>
          <ac:cxnSpMkLst>
            <pc:docMk/>
            <pc:sldMk cId="2509218142" sldId="422"/>
            <ac:cxnSpMk id="49" creationId="{BF46FB58-31A4-4582-BC82-99EC1AE4494F}"/>
          </ac:cxnSpMkLst>
        </pc:cxnChg>
        <pc:cxnChg chg="mod">
          <ac:chgData name="Patrik Arlos" userId="a02e9f34-b7c1-458f-b069-bfd244fb69b9" providerId="ADAL" clId="{587B361C-2E97-4681-98D8-253D436BAF60}" dt="2019-02-28T10:08:25.021" v="1912" actId="14100"/>
          <ac:cxnSpMkLst>
            <pc:docMk/>
            <pc:sldMk cId="2509218142" sldId="422"/>
            <ac:cxnSpMk id="62" creationId="{34753C82-0402-411E-AC52-7CE104AF8F41}"/>
          </ac:cxnSpMkLst>
        </pc:cxnChg>
        <pc:cxnChg chg="del">
          <ac:chgData name="Patrik Arlos" userId="a02e9f34-b7c1-458f-b069-bfd244fb69b9" providerId="ADAL" clId="{587B361C-2E97-4681-98D8-253D436BAF60}" dt="2019-02-28T10:09:33.739" v="1954" actId="478"/>
          <ac:cxnSpMkLst>
            <pc:docMk/>
            <pc:sldMk cId="2509218142" sldId="422"/>
            <ac:cxnSpMk id="65" creationId="{3E93040A-4EF2-456A-BA5B-406C084A0F30}"/>
          </ac:cxnSpMkLst>
        </pc:cxnChg>
      </pc:sldChg>
      <pc:sldChg chg="addSp delSp modSp add">
        <pc:chgData name="Patrik Arlos" userId="a02e9f34-b7c1-458f-b069-bfd244fb69b9" providerId="ADAL" clId="{587B361C-2E97-4681-98D8-253D436BAF60}" dt="2019-02-28T10:25:44.155" v="2068" actId="14100"/>
        <pc:sldMkLst>
          <pc:docMk/>
          <pc:sldMk cId="770019693" sldId="423"/>
        </pc:sldMkLst>
        <pc:spChg chg="mod">
          <ac:chgData name="Patrik Arlos" userId="a02e9f34-b7c1-458f-b069-bfd244fb69b9" providerId="ADAL" clId="{587B361C-2E97-4681-98D8-253D436BAF60}" dt="2019-02-28T10:19:54.104" v="1959" actId="113"/>
          <ac:spMkLst>
            <pc:docMk/>
            <pc:sldMk cId="770019693" sldId="423"/>
            <ac:spMk id="2" creationId="{3E6A5114-401E-456A-90CC-CEF0A30852FE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34" creationId="{2F9697C2-B828-48F3-BC9C-F923D3F56ED8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35" creationId="{4AB6D79C-8083-44A2-94C9-3C22ED18C2C6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37" creationId="{2A410FB9-0BF6-4A5B-88FA-0239B2D380C1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41" creationId="{96E98985-2B82-4EB8-8B9B-6E16FA641CD0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42" creationId="{974D3443-DBC0-4CA5-9E5B-8759A327AD6F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43" creationId="{15848A70-E8E7-4239-A42E-7E3CD5FE1F4C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44" creationId="{1B3642A4-48CC-49D8-9AB1-0024E40D507F}"/>
          </ac:spMkLst>
        </pc:spChg>
        <pc:spChg chg="mod">
          <ac:chgData name="Patrik Arlos" userId="a02e9f34-b7c1-458f-b069-bfd244fb69b9" providerId="ADAL" clId="{587B361C-2E97-4681-98D8-253D436BAF60}" dt="2019-02-28T10:21:52.071" v="1981" actId="1076"/>
          <ac:spMkLst>
            <pc:docMk/>
            <pc:sldMk cId="770019693" sldId="423"/>
            <ac:spMk id="47" creationId="{A2A09298-DF48-4DB1-828A-1465EED7863F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50" creationId="{E0C19F7E-6D4D-4F4A-A4CF-286856D924B5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51" creationId="{F8623B15-C19F-4CD0-AD6E-4C6824E93ACD}"/>
          </ac:spMkLst>
        </pc:spChg>
        <pc:spChg chg="mod">
          <ac:chgData name="Patrik Arlos" userId="a02e9f34-b7c1-458f-b069-bfd244fb69b9" providerId="ADAL" clId="{587B361C-2E97-4681-98D8-253D436BAF60}" dt="2019-02-28T10:21:47.724" v="1980" actId="1076"/>
          <ac:spMkLst>
            <pc:docMk/>
            <pc:sldMk cId="770019693" sldId="423"/>
            <ac:spMk id="52" creationId="{9F56D07E-F14A-4757-A68B-36AE0DDAC513}"/>
          </ac:spMkLst>
        </pc:spChg>
        <pc:spChg chg="mod">
          <ac:chgData name="Patrik Arlos" userId="a02e9f34-b7c1-458f-b069-bfd244fb69b9" providerId="ADAL" clId="{587B361C-2E97-4681-98D8-253D436BAF60}" dt="2019-02-28T10:24:43.949" v="2064" actId="1076"/>
          <ac:spMkLst>
            <pc:docMk/>
            <pc:sldMk cId="770019693" sldId="423"/>
            <ac:spMk id="54" creationId="{C43B88A1-5790-4021-A4FD-00F27C70A197}"/>
          </ac:spMkLst>
        </pc:spChg>
        <pc:spChg chg="add mod">
          <ac:chgData name="Patrik Arlos" userId="a02e9f34-b7c1-458f-b069-bfd244fb69b9" providerId="ADAL" clId="{587B361C-2E97-4681-98D8-253D436BAF60}" dt="2019-02-28T10:24:48.381" v="2065" actId="1076"/>
          <ac:spMkLst>
            <pc:docMk/>
            <pc:sldMk cId="770019693" sldId="423"/>
            <ac:spMk id="55" creationId="{AA5C3D89-8257-481A-B0E7-1D3D6A5C124C}"/>
          </ac:spMkLst>
        </pc:spChg>
        <pc:spChg chg="add mod">
          <ac:chgData name="Patrik Arlos" userId="a02e9f34-b7c1-458f-b069-bfd244fb69b9" providerId="ADAL" clId="{587B361C-2E97-4681-98D8-253D436BAF60}" dt="2019-02-28T10:22:26.060" v="2006" actId="1076"/>
          <ac:spMkLst>
            <pc:docMk/>
            <pc:sldMk cId="770019693" sldId="423"/>
            <ac:spMk id="57" creationId="{5D27EC95-56E0-4305-99A5-8E14B5C59812}"/>
          </ac:spMkLst>
        </pc:spChg>
        <pc:spChg chg="add del">
          <ac:chgData name="Patrik Arlos" userId="a02e9f34-b7c1-458f-b069-bfd244fb69b9" providerId="ADAL" clId="{587B361C-2E97-4681-98D8-253D436BAF60}" dt="2019-02-28T10:23:15.946" v="2019"/>
          <ac:spMkLst>
            <pc:docMk/>
            <pc:sldMk cId="770019693" sldId="423"/>
            <ac:spMk id="58" creationId="{DD71721F-EF56-49CB-9738-CA4C2AE46B47}"/>
          </ac:spMkLst>
        </pc:spChg>
        <pc:spChg chg="add mod">
          <ac:chgData name="Patrik Arlos" userId="a02e9f34-b7c1-458f-b069-bfd244fb69b9" providerId="ADAL" clId="{587B361C-2E97-4681-98D8-253D436BAF60}" dt="2019-02-28T10:23:45.969" v="2037" actId="1076"/>
          <ac:spMkLst>
            <pc:docMk/>
            <pc:sldMk cId="770019693" sldId="423"/>
            <ac:spMk id="59" creationId="{D393DDC7-EB1E-424B-A117-53D57DC9E01B}"/>
          </ac:spMkLst>
        </pc:spChg>
        <pc:spChg chg="add mod">
          <ac:chgData name="Patrik Arlos" userId="a02e9f34-b7c1-458f-b069-bfd244fb69b9" providerId="ADAL" clId="{587B361C-2E97-4681-98D8-253D436BAF60}" dt="2019-02-28T10:24:03.447" v="2051" actId="20577"/>
          <ac:spMkLst>
            <pc:docMk/>
            <pc:sldMk cId="770019693" sldId="423"/>
            <ac:spMk id="61" creationId="{E7185AD6-2BA7-4F1A-B5AF-F3E1ECD3660F}"/>
          </ac:spMkLst>
        </pc:spChg>
        <pc:spChg chg="del">
          <ac:chgData name="Patrik Arlos" userId="a02e9f34-b7c1-458f-b069-bfd244fb69b9" providerId="ADAL" clId="{587B361C-2E97-4681-98D8-253D436BAF60}" dt="2019-02-28T10:21:19.640" v="1969" actId="478"/>
          <ac:spMkLst>
            <pc:docMk/>
            <pc:sldMk cId="770019693" sldId="423"/>
            <ac:spMk id="63" creationId="{67FB7E30-517C-4771-B3BD-5A21854F1A5D}"/>
          </ac:spMkLst>
        </pc:spChg>
        <pc:spChg chg="del">
          <ac:chgData name="Patrik Arlos" userId="a02e9f34-b7c1-458f-b069-bfd244fb69b9" providerId="ADAL" clId="{587B361C-2E97-4681-98D8-253D436BAF60}" dt="2019-02-28T10:21:19.640" v="1969" actId="478"/>
          <ac:spMkLst>
            <pc:docMk/>
            <pc:sldMk cId="770019693" sldId="423"/>
            <ac:spMk id="64" creationId="{8482567F-9463-440B-AD6D-48E8BC9AABAD}"/>
          </ac:spMkLst>
        </pc:spChg>
        <pc:spChg chg="del">
          <ac:chgData name="Patrik Arlos" userId="a02e9f34-b7c1-458f-b069-bfd244fb69b9" providerId="ADAL" clId="{587B361C-2E97-4681-98D8-253D436BAF60}" dt="2019-02-28T10:21:37.514" v="1977" actId="478"/>
          <ac:spMkLst>
            <pc:docMk/>
            <pc:sldMk cId="770019693" sldId="423"/>
            <ac:spMk id="67" creationId="{D5932F71-92E2-4414-BF72-F9EF8AC904C7}"/>
          </ac:spMkLst>
        </pc:spChg>
        <pc:spChg chg="add del">
          <ac:chgData name="Patrik Arlos" userId="a02e9f34-b7c1-458f-b069-bfd244fb69b9" providerId="ADAL" clId="{587B361C-2E97-4681-98D8-253D436BAF60}" dt="2019-02-28T10:24:15.732" v="2054"/>
          <ac:spMkLst>
            <pc:docMk/>
            <pc:sldMk cId="770019693" sldId="423"/>
            <ac:spMk id="68" creationId="{543F5663-CB8A-4EF7-B2AD-C453082FB3BF}"/>
          </ac:spMkLst>
        </pc:spChg>
        <pc:spChg chg="del mod">
          <ac:chgData name="Patrik Arlos" userId="a02e9f34-b7c1-458f-b069-bfd244fb69b9" providerId="ADAL" clId="{587B361C-2E97-4681-98D8-253D436BAF60}" dt="2019-02-28T10:21:39.433" v="1979" actId="478"/>
          <ac:spMkLst>
            <pc:docMk/>
            <pc:sldMk cId="770019693" sldId="423"/>
            <ac:spMk id="70" creationId="{2E01B815-EA7A-43CA-A0EF-E07C638EAA81}"/>
          </ac:spMkLst>
        </pc:spChg>
        <pc:spChg chg="add mod">
          <ac:chgData name="Patrik Arlos" userId="a02e9f34-b7c1-458f-b069-bfd244fb69b9" providerId="ADAL" clId="{587B361C-2E97-4681-98D8-253D436BAF60}" dt="2019-02-28T10:24:37.541" v="2061" actId="688"/>
          <ac:spMkLst>
            <pc:docMk/>
            <pc:sldMk cId="770019693" sldId="423"/>
            <ac:spMk id="71" creationId="{4474823D-D454-4487-8DCC-800E4A183FF8}"/>
          </ac:spMkLst>
        </pc:spChg>
        <pc:spChg chg="add mod">
          <ac:chgData name="Patrik Arlos" userId="a02e9f34-b7c1-458f-b069-bfd244fb69b9" providerId="ADAL" clId="{587B361C-2E97-4681-98D8-253D436BAF60}" dt="2019-02-28T10:25:27.578" v="2067" actId="1076"/>
          <ac:spMkLst>
            <pc:docMk/>
            <pc:sldMk cId="770019693" sldId="423"/>
            <ac:spMk id="74" creationId="{4263EECA-DBA5-4390-BE0A-2E608A68D34E}"/>
          </ac:spMkLst>
        </pc:spChg>
        <pc:cxnChg chg="add mod">
          <ac:chgData name="Patrik Arlos" userId="a02e9f34-b7c1-458f-b069-bfd244fb69b9" providerId="ADAL" clId="{587B361C-2E97-4681-98D8-253D436BAF60}" dt="2019-02-28T10:23:08.568" v="2017" actId="14100"/>
          <ac:cxnSpMkLst>
            <pc:docMk/>
            <pc:sldMk cId="770019693" sldId="423"/>
            <ac:cxnSpMk id="31" creationId="{1A74C0CF-A935-4019-8126-1F467733AE3C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32" creationId="{12013844-3F24-47E5-BD12-79EA33C1E5F4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33" creationId="{BCD6ABA2-47D2-4DEA-B9E2-20ABEFC8AB35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36" creationId="{EB07BE32-D9E8-4C9A-972B-AA0BCDE3576C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38" creationId="{2997EA09-AF0B-4AA8-8FBE-6DC1A4816241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39" creationId="{A43D705F-3C56-40AC-A7A5-FEBAAC03AB1E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40" creationId="{5517D9FF-8F8F-463C-8A20-919EC9DC1570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45" creationId="{18A0219F-F009-4750-A7FC-2B08521F2117}"/>
          </ac:cxnSpMkLst>
        </pc:cxnChg>
        <pc:cxnChg chg="mod">
          <ac:chgData name="Patrik Arlos" userId="a02e9f34-b7c1-458f-b069-bfd244fb69b9" providerId="ADAL" clId="{587B361C-2E97-4681-98D8-253D436BAF60}" dt="2019-02-28T10:21:47.724" v="1980" actId="1076"/>
          <ac:cxnSpMkLst>
            <pc:docMk/>
            <pc:sldMk cId="770019693" sldId="423"/>
            <ac:cxnSpMk id="46" creationId="{35BAEA4D-FFA7-4803-991A-74CE13FD71B2}"/>
          </ac:cxnSpMkLst>
        </pc:cxnChg>
        <pc:cxnChg chg="mod">
          <ac:chgData name="Patrik Arlos" userId="a02e9f34-b7c1-458f-b069-bfd244fb69b9" providerId="ADAL" clId="{587B361C-2E97-4681-98D8-253D436BAF60}" dt="2019-02-28T10:24:08.813" v="2052" actId="14100"/>
          <ac:cxnSpMkLst>
            <pc:docMk/>
            <pc:sldMk cId="770019693" sldId="423"/>
            <ac:cxnSpMk id="48" creationId="{BA19788E-C32E-4863-9716-E740F9B234DE}"/>
          </ac:cxnSpMkLst>
        </pc:cxnChg>
        <pc:cxnChg chg="mod">
          <ac:chgData name="Patrik Arlos" userId="a02e9f34-b7c1-458f-b069-bfd244fb69b9" providerId="ADAL" clId="{587B361C-2E97-4681-98D8-253D436BAF60}" dt="2019-02-28T10:25:44.155" v="2068" actId="14100"/>
          <ac:cxnSpMkLst>
            <pc:docMk/>
            <pc:sldMk cId="770019693" sldId="423"/>
            <ac:cxnSpMk id="49" creationId="{BF46FB58-31A4-4582-BC82-99EC1AE4494F}"/>
          </ac:cxnSpMkLst>
        </pc:cxnChg>
        <pc:cxnChg chg="del">
          <ac:chgData name="Patrik Arlos" userId="a02e9f34-b7c1-458f-b069-bfd244fb69b9" providerId="ADAL" clId="{587B361C-2E97-4681-98D8-253D436BAF60}" dt="2019-02-28T10:21:19.640" v="1969" actId="478"/>
          <ac:cxnSpMkLst>
            <pc:docMk/>
            <pc:sldMk cId="770019693" sldId="423"/>
            <ac:cxnSpMk id="53" creationId="{134CB2F7-6ED1-4B02-9389-2A1F771E3E4C}"/>
          </ac:cxnSpMkLst>
        </pc:cxnChg>
        <pc:cxnChg chg="add mod">
          <ac:chgData name="Patrik Arlos" userId="a02e9f34-b7c1-458f-b069-bfd244fb69b9" providerId="ADAL" clId="{587B361C-2E97-4681-98D8-253D436BAF60}" dt="2019-02-28T10:22:36.671" v="2010" actId="14100"/>
          <ac:cxnSpMkLst>
            <pc:docMk/>
            <pc:sldMk cId="770019693" sldId="423"/>
            <ac:cxnSpMk id="56" creationId="{A6F3827E-97E6-4E32-AFCC-24DE2B13E453}"/>
          </ac:cxnSpMkLst>
        </pc:cxnChg>
        <pc:cxnChg chg="add mod">
          <ac:chgData name="Patrik Arlos" userId="a02e9f34-b7c1-458f-b069-bfd244fb69b9" providerId="ADAL" clId="{587B361C-2E97-4681-98D8-253D436BAF60}" dt="2019-02-28T10:23:57.007" v="2039" actId="1076"/>
          <ac:cxnSpMkLst>
            <pc:docMk/>
            <pc:sldMk cId="770019693" sldId="423"/>
            <ac:cxnSpMk id="60" creationId="{84B5CC30-0FC4-4CD4-8FF6-833028C807F8}"/>
          </ac:cxnSpMkLst>
        </pc:cxnChg>
        <pc:cxnChg chg="del">
          <ac:chgData name="Patrik Arlos" userId="a02e9f34-b7c1-458f-b069-bfd244fb69b9" providerId="ADAL" clId="{587B361C-2E97-4681-98D8-253D436BAF60}" dt="2019-02-28T10:21:19.640" v="1969" actId="478"/>
          <ac:cxnSpMkLst>
            <pc:docMk/>
            <pc:sldMk cId="770019693" sldId="423"/>
            <ac:cxnSpMk id="62" creationId="{34753C82-0402-411E-AC52-7CE104AF8F41}"/>
          </ac:cxnSpMkLst>
        </pc:cxnChg>
        <pc:cxnChg chg="add del">
          <ac:chgData name="Patrik Arlos" userId="a02e9f34-b7c1-458f-b069-bfd244fb69b9" providerId="ADAL" clId="{587B361C-2E97-4681-98D8-253D436BAF60}" dt="2019-02-28T10:24:15.732" v="2054"/>
          <ac:cxnSpMkLst>
            <pc:docMk/>
            <pc:sldMk cId="770019693" sldId="423"/>
            <ac:cxnSpMk id="65" creationId="{9CB4C795-16E8-499A-84E4-F06F47B95925}"/>
          </ac:cxnSpMkLst>
        </pc:cxnChg>
        <pc:cxnChg chg="add del">
          <ac:chgData name="Patrik Arlos" userId="a02e9f34-b7c1-458f-b069-bfd244fb69b9" providerId="ADAL" clId="{587B361C-2E97-4681-98D8-253D436BAF60}" dt="2019-02-28T10:24:15.732" v="2054"/>
          <ac:cxnSpMkLst>
            <pc:docMk/>
            <pc:sldMk cId="770019693" sldId="423"/>
            <ac:cxnSpMk id="66" creationId="{44922F2D-6E42-4C62-AC17-AFCD18DCAE05}"/>
          </ac:cxnSpMkLst>
        </pc:cxnChg>
        <pc:cxnChg chg="add mod">
          <ac:chgData name="Patrik Arlos" userId="a02e9f34-b7c1-458f-b069-bfd244fb69b9" providerId="ADAL" clId="{587B361C-2E97-4681-98D8-253D436BAF60}" dt="2019-02-28T10:24:31.378" v="2059" actId="14100"/>
          <ac:cxnSpMkLst>
            <pc:docMk/>
            <pc:sldMk cId="770019693" sldId="423"/>
            <ac:cxnSpMk id="69" creationId="{E8381B46-EA61-44D9-A650-67D1B1D93198}"/>
          </ac:cxnSpMkLst>
        </pc:cxnChg>
        <pc:cxnChg chg="add mod">
          <ac:chgData name="Patrik Arlos" userId="a02e9f34-b7c1-458f-b069-bfd244fb69b9" providerId="ADAL" clId="{587B361C-2E97-4681-98D8-253D436BAF60}" dt="2019-02-28T10:25:27.578" v="2067" actId="1076"/>
          <ac:cxnSpMkLst>
            <pc:docMk/>
            <pc:sldMk cId="770019693" sldId="423"/>
            <ac:cxnSpMk id="72" creationId="{066C3183-DF0C-4A4B-832D-FC389362C2AA}"/>
          </ac:cxnSpMkLst>
        </pc:cxnChg>
        <pc:cxnChg chg="add mod">
          <ac:chgData name="Patrik Arlos" userId="a02e9f34-b7c1-458f-b069-bfd244fb69b9" providerId="ADAL" clId="{587B361C-2E97-4681-98D8-253D436BAF60}" dt="2019-02-28T10:25:27.578" v="2067" actId="1076"/>
          <ac:cxnSpMkLst>
            <pc:docMk/>
            <pc:sldMk cId="770019693" sldId="423"/>
            <ac:cxnSpMk id="73" creationId="{DE88FA37-CB98-4CCF-AD17-EDD82D695506}"/>
          </ac:cxnSpMkLst>
        </pc:cxnChg>
      </pc:sldChg>
      <pc:sldChg chg="addSp modSp add">
        <pc:chgData name="Patrik Arlos" userId="a02e9f34-b7c1-458f-b069-bfd244fb69b9" providerId="ADAL" clId="{587B361C-2E97-4681-98D8-253D436BAF60}" dt="2019-03-14T09:11:48.840" v="2103" actId="14100"/>
        <pc:sldMkLst>
          <pc:docMk/>
          <pc:sldMk cId="569113744" sldId="424"/>
        </pc:sldMkLst>
        <pc:spChg chg="add mod">
          <ac:chgData name="Patrik Arlos" userId="a02e9f34-b7c1-458f-b069-bfd244fb69b9" providerId="ADAL" clId="{587B361C-2E97-4681-98D8-253D436BAF60}" dt="2019-03-14T09:11:48.840" v="2103" actId="14100"/>
          <ac:spMkLst>
            <pc:docMk/>
            <pc:sldMk cId="569113744" sldId="424"/>
            <ac:spMk id="5" creationId="{1F939AFC-4387-4C05-BF92-CA26EB25998C}"/>
          </ac:spMkLst>
        </pc:spChg>
        <pc:picChg chg="add mod">
          <ac:chgData name="Patrik Arlos" userId="a02e9f34-b7c1-458f-b069-bfd244fb69b9" providerId="ADAL" clId="{587B361C-2E97-4681-98D8-253D436BAF60}" dt="2019-03-14T09:11:38.552" v="2101" actId="1076"/>
          <ac:picMkLst>
            <pc:docMk/>
            <pc:sldMk cId="569113744" sldId="424"/>
            <ac:picMk id="4" creationId="{198D9B30-90B6-472C-A649-53972E7DC93F}"/>
          </ac:picMkLst>
        </pc:picChg>
      </pc:sldChg>
      <pc:sldChg chg="modSp add">
        <pc:chgData name="Patrik Arlos" userId="a02e9f34-b7c1-458f-b069-bfd244fb69b9" providerId="ADAL" clId="{587B361C-2E97-4681-98D8-253D436BAF60}" dt="2019-03-14T09:30:04.338" v="2212" actId="20577"/>
        <pc:sldMkLst>
          <pc:docMk/>
          <pc:sldMk cId="1253898883" sldId="425"/>
        </pc:sldMkLst>
        <pc:spChg chg="mod">
          <ac:chgData name="Patrik Arlos" userId="a02e9f34-b7c1-458f-b069-bfd244fb69b9" providerId="ADAL" clId="{587B361C-2E97-4681-98D8-253D436BAF60}" dt="2019-03-14T09:29:51.215" v="2170" actId="20577"/>
          <ac:spMkLst>
            <pc:docMk/>
            <pc:sldMk cId="1253898883" sldId="425"/>
            <ac:spMk id="2" creationId="{94C2C019-3913-4A6A-88B4-FEF99A2B4CD6}"/>
          </ac:spMkLst>
        </pc:spChg>
        <pc:spChg chg="mod">
          <ac:chgData name="Patrik Arlos" userId="a02e9f34-b7c1-458f-b069-bfd244fb69b9" providerId="ADAL" clId="{587B361C-2E97-4681-98D8-253D436BAF60}" dt="2019-03-14T09:30:04.338" v="2212" actId="20577"/>
          <ac:spMkLst>
            <pc:docMk/>
            <pc:sldMk cId="1253898883" sldId="425"/>
            <ac:spMk id="3" creationId="{6E78D4F0-0A11-4B32-AE78-B21250EA0632}"/>
          </ac:spMkLst>
        </pc:spChg>
      </pc:sldChg>
      <pc:sldMasterChg chg="modSldLayout">
        <pc:chgData name="Patrik Arlos" userId="a02e9f34-b7c1-458f-b069-bfd244fb69b9" providerId="ADAL" clId="{587B361C-2E97-4681-98D8-253D436BAF60}" dt="2019-02-27T16:15:28.935" v="957" actId="14100"/>
        <pc:sldMasterMkLst>
          <pc:docMk/>
          <pc:sldMasterMk cId="1233805520" sldId="2147483648"/>
        </pc:sldMasterMkLst>
        <pc:sldLayoutChg chg="modSp">
          <pc:chgData name="Patrik Arlos" userId="a02e9f34-b7c1-458f-b069-bfd244fb69b9" providerId="ADAL" clId="{587B361C-2E97-4681-98D8-253D436BAF60}" dt="2019-02-27T16:15:28.935" v="957" actId="14100"/>
          <pc:sldLayoutMkLst>
            <pc:docMk/>
            <pc:sldMasterMk cId="1233805520" sldId="2147483648"/>
            <pc:sldLayoutMk cId="213951777" sldId="2147483650"/>
          </pc:sldLayoutMkLst>
          <pc:spChg chg="mod">
            <ac:chgData name="Patrik Arlos" userId="a02e9f34-b7c1-458f-b069-bfd244fb69b9" providerId="ADAL" clId="{587B361C-2E97-4681-98D8-253D436BAF60}" dt="2019-02-27T16:15:25.438" v="956" actId="14100"/>
            <ac:spMkLst>
              <pc:docMk/>
              <pc:sldMasterMk cId="1233805520" sldId="2147483648"/>
              <pc:sldLayoutMk cId="213951777" sldId="2147483650"/>
              <ac:spMk id="2" creationId="{00000000-0000-0000-0000-000000000000}"/>
            </ac:spMkLst>
          </pc:spChg>
          <pc:spChg chg="mod">
            <ac:chgData name="Patrik Arlos" userId="a02e9f34-b7c1-458f-b069-bfd244fb69b9" providerId="ADAL" clId="{587B361C-2E97-4681-98D8-253D436BAF60}" dt="2019-02-27T16:15:28.935" v="957" actId="14100"/>
            <ac:spMkLst>
              <pc:docMk/>
              <pc:sldMasterMk cId="1233805520" sldId="2147483648"/>
              <pc:sldLayoutMk cId="213951777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96" y="1"/>
            <a:ext cx="8847328" cy="9550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944"/>
            <a:ext cx="10515600" cy="4974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714B-F639-F148-A2EB-005B62CBEED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714B-F639-F148-A2EB-005B62CBEEDE}" type="datetimeFigureOut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D00-5331-A240-8E64-CEBE2002C46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objekt 6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240024"/>
            <a:ext cx="3200400" cy="3617976"/>
          </a:xfrm>
          <a:prstGeom prst="rect">
            <a:avLst/>
          </a:prstGeom>
        </p:spPr>
      </p:pic>
      <p:pic>
        <p:nvPicPr>
          <p:cNvPr id="11" name="Bildobjekt 5" descr="bth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9" y="130173"/>
            <a:ext cx="863599" cy="863599"/>
          </a:xfrm>
          <a:prstGeom prst="rect">
            <a:avLst/>
          </a:prstGeom>
        </p:spPr>
      </p:pic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952" y="130173"/>
            <a:ext cx="1805709" cy="8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karlos/networkprogramming/blob/master/concurr-tcp-gen.c" TargetMode="External"/><Relationship Id="rId2" Type="http://schemas.openxmlformats.org/officeDocument/2006/relationships/hyperlink" Target="https://github.com/patrikarlos/network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trikarlos/networkprogramming.git" TargetMode="External"/><Relationship Id="rId4" Type="http://schemas.openxmlformats.org/officeDocument/2006/relationships/hyperlink" Target="https://github.com/patrikarlos/networkprogramming/blob/master/tcp_basic_client.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TCP </a:t>
            </a:r>
            <a:r>
              <a:rPr lang="en-US" dirty="0"/>
              <a:t>Sockets (part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Connection-related functions, Socket options, TCP client-server and Concurrent servers.</a:t>
            </a:r>
          </a:p>
          <a:p>
            <a:r>
              <a:rPr lang="en-US" dirty="0"/>
              <a:t>Chapter 4 and 5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B6F-C976-49C9-BC85-F45C596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42" y="1"/>
            <a:ext cx="8722391" cy="892497"/>
          </a:xfrm>
        </p:spPr>
        <p:txBody>
          <a:bodyPr/>
          <a:lstStyle/>
          <a:p>
            <a:r>
              <a:rPr lang="en-US" dirty="0"/>
              <a:t>TCP Client/</a:t>
            </a:r>
            <a:r>
              <a:rPr lang="en-US" b="1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70C99-6544-433F-BAA2-99A316EF9034}"/>
              </a:ext>
            </a:extLst>
          </p:cNvPr>
          <p:cNvSpPr/>
          <p:nvPr/>
        </p:nvSpPr>
        <p:spPr>
          <a:xfrm>
            <a:off x="1001168" y="767539"/>
            <a:ext cx="105355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while(1) {   //parent process waiting to accept a new connection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clientAddressLength</a:t>
            </a:r>
            <a:r>
              <a:rPr lang="en-US" sz="2800" dirty="0"/>
              <a:t>=</a:t>
            </a:r>
            <a:r>
              <a:rPr lang="en-US" sz="2800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clientAddress</a:t>
            </a:r>
            <a:r>
              <a:rPr lang="en-US" sz="2800" dirty="0"/>
              <a:t>);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connfd</a:t>
            </a:r>
            <a:r>
              <a:rPr lang="en-US" sz="2800" dirty="0"/>
              <a:t>=accept(</a:t>
            </a:r>
            <a:r>
              <a:rPr lang="en-US" sz="2800" dirty="0" err="1"/>
              <a:t>listenfd</a:t>
            </a:r>
            <a:r>
              <a:rPr lang="en-US" sz="2800" dirty="0"/>
              <a:t>,</a:t>
            </a:r>
          </a:p>
          <a:p>
            <a:r>
              <a:rPr lang="en-US" sz="2800" dirty="0"/>
              <a:t>	(struct </a:t>
            </a:r>
            <a:r>
              <a:rPr lang="en-US" sz="2800" dirty="0" err="1"/>
              <a:t>sockaddr</a:t>
            </a:r>
            <a:r>
              <a:rPr lang="en-US" sz="2800" dirty="0"/>
              <a:t>*)&amp;</a:t>
            </a:r>
            <a:r>
              <a:rPr lang="en-US" sz="2800" dirty="0" err="1"/>
              <a:t>clientAddress</a:t>
            </a:r>
            <a:r>
              <a:rPr lang="en-US" sz="2800" dirty="0"/>
              <a:t>,</a:t>
            </a:r>
          </a:p>
          <a:p>
            <a:r>
              <a:rPr lang="en-US" sz="2800" dirty="0"/>
              <a:t>	&amp;</a:t>
            </a:r>
            <a:r>
              <a:rPr lang="en-US" sz="2800" dirty="0" err="1"/>
              <a:t>clientAddressLength</a:t>
            </a:r>
            <a:r>
              <a:rPr lang="en-US" sz="2800" dirty="0"/>
              <a:t>);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printf</a:t>
            </a:r>
            <a:r>
              <a:rPr lang="en-US" sz="2800" dirty="0"/>
              <a:t>("accept = %d \n", </a:t>
            </a:r>
            <a:r>
              <a:rPr lang="en-US" sz="2800" dirty="0" err="1"/>
              <a:t>connfd</a:t>
            </a:r>
            <a:r>
              <a:rPr lang="en-US" sz="2800" dirty="0"/>
              <a:t> );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childCnt</a:t>
            </a:r>
            <a:r>
              <a:rPr lang="en-US" sz="2800" dirty="0"/>
              <a:t>++;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printf</a:t>
            </a:r>
            <a:r>
              <a:rPr lang="en-US" sz="2800" dirty="0"/>
              <a:t>("listener: got packet from %s:%d\n",</a:t>
            </a:r>
          </a:p>
          <a:p>
            <a:r>
              <a:rPr lang="en-US" sz="2800" dirty="0"/>
              <a:t>	  </a:t>
            </a:r>
            <a:r>
              <a:rPr lang="en-US" sz="2800" dirty="0" err="1"/>
              <a:t>inet_ntop</a:t>
            </a:r>
            <a:r>
              <a:rPr lang="en-US" sz="2800" dirty="0"/>
              <a:t>(</a:t>
            </a:r>
            <a:r>
              <a:rPr lang="en-US" sz="2800" dirty="0" err="1"/>
              <a:t>clientAddress.sin_family</a:t>
            </a:r>
            <a:r>
              <a:rPr lang="en-US" sz="2800" dirty="0"/>
              <a:t>,</a:t>
            </a:r>
          </a:p>
          <a:p>
            <a:r>
              <a:rPr lang="en-US" sz="2800" dirty="0"/>
              <a:t>	  </a:t>
            </a:r>
            <a:r>
              <a:rPr lang="en-US" sz="2800" dirty="0" err="1"/>
              <a:t>get_in_addr</a:t>
            </a:r>
            <a:r>
              <a:rPr lang="en-US" sz="2800" dirty="0"/>
              <a:t>((struct </a:t>
            </a:r>
            <a:r>
              <a:rPr lang="en-US" sz="2800" dirty="0" err="1"/>
              <a:t>sockaddr</a:t>
            </a:r>
            <a:r>
              <a:rPr lang="en-US" sz="2800" dirty="0"/>
              <a:t> *)&amp;</a:t>
            </a:r>
            <a:r>
              <a:rPr lang="en-US" sz="2800" dirty="0" err="1"/>
              <a:t>clientAddress</a:t>
            </a:r>
            <a:r>
              <a:rPr lang="en-US" sz="2800" dirty="0"/>
              <a:t>),</a:t>
            </a:r>
          </a:p>
          <a:p>
            <a:r>
              <a:rPr lang="en-US" sz="2800" dirty="0"/>
              <a:t>	  s, </a:t>
            </a:r>
            <a:r>
              <a:rPr lang="en-US" sz="2800" dirty="0" err="1"/>
              <a:t>sizeof</a:t>
            </a:r>
            <a:r>
              <a:rPr lang="en-US" sz="2800" dirty="0"/>
              <a:t> s),</a:t>
            </a:r>
            <a:r>
              <a:rPr lang="en-US" sz="2800" dirty="0" err="1"/>
              <a:t>ntohs</a:t>
            </a:r>
            <a:r>
              <a:rPr lang="en-US" sz="2800" dirty="0"/>
              <a:t>(</a:t>
            </a:r>
            <a:r>
              <a:rPr lang="en-US" sz="2800" dirty="0" err="1"/>
              <a:t>clientAddress.sin_port</a:t>
            </a:r>
            <a:r>
              <a:rPr lang="en-US" sz="2800" dirty="0"/>
              <a:t>));</a:t>
            </a:r>
          </a:p>
          <a:p>
            <a:r>
              <a:rPr lang="en-US" sz="2800" dirty="0"/>
              <a:t>   //child process is created for serving each new clients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pid</a:t>
            </a:r>
            <a:r>
              <a:rPr lang="en-US" sz="2800" dirty="0"/>
              <a:t>=fork();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706A4B-15F0-4E7C-865F-E7ABEAB9A859}"/>
              </a:ext>
            </a:extLst>
          </p:cNvPr>
          <p:cNvSpPr/>
          <p:nvPr/>
        </p:nvSpPr>
        <p:spPr>
          <a:xfrm>
            <a:off x="8470213" y="1487986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concurr-tcp.c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82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B6F-C976-49C9-BC85-F45C596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045" y="1"/>
            <a:ext cx="5525288" cy="861003"/>
          </a:xfrm>
        </p:spPr>
        <p:txBody>
          <a:bodyPr/>
          <a:lstStyle/>
          <a:p>
            <a:r>
              <a:rPr lang="en-US" dirty="0"/>
              <a:t>TCP Client/</a:t>
            </a:r>
            <a:r>
              <a:rPr lang="en-US" b="1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70C99-6544-433F-BAA2-99A316EF9034}"/>
              </a:ext>
            </a:extLst>
          </p:cNvPr>
          <p:cNvSpPr/>
          <p:nvPr/>
        </p:nvSpPr>
        <p:spPr>
          <a:xfrm>
            <a:off x="1107959" y="861004"/>
            <a:ext cx="1094610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if(</a:t>
            </a:r>
            <a:r>
              <a:rPr lang="en-US" sz="2200" dirty="0" err="1"/>
              <a:t>pid</a:t>
            </a:r>
            <a:r>
              <a:rPr lang="en-US" sz="2200" dirty="0"/>
              <a:t>==0) {</a:t>
            </a:r>
          </a:p>
          <a:p>
            <a:r>
              <a:rPr lang="en-US" sz="2200" dirty="0"/>
              <a:t>       </a:t>
            </a:r>
            <a:r>
              <a:rPr lang="en-US" sz="2200" dirty="0" err="1"/>
              <a:t>get_ip_str</a:t>
            </a:r>
            <a:r>
              <a:rPr lang="en-US" sz="2200" dirty="0"/>
              <a:t>((struct </a:t>
            </a:r>
            <a:r>
              <a:rPr lang="en-US" sz="2200" dirty="0" err="1"/>
              <a:t>sockaddr</a:t>
            </a:r>
            <a:r>
              <a:rPr lang="en-US" sz="2200" dirty="0"/>
              <a:t>*)&amp;</a:t>
            </a:r>
            <a:r>
              <a:rPr lang="en-US" sz="2200" dirty="0" err="1"/>
              <a:t>clientAddress</a:t>
            </a:r>
            <a:r>
              <a:rPr lang="en-US" sz="2200" dirty="0"/>
              <a:t>,&amp;cli,&amp;</a:t>
            </a:r>
            <a:r>
              <a:rPr lang="en-US" sz="2200" dirty="0" err="1"/>
              <a:t>clientAddressLength</a:t>
            </a:r>
            <a:r>
              <a:rPr lang="en-US" sz="2200" dirty="0"/>
              <a:t>);       </a:t>
            </a:r>
          </a:p>
          <a:p>
            <a:r>
              <a:rPr lang="en-US" sz="2200" dirty="0"/>
              <a:t>       </a:t>
            </a:r>
            <a:r>
              <a:rPr lang="en-US" sz="2200" dirty="0" err="1"/>
              <a:t>printf</a:t>
            </a:r>
            <a:r>
              <a:rPr lang="en-US" sz="2200" dirty="0"/>
              <a:t>("Child[%d] (%s:%d): </a:t>
            </a:r>
            <a:r>
              <a:rPr lang="en-US" sz="2200" dirty="0" err="1"/>
              <a:t>recv</a:t>
            </a:r>
            <a:r>
              <a:rPr lang="en-US" sz="2200" dirty="0"/>
              <a:t>(%d) .\n", </a:t>
            </a:r>
            <a:r>
              <a:rPr lang="en-US" sz="2200" dirty="0" err="1"/>
              <a:t>childCnt,cli,ntohs</a:t>
            </a:r>
            <a:r>
              <a:rPr lang="en-US" sz="2200" dirty="0"/>
              <a:t>(</a:t>
            </a:r>
            <a:r>
              <a:rPr lang="en-US" sz="2200" dirty="0" err="1"/>
              <a:t>clientAddress.sin_port</a:t>
            </a:r>
            <a:r>
              <a:rPr lang="en-US" sz="2200" dirty="0"/>
              <a:t>),n);</a:t>
            </a:r>
          </a:p>
          <a:p>
            <a:r>
              <a:rPr lang="en-US" sz="2200" dirty="0"/>
              <a:t>       while(1){</a:t>
            </a:r>
          </a:p>
          <a:p>
            <a:r>
              <a:rPr lang="en-US" sz="2200" dirty="0"/>
              <a:t>	 n=send(connfd,msg,MAXSZ,0);	 </a:t>
            </a:r>
          </a:p>
          <a:p>
            <a:r>
              <a:rPr lang="en-US" sz="2200" dirty="0"/>
              <a:t>	 </a:t>
            </a:r>
            <a:r>
              <a:rPr lang="en-US" sz="2200" dirty="0" err="1"/>
              <a:t>printf</a:t>
            </a:r>
            <a:r>
              <a:rPr lang="en-US" sz="2200" dirty="0"/>
              <a:t>("Child[%d] (%s:%d): Sent (%d) .\n", </a:t>
            </a:r>
            <a:r>
              <a:rPr lang="en-US" sz="2200" dirty="0" err="1"/>
              <a:t>childCnt,cli,ntohs</a:t>
            </a:r>
            <a:r>
              <a:rPr lang="en-US" sz="2200" dirty="0"/>
              <a:t>(</a:t>
            </a:r>
            <a:r>
              <a:rPr lang="en-US" sz="2200" dirty="0" err="1"/>
              <a:t>clientAddress.sin_port</a:t>
            </a:r>
            <a:r>
              <a:rPr lang="en-US" sz="2200" dirty="0"/>
              <a:t>),n);</a:t>
            </a:r>
          </a:p>
          <a:p>
            <a:r>
              <a:rPr lang="en-US" sz="2200" dirty="0"/>
              <a:t>	 sleep(1);	 </a:t>
            </a:r>
          </a:p>
          <a:p>
            <a:r>
              <a:rPr lang="en-US" sz="2200" dirty="0"/>
              <a:t>       }//close interior while</a:t>
            </a:r>
          </a:p>
          <a:p>
            <a:r>
              <a:rPr lang="en-US" sz="2200" dirty="0"/>
              <a:t>       exit(0);</a:t>
            </a:r>
          </a:p>
          <a:p>
            <a:r>
              <a:rPr lang="en-US" sz="2200" dirty="0"/>
              <a:t>     }</a:t>
            </a:r>
          </a:p>
          <a:p>
            <a:r>
              <a:rPr lang="en-US" sz="2200" dirty="0"/>
              <a:t>   else {</a:t>
            </a:r>
          </a:p>
          <a:p>
            <a:r>
              <a:rPr lang="en-US" sz="2200" dirty="0"/>
              <a:t>     </a:t>
            </a:r>
            <a:r>
              <a:rPr lang="en-US" sz="2200" dirty="0" err="1"/>
              <a:t>printf</a:t>
            </a:r>
            <a:r>
              <a:rPr lang="en-US" sz="2200" dirty="0"/>
              <a:t>("Parent, close </a:t>
            </a:r>
            <a:r>
              <a:rPr lang="en-US" sz="2200" dirty="0" err="1"/>
              <a:t>connfd</a:t>
            </a:r>
            <a:r>
              <a:rPr lang="en-US" sz="2200" dirty="0"/>
              <a:t>().\n");</a:t>
            </a:r>
          </a:p>
          <a:p>
            <a:r>
              <a:rPr lang="en-US" sz="2200" dirty="0"/>
              <a:t>     close(</a:t>
            </a:r>
            <a:r>
              <a:rPr lang="en-US" sz="2200" dirty="0" err="1"/>
              <a:t>connfd</a:t>
            </a:r>
            <a:r>
              <a:rPr lang="en-US" sz="2200" dirty="0"/>
              <a:t>);//sock is closed BY PARENT</a:t>
            </a:r>
          </a:p>
          <a:p>
            <a:r>
              <a:rPr lang="en-US" sz="2200" dirty="0"/>
              <a:t>   }</a:t>
            </a:r>
          </a:p>
          <a:p>
            <a:r>
              <a:rPr lang="en-US" sz="2200" dirty="0"/>
              <a:t> }//close exterior while</a:t>
            </a:r>
          </a:p>
          <a:p>
            <a:r>
              <a:rPr lang="en-US" sz="2200" dirty="0"/>
              <a:t> return 0;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1EA4EB-7684-44D9-8CE4-AFADC74DEA1D}"/>
              </a:ext>
            </a:extLst>
          </p:cNvPr>
          <p:cNvSpPr/>
          <p:nvPr/>
        </p:nvSpPr>
        <p:spPr>
          <a:xfrm>
            <a:off x="8359377" y="3605752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concurr-tcp.c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837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B6F-C976-49C9-BC85-F45C596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42" y="1"/>
            <a:ext cx="8722391" cy="892497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b="1" dirty="0"/>
              <a:t>Client</a:t>
            </a:r>
            <a:r>
              <a:rPr lang="en-US" dirty="0"/>
              <a:t>/Server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70C99-6544-433F-BAA2-99A316EF9034}"/>
              </a:ext>
            </a:extLst>
          </p:cNvPr>
          <p:cNvSpPr/>
          <p:nvPr/>
        </p:nvSpPr>
        <p:spPr>
          <a:xfrm>
            <a:off x="231793" y="1174681"/>
            <a:ext cx="68427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** </a:t>
            </a:r>
            <a:r>
              <a:rPr lang="en-US" dirty="0" err="1"/>
              <a:t>client.c</a:t>
            </a:r>
            <a:r>
              <a:rPr lang="en-US" dirty="0"/>
              <a:t> -- a stream socket client demo</a:t>
            </a:r>
          </a:p>
          <a:p>
            <a:r>
              <a:rPr lang="en-US" dirty="0"/>
              <a:t>*/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errno.h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netdb.h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netinet</a:t>
            </a:r>
            <a:r>
              <a:rPr lang="en-US" dirty="0"/>
              <a:t>/</a:t>
            </a:r>
            <a:r>
              <a:rPr lang="en-US" dirty="0" err="1"/>
              <a:t>in.h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arpa</a:t>
            </a:r>
            <a:r>
              <a:rPr lang="en-US" dirty="0"/>
              <a:t>/</a:t>
            </a:r>
            <a:r>
              <a:rPr lang="en-US" dirty="0" err="1"/>
              <a:t>inet.h</a:t>
            </a:r>
            <a:r>
              <a:rPr lang="en-US" dirty="0"/>
              <a:t>&gt;</a:t>
            </a:r>
          </a:p>
          <a:p>
            <a:r>
              <a:rPr lang="en-US" dirty="0"/>
              <a:t>#define PORT "4950" // the port client will be connecting to </a:t>
            </a:r>
          </a:p>
          <a:p>
            <a:r>
              <a:rPr lang="en-US" dirty="0"/>
              <a:t>#define MAXDATASIZE 1401 // max number of bytes we can get at once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ADBCA-6F5F-4CD3-89A6-3E50E07B17F2}"/>
              </a:ext>
            </a:extLst>
          </p:cNvPr>
          <p:cNvSpPr/>
          <p:nvPr/>
        </p:nvSpPr>
        <p:spPr>
          <a:xfrm>
            <a:off x="7258236" y="1088054"/>
            <a:ext cx="60342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</a:t>
            </a:r>
            <a:r>
              <a:rPr lang="en-US" dirty="0" err="1"/>
              <a:t>sockaddr</a:t>
            </a:r>
            <a:r>
              <a:rPr lang="en-US" dirty="0"/>
              <a:t>, IPv4 or IPv6:</a:t>
            </a:r>
          </a:p>
          <a:p>
            <a:r>
              <a:rPr lang="en-US" dirty="0"/>
              <a:t>void *</a:t>
            </a:r>
            <a:r>
              <a:rPr lang="en-US" dirty="0" err="1"/>
              <a:t>get_in_addr</a:t>
            </a:r>
            <a:r>
              <a:rPr lang="en-US" dirty="0"/>
              <a:t>(struct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sa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/>
              <a:t>sa</a:t>
            </a:r>
            <a:r>
              <a:rPr lang="en-US" dirty="0"/>
              <a:t>-&gt;</a:t>
            </a:r>
            <a:r>
              <a:rPr lang="en-US" dirty="0" err="1"/>
              <a:t>sa_family</a:t>
            </a:r>
            <a:r>
              <a:rPr lang="en-US" dirty="0"/>
              <a:t> == AF_INET) {</a:t>
            </a:r>
          </a:p>
          <a:p>
            <a:r>
              <a:rPr lang="en-US" dirty="0"/>
              <a:t>        return &amp;(((struct </a:t>
            </a:r>
            <a:r>
              <a:rPr lang="en-US" dirty="0" err="1"/>
              <a:t>sockaddr_in</a:t>
            </a:r>
            <a:r>
              <a:rPr lang="en-US" dirty="0"/>
              <a:t>*)</a:t>
            </a:r>
            <a:r>
              <a:rPr lang="en-US" dirty="0" err="1"/>
              <a:t>sa</a:t>
            </a:r>
            <a:r>
              <a:rPr lang="en-US" dirty="0"/>
              <a:t>)-&gt;</a:t>
            </a:r>
            <a:r>
              <a:rPr lang="en-US" dirty="0" err="1"/>
              <a:t>sin_addr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&amp;(((struct sockaddr_in6*)</a:t>
            </a:r>
            <a:r>
              <a:rPr lang="en-US" dirty="0" err="1"/>
              <a:t>sa</a:t>
            </a:r>
            <a:r>
              <a:rPr lang="en-US" dirty="0"/>
              <a:t>)-&gt;sin6_addr);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numbytes</a:t>
            </a:r>
            <a:r>
              <a:rPr lang="en-US" dirty="0"/>
              <a:t>;  </a:t>
            </a:r>
          </a:p>
          <a:p>
            <a:r>
              <a:rPr lang="en-US" dirty="0"/>
              <a:t>    char </a:t>
            </a:r>
            <a:r>
              <a:rPr lang="en-US" dirty="0" err="1"/>
              <a:t>buf</a:t>
            </a:r>
            <a:r>
              <a:rPr lang="en-US" dirty="0"/>
              <a:t>[MAXDATASIZE];</a:t>
            </a:r>
          </a:p>
          <a:p>
            <a:r>
              <a:rPr lang="en-US" dirty="0"/>
              <a:t>    struct </a:t>
            </a:r>
            <a:r>
              <a:rPr lang="en-US" dirty="0" err="1"/>
              <a:t>addrinfo</a:t>
            </a:r>
            <a:r>
              <a:rPr lang="en-US" dirty="0"/>
              <a:t> hints, *</a:t>
            </a:r>
            <a:r>
              <a:rPr lang="en-US" dirty="0" err="1"/>
              <a:t>servinfo</a:t>
            </a:r>
            <a:r>
              <a:rPr lang="en-US" dirty="0"/>
              <a:t>, *p;</a:t>
            </a:r>
          </a:p>
          <a:p>
            <a:r>
              <a:rPr lang="en-US" dirty="0"/>
              <a:t>    int </a:t>
            </a:r>
            <a:r>
              <a:rPr lang="en-US" dirty="0" err="1"/>
              <a:t>rv</a:t>
            </a:r>
            <a:r>
              <a:rPr lang="en-US" dirty="0"/>
              <a:t>;</a:t>
            </a:r>
          </a:p>
          <a:p>
            <a:r>
              <a:rPr lang="en-US" dirty="0"/>
              <a:t>    char s[INET6_ADDRSTRLEN];</a:t>
            </a:r>
          </a:p>
          <a:p>
            <a:r>
              <a:rPr lang="en-US" dirty="0"/>
              <a:t>    char trunk[]="[</a:t>
            </a:r>
            <a:r>
              <a:rPr lang="en-US" dirty="0" err="1"/>
              <a:t>Trunkated</a:t>
            </a:r>
            <a:r>
              <a:rPr lang="en-US" dirty="0"/>
              <a:t>]\0";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0E4B8B-1E5A-4B6F-B28B-F9169B6723AD}"/>
              </a:ext>
            </a:extLst>
          </p:cNvPr>
          <p:cNvSpPr/>
          <p:nvPr/>
        </p:nvSpPr>
        <p:spPr>
          <a:xfrm>
            <a:off x="3753198" y="2245287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tcp_basic_client.c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59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B6F-C976-49C9-BC85-F45C596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42" y="1"/>
            <a:ext cx="8722391" cy="892497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b="1" dirty="0"/>
              <a:t>Client</a:t>
            </a:r>
            <a:r>
              <a:rPr lang="en-US" dirty="0"/>
              <a:t>/Server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70C99-6544-433F-BAA2-99A316EF9034}"/>
              </a:ext>
            </a:extLst>
          </p:cNvPr>
          <p:cNvSpPr/>
          <p:nvPr/>
        </p:nvSpPr>
        <p:spPr>
          <a:xfrm>
            <a:off x="0" y="1174681"/>
            <a:ext cx="64585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if (</a:t>
            </a:r>
            <a:r>
              <a:rPr lang="en-US" dirty="0" err="1"/>
              <a:t>argc</a:t>
            </a:r>
            <a:r>
              <a:rPr lang="en-US" dirty="0"/>
              <a:t> != 2) {</a:t>
            </a:r>
          </a:p>
          <a:p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stderr,"usage</a:t>
            </a:r>
            <a:r>
              <a:rPr lang="en-US" dirty="0"/>
              <a:t>: client hostname\n");</a:t>
            </a:r>
          </a:p>
          <a:p>
            <a:r>
              <a:rPr lang="en-US" dirty="0"/>
              <a:t>        exit(1);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memset</a:t>
            </a:r>
            <a:r>
              <a:rPr lang="en-US" dirty="0"/>
              <a:t>(&amp;hints, 0, </a:t>
            </a:r>
            <a:r>
              <a:rPr lang="en-US" dirty="0" err="1"/>
              <a:t>sizeof</a:t>
            </a:r>
            <a:r>
              <a:rPr lang="en-US" dirty="0"/>
              <a:t> hints);</a:t>
            </a:r>
          </a:p>
          <a:p>
            <a:r>
              <a:rPr lang="en-US" dirty="0"/>
              <a:t>    </a:t>
            </a:r>
            <a:r>
              <a:rPr lang="en-US" dirty="0" err="1"/>
              <a:t>hints.ai_family</a:t>
            </a:r>
            <a:r>
              <a:rPr lang="en-US" dirty="0"/>
              <a:t> = AF_UNSPEC;</a:t>
            </a:r>
          </a:p>
          <a:p>
            <a:r>
              <a:rPr lang="en-US" dirty="0"/>
              <a:t>    </a:t>
            </a:r>
            <a:r>
              <a:rPr lang="en-US" dirty="0" err="1"/>
              <a:t>hints.ai_socktype</a:t>
            </a:r>
            <a:r>
              <a:rPr lang="en-US" dirty="0"/>
              <a:t> = SOCK_STREAM;</a:t>
            </a:r>
          </a:p>
          <a:p>
            <a:endParaRPr lang="en-US" dirty="0"/>
          </a:p>
          <a:p>
            <a:r>
              <a:rPr lang="en-US" dirty="0"/>
              <a:t>    if ((</a:t>
            </a:r>
            <a:r>
              <a:rPr lang="en-US" dirty="0" err="1"/>
              <a:t>rv</a:t>
            </a:r>
            <a:r>
              <a:rPr lang="en-US" dirty="0"/>
              <a:t> = </a:t>
            </a:r>
            <a:r>
              <a:rPr lang="en-US" dirty="0" err="1"/>
              <a:t>getaddrinfo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[1], PORT, &amp;hints, &amp;</a:t>
            </a:r>
            <a:r>
              <a:rPr lang="en-US" dirty="0" err="1"/>
              <a:t>servinfo</a:t>
            </a:r>
            <a:r>
              <a:rPr lang="en-US" dirty="0"/>
              <a:t>)) != 0) {</a:t>
            </a:r>
          </a:p>
          <a:p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(stderr, "</a:t>
            </a:r>
            <a:r>
              <a:rPr lang="en-US" dirty="0" err="1"/>
              <a:t>getaddrinfo</a:t>
            </a:r>
            <a:r>
              <a:rPr lang="en-US" dirty="0"/>
              <a:t>: %s\n", </a:t>
            </a:r>
            <a:r>
              <a:rPr lang="en-US" dirty="0" err="1"/>
              <a:t>gai_strerror</a:t>
            </a:r>
            <a:r>
              <a:rPr lang="en-US" dirty="0"/>
              <a:t>(</a:t>
            </a:r>
            <a:r>
              <a:rPr lang="en-US" dirty="0" err="1"/>
              <a:t>rv</a:t>
            </a:r>
            <a:r>
              <a:rPr lang="en-US" dirty="0"/>
              <a:t>));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BEEAA-78EE-4471-B945-8D9E6F124FA9}"/>
              </a:ext>
            </a:extLst>
          </p:cNvPr>
          <p:cNvSpPr/>
          <p:nvPr/>
        </p:nvSpPr>
        <p:spPr>
          <a:xfrm>
            <a:off x="6096001" y="772031"/>
            <a:ext cx="6096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// loop through all the results and connect to the first we can</a:t>
            </a:r>
          </a:p>
          <a:p>
            <a:r>
              <a:rPr lang="en-US" dirty="0"/>
              <a:t>    for(p = </a:t>
            </a:r>
            <a:r>
              <a:rPr lang="en-US" dirty="0" err="1"/>
              <a:t>servinfo</a:t>
            </a:r>
            <a:r>
              <a:rPr lang="en-US" dirty="0"/>
              <a:t>; p != NULL; p = p-&gt;</a:t>
            </a:r>
            <a:r>
              <a:rPr lang="en-US" dirty="0" err="1"/>
              <a:t>ai_next</a:t>
            </a:r>
            <a:r>
              <a:rPr lang="en-US" dirty="0"/>
              <a:t>) {</a:t>
            </a:r>
          </a:p>
          <a:p>
            <a:r>
              <a:rPr lang="en-US" dirty="0"/>
              <a:t>        if ((</a:t>
            </a:r>
            <a:r>
              <a:rPr lang="en-US" dirty="0" err="1"/>
              <a:t>sockfd</a:t>
            </a:r>
            <a:r>
              <a:rPr lang="en-US" dirty="0"/>
              <a:t> = socket(p-&gt;</a:t>
            </a:r>
            <a:r>
              <a:rPr lang="en-US" dirty="0" err="1"/>
              <a:t>ai_family</a:t>
            </a:r>
            <a:r>
              <a:rPr lang="en-US" dirty="0"/>
              <a:t>, p-&gt;</a:t>
            </a:r>
            <a:r>
              <a:rPr lang="en-US" dirty="0" err="1"/>
              <a:t>ai_socktype</a:t>
            </a:r>
            <a:r>
              <a:rPr lang="en-US" dirty="0"/>
              <a:t>,</a:t>
            </a:r>
          </a:p>
          <a:p>
            <a:r>
              <a:rPr lang="en-US" dirty="0"/>
              <a:t>                p-&gt;</a:t>
            </a:r>
            <a:r>
              <a:rPr lang="en-US" dirty="0" err="1"/>
              <a:t>ai_protocol</a:t>
            </a:r>
            <a:r>
              <a:rPr lang="en-US" dirty="0"/>
              <a:t>)) == -1) {</a:t>
            </a:r>
          </a:p>
          <a:p>
            <a:r>
              <a:rPr lang="en-US" dirty="0"/>
              <a:t>            </a:t>
            </a:r>
            <a:r>
              <a:rPr lang="en-US" dirty="0" err="1"/>
              <a:t>perror</a:t>
            </a:r>
            <a:r>
              <a:rPr lang="en-US" dirty="0"/>
              <a:t>("client: socket");</a:t>
            </a:r>
          </a:p>
          <a:p>
            <a:r>
              <a:rPr lang="en-US" dirty="0"/>
              <a:t>            continue;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if (connect(</a:t>
            </a:r>
            <a:r>
              <a:rPr lang="en-US" dirty="0" err="1"/>
              <a:t>sockfd</a:t>
            </a:r>
            <a:r>
              <a:rPr lang="en-US" dirty="0"/>
              <a:t>, p-&gt;</a:t>
            </a:r>
            <a:r>
              <a:rPr lang="en-US" dirty="0" err="1"/>
              <a:t>ai_addr</a:t>
            </a:r>
            <a:r>
              <a:rPr lang="en-US" dirty="0"/>
              <a:t>, p-&gt;</a:t>
            </a:r>
            <a:r>
              <a:rPr lang="en-US" dirty="0" err="1"/>
              <a:t>ai_addrlen</a:t>
            </a:r>
            <a:r>
              <a:rPr lang="en-US" dirty="0"/>
              <a:t>) == -1) {</a:t>
            </a:r>
          </a:p>
          <a:p>
            <a:r>
              <a:rPr lang="en-US" dirty="0"/>
              <a:t>            close(</a:t>
            </a:r>
            <a:r>
              <a:rPr lang="en-US" dirty="0" err="1"/>
              <a:t>sockfd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perror</a:t>
            </a:r>
            <a:r>
              <a:rPr lang="en-US" dirty="0"/>
              <a:t>("client: connect");</a:t>
            </a:r>
          </a:p>
          <a:p>
            <a:r>
              <a:rPr lang="en-US" dirty="0"/>
              <a:t>            continue;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break;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if (p == NULL) {</a:t>
            </a:r>
          </a:p>
          <a:p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(stderr, "client: failed to connect\n");</a:t>
            </a:r>
          </a:p>
          <a:p>
            <a:r>
              <a:rPr lang="en-US" dirty="0"/>
              <a:t>        return 2;</a:t>
            </a:r>
          </a:p>
          <a:p>
            <a:r>
              <a:rPr lang="en-US" dirty="0"/>
              <a:t>    }  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8D54F-A797-438F-B54A-1D32F9414CAA}"/>
              </a:ext>
            </a:extLst>
          </p:cNvPr>
          <p:cNvSpPr/>
          <p:nvPr/>
        </p:nvSpPr>
        <p:spPr>
          <a:xfrm>
            <a:off x="3753198" y="2245287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tcp_basic_client.c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12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B6F-C976-49C9-BC85-F45C596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42" y="1"/>
            <a:ext cx="8722391" cy="892497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b="1" dirty="0"/>
              <a:t>Client</a:t>
            </a:r>
            <a:r>
              <a:rPr lang="en-US" dirty="0"/>
              <a:t>/Server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70C99-6544-433F-BAA2-99A316EF9034}"/>
              </a:ext>
            </a:extLst>
          </p:cNvPr>
          <p:cNvSpPr/>
          <p:nvPr/>
        </p:nvSpPr>
        <p:spPr>
          <a:xfrm>
            <a:off x="1203158" y="654914"/>
            <a:ext cx="748845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int </a:t>
            </a:r>
            <a:r>
              <a:rPr lang="en-US" dirty="0" err="1"/>
              <a:t>totalBytes</a:t>
            </a:r>
            <a:r>
              <a:rPr lang="en-US" dirty="0"/>
              <a:t>=0;</a:t>
            </a:r>
          </a:p>
          <a:p>
            <a:r>
              <a:rPr lang="en-US" dirty="0"/>
              <a:t>    while(1){</a:t>
            </a:r>
          </a:p>
          <a:p>
            <a:r>
              <a:rPr lang="en-US" dirty="0"/>
              <a:t>      </a:t>
            </a:r>
            <a:r>
              <a:rPr lang="en-US" dirty="0" err="1"/>
              <a:t>numbytes</a:t>
            </a:r>
            <a:r>
              <a:rPr lang="en-US" dirty="0"/>
              <a:t> = </a:t>
            </a:r>
            <a:r>
              <a:rPr lang="en-US" dirty="0" err="1"/>
              <a:t>recv</a:t>
            </a:r>
            <a:r>
              <a:rPr lang="en-US" dirty="0"/>
              <a:t>(</a:t>
            </a:r>
            <a:r>
              <a:rPr lang="en-US" dirty="0" err="1"/>
              <a:t>sockfd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, MAXDATASIZE-1, 0);</a:t>
            </a:r>
          </a:p>
          <a:p>
            <a:r>
              <a:rPr lang="en-US" dirty="0"/>
              <a:t>      if(</a:t>
            </a:r>
            <a:r>
              <a:rPr lang="en-US" dirty="0" err="1"/>
              <a:t>numbytes</a:t>
            </a:r>
            <a:r>
              <a:rPr lang="en-US" dirty="0"/>
              <a:t> == -1 ){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recv</a:t>
            </a:r>
            <a:r>
              <a:rPr lang="en-US" dirty="0"/>
              <a:t>");</a:t>
            </a:r>
          </a:p>
          <a:p>
            <a:r>
              <a:rPr lang="en-US" dirty="0"/>
              <a:t>        exit(1);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  if (</a:t>
            </a:r>
            <a:r>
              <a:rPr lang="en-US" dirty="0" err="1"/>
              <a:t>numbytes</a:t>
            </a:r>
            <a:r>
              <a:rPr lang="en-US" dirty="0"/>
              <a:t> == 0) {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("Server closed.\n");</a:t>
            </a:r>
          </a:p>
          <a:p>
            <a:r>
              <a:rPr lang="en-US" dirty="0"/>
              <a:t>	break;</a:t>
            </a:r>
          </a:p>
          <a:p>
            <a:r>
              <a:rPr lang="en-US" dirty="0"/>
              <a:t>      }      </a:t>
            </a:r>
          </a:p>
          <a:p>
            <a:r>
              <a:rPr lang="en-US" dirty="0"/>
              <a:t>      </a:t>
            </a:r>
            <a:r>
              <a:rPr lang="en-US" dirty="0" err="1"/>
              <a:t>totalBytes</a:t>
            </a:r>
            <a:r>
              <a:rPr lang="en-US" dirty="0"/>
              <a:t>+=</a:t>
            </a:r>
            <a:r>
              <a:rPr lang="en-US" dirty="0" err="1"/>
              <a:t>numbytes</a:t>
            </a:r>
            <a:r>
              <a:rPr lang="en-US" dirty="0"/>
              <a:t>;</a:t>
            </a:r>
          </a:p>
          <a:p>
            <a:r>
              <a:rPr lang="en-US" dirty="0"/>
              <a:t>      if (</a:t>
            </a:r>
            <a:r>
              <a:rPr lang="en-US" dirty="0" err="1"/>
              <a:t>numbytes</a:t>
            </a:r>
            <a:r>
              <a:rPr lang="en-US" dirty="0"/>
              <a:t>&gt;10) {</a:t>
            </a:r>
          </a:p>
          <a:p>
            <a:r>
              <a:rPr lang="en-US" dirty="0"/>
              <a:t>	</a:t>
            </a:r>
            <a:r>
              <a:rPr lang="en-US" dirty="0" err="1"/>
              <a:t>memcpy</a:t>
            </a:r>
            <a:r>
              <a:rPr lang="en-US" dirty="0"/>
              <a:t>(&amp;</a:t>
            </a:r>
            <a:r>
              <a:rPr lang="en-US" dirty="0" err="1"/>
              <a:t>buf</a:t>
            </a:r>
            <a:r>
              <a:rPr lang="en-US" dirty="0"/>
              <a:t>[10],</a:t>
            </a:r>
            <a:r>
              <a:rPr lang="en-US" dirty="0" err="1"/>
              <a:t>trunk,strlen</a:t>
            </a:r>
            <a:r>
              <a:rPr lang="en-US" dirty="0"/>
              <a:t>(trunk)+1);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	</a:t>
            </a:r>
            <a:r>
              <a:rPr lang="en-US" dirty="0" err="1"/>
              <a:t>buf</a:t>
            </a:r>
            <a:r>
              <a:rPr lang="en-US" dirty="0"/>
              <a:t>[</a:t>
            </a:r>
            <a:r>
              <a:rPr lang="en-US" dirty="0" err="1"/>
              <a:t>numbytes</a:t>
            </a:r>
            <a:r>
              <a:rPr lang="en-US" dirty="0"/>
              <a:t>] = '\0';</a:t>
            </a:r>
          </a:p>
          <a:p>
            <a:r>
              <a:rPr lang="en-US" dirty="0"/>
              <a:t>      }  </a:t>
            </a:r>
          </a:p>
          <a:p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("client (%d/%d) : received '%s'\n",</a:t>
            </a:r>
            <a:r>
              <a:rPr lang="en-US" dirty="0" err="1"/>
              <a:t>numbytes</a:t>
            </a:r>
            <a:r>
              <a:rPr lang="en-US" dirty="0"/>
              <a:t>, </a:t>
            </a:r>
            <a:r>
              <a:rPr lang="en-US" dirty="0" err="1"/>
              <a:t>totalBytes</a:t>
            </a:r>
            <a:r>
              <a:rPr lang="en-US" dirty="0"/>
              <a:t>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close(</a:t>
            </a:r>
            <a:r>
              <a:rPr lang="en-US" dirty="0" err="1"/>
              <a:t>sockfd</a:t>
            </a:r>
            <a:r>
              <a:rPr lang="en-US" dirty="0"/>
              <a:t>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  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A2DCD6-8B3D-4991-8C11-5E03B3617F08}"/>
              </a:ext>
            </a:extLst>
          </p:cNvPr>
          <p:cNvSpPr/>
          <p:nvPr/>
        </p:nvSpPr>
        <p:spPr>
          <a:xfrm>
            <a:off x="7297108" y="1687147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tcp_basic_client.c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94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9B95-0780-49DE-A591-1E72545C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1167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6078-1CA6-4C49-925A-421E3ED4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330"/>
            <a:ext cx="10995604" cy="5322633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https://github.com/patrikarlos/networkprogramming</a:t>
            </a:r>
            <a:endParaRPr lang="en-US" dirty="0"/>
          </a:p>
          <a:p>
            <a:r>
              <a:rPr lang="en-US" dirty="0"/>
              <a:t>Server; </a:t>
            </a:r>
            <a:r>
              <a:rPr lang="en-US" u="sng" dirty="0" err="1">
                <a:hlinkClick r:id="rId3" tooltip="concurr-tcp-gen.c"/>
              </a:rPr>
              <a:t>concurr-tcp-gen.c</a:t>
            </a:r>
            <a:endParaRPr lang="en-US" u="sng" dirty="0"/>
          </a:p>
          <a:p>
            <a:r>
              <a:rPr lang="en-US" dirty="0"/>
              <a:t>Client; </a:t>
            </a:r>
            <a:r>
              <a:rPr lang="en-US" u="sng" dirty="0" err="1">
                <a:hlinkClick r:id="rId4" tooltip="tcp_basic_client.c"/>
              </a:rPr>
              <a:t>tcp_basic_client.c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 git clone </a:t>
            </a:r>
            <a:r>
              <a:rPr lang="en-US" dirty="0">
                <a:latin typeface="Lucida Console" panose="020B0609040504020204" pitchFamily="49" charset="0"/>
                <a:hlinkClick r:id="rId5"/>
              </a:rPr>
              <a:t>https://github.com/patrikarlos/networkprogramming.git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 cd </a:t>
            </a:r>
            <a:r>
              <a:rPr lang="en-US" dirty="0" err="1">
                <a:latin typeface="Lucida Console" panose="020B0609040504020204" pitchFamily="49" charset="0"/>
              </a:rPr>
              <a:t>networkprogramming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 make </a:t>
            </a:r>
            <a:r>
              <a:rPr lang="en-US" dirty="0" err="1">
                <a:latin typeface="Lucida Console" panose="020B0609040504020204" pitchFamily="49" charset="0"/>
              </a:rPr>
              <a:t>tcpbasicclient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 make </a:t>
            </a:r>
            <a:r>
              <a:rPr lang="en-US" dirty="0" err="1">
                <a:latin typeface="Lucida Console" panose="020B0609040504020204" pitchFamily="49" charset="0"/>
              </a:rPr>
              <a:t>conlisten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 ./</a:t>
            </a:r>
            <a:r>
              <a:rPr lang="en-US" dirty="0" err="1">
                <a:latin typeface="Lucida Console" panose="020B0609040504020204" pitchFamily="49" charset="0"/>
              </a:rPr>
              <a:t>conlisten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(different terminal)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 ./</a:t>
            </a:r>
            <a:r>
              <a:rPr lang="en-US" dirty="0" err="1">
                <a:latin typeface="Lucida Console" panose="020B0609040504020204" pitchFamily="49" charset="0"/>
              </a:rPr>
              <a:t>tcpbasicclient</a:t>
            </a:r>
            <a:r>
              <a:rPr lang="en-US" dirty="0">
                <a:latin typeface="Lucida Console" panose="020B0609040504020204" pitchFamily="49" charset="0"/>
              </a:rPr>
              <a:t> 127.0.0.1</a:t>
            </a:r>
          </a:p>
        </p:txBody>
      </p:sp>
    </p:spTree>
    <p:extLst>
      <p:ext uri="{BB962C8B-B14F-4D97-AF65-F5344CB8AC3E}">
        <p14:creationId xmlns:p14="http://schemas.microsoft.com/office/powerpoint/2010/main" val="255672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C019-3913-4A6A-88B4-FEF99A2B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D4F0-0A11-4B32-AE78-B21250EA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TCP server</a:t>
            </a:r>
          </a:p>
          <a:p>
            <a:r>
              <a:rPr lang="en-US" dirty="0"/>
              <a:t>Basic TCP client</a:t>
            </a:r>
          </a:p>
        </p:txBody>
      </p:sp>
    </p:spTree>
    <p:extLst>
      <p:ext uri="{BB962C8B-B14F-4D97-AF65-F5344CB8AC3E}">
        <p14:creationId xmlns:p14="http://schemas.microsoft.com/office/powerpoint/2010/main" val="125389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A985-73C9-48F9-8EEF-7C6E51A7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775" y="1"/>
            <a:ext cx="8356416" cy="1174703"/>
          </a:xfrm>
        </p:spPr>
        <p:txBody>
          <a:bodyPr/>
          <a:lstStyle/>
          <a:p>
            <a:r>
              <a:rPr lang="en-US" dirty="0"/>
              <a:t>Live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63E1-C9A2-4A05-9C11-069EA965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493"/>
            <a:ext cx="10515600" cy="5182470"/>
          </a:xfrm>
        </p:spPr>
        <p:txBody>
          <a:bodyPr/>
          <a:lstStyle/>
          <a:p>
            <a:r>
              <a:rPr lang="en-US" dirty="0"/>
              <a:t>Client &amp; Server,</a:t>
            </a:r>
          </a:p>
          <a:p>
            <a:r>
              <a:rPr lang="en-US" dirty="0"/>
              <a:t>Look at </a:t>
            </a:r>
            <a:r>
              <a:rPr lang="en-US" dirty="0" err="1"/>
              <a:t>ps</a:t>
            </a:r>
            <a:r>
              <a:rPr lang="en-US" dirty="0"/>
              <a:t> and netstat</a:t>
            </a:r>
          </a:p>
          <a:p>
            <a:pPr lvl="1"/>
            <a:r>
              <a:rPr lang="en-US" dirty="0" err="1"/>
              <a:t>Tcp</a:t>
            </a:r>
            <a:r>
              <a:rPr lang="en-US" dirty="0"/>
              <a:t> states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‘reuse’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erminal">
            <a:extLst>
              <a:ext uri="{FF2B5EF4-FFF2-40B4-BE49-F238E27FC236}">
                <a16:creationId xmlns:a16="http://schemas.microsoft.com/office/drawing/2014/main" id="{4005213B-09DF-40C7-93EA-6967EBD8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805" y="3429000"/>
            <a:ext cx="49815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6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E912-5642-4E82-9F13-413E6EB4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Signal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5310-498E-42E4-A4E4-287CB02A1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</a:t>
            </a:r>
            <a:r>
              <a:rPr lang="sv-SE" dirty="0"/>
              <a:t> </a:t>
            </a:r>
            <a:r>
              <a:rPr lang="en-US" dirty="0"/>
              <a:t>of</a:t>
            </a:r>
            <a:r>
              <a:rPr lang="sv-SE" dirty="0"/>
              <a:t> events (software </a:t>
            </a:r>
            <a:r>
              <a:rPr lang="en-US" dirty="0"/>
              <a:t>interrupts</a:t>
            </a:r>
            <a:r>
              <a:rPr lang="sv-SE" dirty="0"/>
              <a:t>)</a:t>
            </a:r>
          </a:p>
          <a:p>
            <a:r>
              <a:rPr lang="en-US" dirty="0"/>
              <a:t>Asynchronous</a:t>
            </a:r>
          </a:p>
          <a:p>
            <a:r>
              <a:rPr lang="en-US" dirty="0"/>
              <a:t>Senders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5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8B63-6689-4B35-A403-73A47C5C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888"/>
          </a:xfrm>
        </p:spPr>
        <p:txBody>
          <a:bodyPr/>
          <a:lstStyle/>
          <a:p>
            <a:r>
              <a:rPr lang="sv-SE" dirty="0"/>
              <a:t>Signal Disposition /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392B-CB18-4135-9A81-81209977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425"/>
            <a:ext cx="10515600" cy="4955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Every signal has a disposition, or action associated with the signal. Set by </a:t>
            </a:r>
            <a:r>
              <a:rPr lang="en-US" sz="3200" dirty="0" err="1"/>
              <a:t>SigAction</a:t>
            </a:r>
            <a:r>
              <a:rPr lang="en-US" sz="3200" dirty="0"/>
              <a:t>. </a:t>
            </a:r>
          </a:p>
          <a:p>
            <a:pPr marL="514350" indent="-514350">
              <a:buAutoNum type="arabicPeriod"/>
            </a:pPr>
            <a:r>
              <a:rPr lang="en-US" sz="3200" dirty="0"/>
              <a:t>Function, catch the signal. </a:t>
            </a:r>
          </a:p>
          <a:p>
            <a:pPr marL="971550" lvl="1" indent="-514350">
              <a:buAutoNum type="arabicPeriod"/>
            </a:pPr>
            <a:r>
              <a:rPr lang="sv-SE" sz="2800" dirty="0"/>
              <a:t>S</a:t>
            </a:r>
            <a:r>
              <a:rPr lang="en-US" sz="2800" dirty="0"/>
              <a:t>IGKILL/SIGSTOP cant be caught</a:t>
            </a:r>
          </a:p>
          <a:p>
            <a:pPr marL="971550" lvl="1" indent="-514350">
              <a:buAutoNum type="arabicPeriod"/>
            </a:pPr>
            <a:r>
              <a:rPr lang="en-US" sz="2800" dirty="0"/>
              <a:t>Called with an integer argument</a:t>
            </a:r>
          </a:p>
          <a:p>
            <a:pPr marL="514350" indent="-514350">
              <a:buAutoNum type="arabicPeriod"/>
            </a:pPr>
            <a:r>
              <a:rPr lang="en-US" sz="3200" dirty="0"/>
              <a:t>Ignore</a:t>
            </a:r>
          </a:p>
          <a:p>
            <a:pPr marL="971550" lvl="1" indent="-514350">
              <a:buFont typeface="Arial"/>
              <a:buAutoNum type="arabicPeriod"/>
            </a:pPr>
            <a:r>
              <a:rPr lang="sv-SE" sz="2800" dirty="0"/>
              <a:t>S</a:t>
            </a:r>
            <a:r>
              <a:rPr lang="en-US" sz="2800" dirty="0"/>
              <a:t>IGKILL/SIGSTOP cant be ignored</a:t>
            </a:r>
          </a:p>
          <a:p>
            <a:pPr marL="514350" indent="-514350">
              <a:buAutoNum type="arabicPeriod"/>
            </a:pPr>
            <a:r>
              <a:rPr lang="en-US" sz="3200" dirty="0"/>
              <a:t>Default, normally reception of any signal it to terminate process.</a:t>
            </a:r>
          </a:p>
        </p:txBody>
      </p:sp>
    </p:spTree>
    <p:extLst>
      <p:ext uri="{BB962C8B-B14F-4D97-AF65-F5344CB8AC3E}">
        <p14:creationId xmlns:p14="http://schemas.microsoft.com/office/powerpoint/2010/main" val="35880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08C8-B3C6-4C18-AFAE-F36FE4A9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823D-E9DE-4336-BFCA-E7C796B2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  <a:p>
            <a:r>
              <a:rPr lang="en-US" dirty="0"/>
              <a:t>Bind</a:t>
            </a:r>
          </a:p>
          <a:p>
            <a:r>
              <a:rPr lang="en-US" dirty="0"/>
              <a:t>Listen</a:t>
            </a:r>
          </a:p>
          <a:p>
            <a:r>
              <a:rPr lang="en-US" dirty="0"/>
              <a:t>Accept</a:t>
            </a:r>
          </a:p>
          <a:p>
            <a:r>
              <a:rPr lang="en-US" dirty="0"/>
              <a:t>Fork</a:t>
            </a:r>
          </a:p>
          <a:p>
            <a:r>
              <a:rPr lang="en-US" dirty="0"/>
              <a:t>Concurrent Servers</a:t>
            </a:r>
          </a:p>
        </p:txBody>
      </p:sp>
    </p:spTree>
    <p:extLst>
      <p:ext uri="{BB962C8B-B14F-4D97-AF65-F5344CB8AC3E}">
        <p14:creationId xmlns:p14="http://schemas.microsoft.com/office/powerpoint/2010/main" val="328385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6F50-E1CA-472D-8311-9940C335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7818"/>
          </a:xfrm>
        </p:spPr>
        <p:txBody>
          <a:bodyPr/>
          <a:lstStyle/>
          <a:p>
            <a:r>
              <a:rPr lang="en-US" dirty="0"/>
              <a:t>POSIX Signal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6622-FF9D-49C2-A7D0-EB2D9B30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06"/>
            <a:ext cx="11042326" cy="5028957"/>
          </a:xfrm>
        </p:spPr>
        <p:txBody>
          <a:bodyPr>
            <a:normAutofit/>
          </a:bodyPr>
          <a:lstStyle/>
          <a:p>
            <a:r>
              <a:rPr lang="en-US" sz="3200" dirty="0"/>
              <a:t>Once installed it remains</a:t>
            </a:r>
          </a:p>
          <a:p>
            <a:r>
              <a:rPr lang="en-US" sz="3200" dirty="0"/>
              <a:t>While a signal handler is executing, the signal delivered is blocked.</a:t>
            </a:r>
          </a:p>
          <a:p>
            <a:r>
              <a:rPr lang="en-US" sz="3200" dirty="0"/>
              <a:t>If a signal is generated 1….N while blocked, only one will be delivered.</a:t>
            </a:r>
          </a:p>
          <a:p>
            <a:r>
              <a:rPr lang="en-US" sz="3200" dirty="0"/>
              <a:t>We can block and unblock signals (</a:t>
            </a:r>
            <a:r>
              <a:rPr lang="en-US" sz="3200" dirty="0" err="1"/>
              <a:t>sigprocmask</a:t>
            </a:r>
            <a:r>
              <a:rPr lang="en-US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5630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7E25-E0D0-4AA7-A4A3-9FA78F7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4492"/>
          </a:xfrm>
        </p:spPr>
        <p:txBody>
          <a:bodyPr/>
          <a:lstStyle/>
          <a:p>
            <a:r>
              <a:rPr lang="sv-SE" dirty="0"/>
              <a:t>SIGCHLD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08E4-7C54-4804-9185-865A90123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Zombie / defunct processes</a:t>
            </a:r>
          </a:p>
          <a:p>
            <a:pPr lvl="1"/>
            <a:r>
              <a:rPr lang="en-US" sz="2800" dirty="0"/>
              <a:t>Obtain info about dead process (i.e. why, resources, </a:t>
            </a:r>
            <a:r>
              <a:rPr lang="en-US" sz="2800" dirty="0" err="1"/>
              <a:t>etc</a:t>
            </a:r>
            <a:r>
              <a:rPr lang="en-US" sz="2800" dirty="0"/>
              <a:t>… )</a:t>
            </a:r>
          </a:p>
          <a:p>
            <a:r>
              <a:rPr lang="en-US" sz="3200" dirty="0"/>
              <a:t>Register SIGCHLD and action</a:t>
            </a:r>
          </a:p>
          <a:p>
            <a:pPr lvl="1"/>
            <a:r>
              <a:rPr lang="en-US" sz="2800" dirty="0"/>
              <a:t>before fork!!</a:t>
            </a:r>
          </a:p>
        </p:txBody>
      </p:sp>
    </p:spTree>
    <p:extLst>
      <p:ext uri="{BB962C8B-B14F-4D97-AF65-F5344CB8AC3E}">
        <p14:creationId xmlns:p14="http://schemas.microsoft.com/office/powerpoint/2010/main" val="177949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F40D-75A0-49AD-952A-EE662D80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5283"/>
          </a:xfrm>
        </p:spPr>
        <p:txBody>
          <a:bodyPr/>
          <a:lstStyle/>
          <a:p>
            <a:r>
              <a:rPr lang="en-US" dirty="0"/>
              <a:t>Interrupted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33EA-D636-4D05-A060-19DA95C4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707063"/>
            <a:ext cx="10515600" cy="695711"/>
          </a:xfrm>
        </p:spPr>
        <p:txBody>
          <a:bodyPr/>
          <a:lstStyle/>
          <a:p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and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DC942D-CE7B-4E35-B069-A95253BF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06" y="2811743"/>
            <a:ext cx="7742587" cy="258532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 written = write(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filedes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buf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, size);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 (written == 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Lucida Console" panose="020B0609040504020204" pitchFamily="49" charset="0"/>
              </a:rPr>
              <a:t>	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errno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 == EINTR)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03336"/>
                </a:solidFill>
                <a:latin typeface="Lucida Console" panose="020B0609040504020204" pitchFamily="49" charset="0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Lucida Console" panose="020B0609040504020204" pitchFamily="49" charset="0"/>
              </a:rPr>
              <a:t>continue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03336"/>
                </a:solidFill>
                <a:latin typeface="Lucida Console" panose="020B06090405040202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Lucida Console" panose="020B060904050402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 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Lucida Console" panose="020B060904050402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en-US" sz="2400" dirty="0">
                <a:solidFill>
                  <a:srgbClr val="303336"/>
                </a:solidFill>
                <a:latin typeface="Lucida Console" panose="020B060904050402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7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4FB-0A1C-4D86-A9B0-809A57F8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1237"/>
          </a:xfrm>
        </p:spPr>
        <p:txBody>
          <a:bodyPr/>
          <a:lstStyle/>
          <a:p>
            <a:r>
              <a:rPr lang="sv-SE" dirty="0" err="1"/>
              <a:t>Wait</a:t>
            </a:r>
            <a:r>
              <a:rPr lang="sv-SE" dirty="0"/>
              <a:t> &amp; </a:t>
            </a:r>
            <a:r>
              <a:rPr lang="sv-SE" dirty="0" err="1"/>
              <a:t>Waitpid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7FCB2-07A6-4447-9649-7020B61EF381}"/>
              </a:ext>
            </a:extLst>
          </p:cNvPr>
          <p:cNvSpPr/>
          <p:nvPr/>
        </p:nvSpPr>
        <p:spPr>
          <a:xfrm>
            <a:off x="3633185" y="919687"/>
            <a:ext cx="5279167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</a:p>
          <a:p>
            <a:endParaRPr lang="sv-SE" dirty="0"/>
          </a:p>
          <a:p>
            <a:r>
              <a:rPr lang="sv-SE" dirty="0"/>
              <a:t>p</a:t>
            </a:r>
            <a:r>
              <a:rPr lang="en-US" dirty="0" err="1"/>
              <a:t>id_t</a:t>
            </a:r>
            <a:r>
              <a:rPr lang="en-US" dirty="0"/>
              <a:t> wait(int *</a:t>
            </a:r>
            <a:r>
              <a:rPr lang="en-US" dirty="0" err="1"/>
              <a:t>statloc</a:t>
            </a:r>
            <a:r>
              <a:rPr lang="en-US" dirty="0"/>
              <a:t>);</a:t>
            </a:r>
          </a:p>
          <a:p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int *</a:t>
            </a:r>
            <a:r>
              <a:rPr lang="en-US" dirty="0" err="1"/>
              <a:t>statlock</a:t>
            </a:r>
            <a:r>
              <a:rPr lang="en-US" dirty="0"/>
              <a:t>, int options)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ED4D7A-A7B2-44AD-9863-62D5FF88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88296"/>
            <a:ext cx="88219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wait()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waitpid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818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wait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 system call suspends execution of the calling thread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818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until one of its children terminates.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81818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		The call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wait(&amp;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wstatus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is equivalent to: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81818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waitpid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(-1, 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wstatus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, 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181818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		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waitpid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 system call suspends execution of the calling thread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818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until a child specified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argument has changed state.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818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default,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waitpid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 waits only for terminated children, but 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818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behavior is modifiable via the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argument.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E07E15D-9608-4B02-8667-23A4035D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75560"/>
            <a:ext cx="102393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wait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(): 		on success, returns the process ID of the terminated child; on error, -1 is returned.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waitpid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(): 	on success, returns the process ID of the child whose state has changed;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818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if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WNOHANG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was specified and one or more child(ren) specified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 exist, but have not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81818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yet changed state, then 0 is returned. On error, -1 is returned.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7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D93A-4267-4F11-9377-AB5DCB06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Wait</a:t>
            </a:r>
            <a:r>
              <a:rPr lang="sv-SE" dirty="0"/>
              <a:t> &amp; </a:t>
            </a:r>
            <a:r>
              <a:rPr lang="sv-SE" dirty="0" err="1"/>
              <a:t>Waitpid</a:t>
            </a:r>
            <a:endParaRPr lang="en-US" dirty="0"/>
          </a:p>
        </p:txBody>
      </p:sp>
      <p:pic>
        <p:nvPicPr>
          <p:cNvPr id="3074" name="Picture 2" descr="Image result for difference wait and waitpid">
            <a:extLst>
              <a:ext uri="{FF2B5EF4-FFF2-40B4-BE49-F238E27FC236}">
                <a16:creationId xmlns:a16="http://schemas.microsoft.com/office/drawing/2014/main" id="{CB441237-5E7B-412C-ACD3-B3011B3E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61" y="2450119"/>
            <a:ext cx="10504639" cy="279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97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D93A-4267-4F11-9377-AB5DCB06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Difference</a:t>
            </a:r>
            <a:r>
              <a:rPr lang="sv-SE" dirty="0"/>
              <a:t> </a:t>
            </a:r>
            <a:r>
              <a:rPr lang="sv-SE" dirty="0" err="1"/>
              <a:t>Wait</a:t>
            </a:r>
            <a:r>
              <a:rPr lang="sv-SE" dirty="0"/>
              <a:t> &amp; </a:t>
            </a:r>
            <a:r>
              <a:rPr lang="sv-SE" dirty="0" err="1"/>
              <a:t>Waitpid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86B4-545B-4F1E-81BB-8A718C06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mage result for difference wait and waitpid">
            <a:extLst>
              <a:ext uri="{FF2B5EF4-FFF2-40B4-BE49-F238E27FC236}">
                <a16:creationId xmlns:a16="http://schemas.microsoft.com/office/drawing/2014/main" id="{08D0881A-8470-41DB-B454-6FADAEC8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5" y="1840332"/>
            <a:ext cx="8857129" cy="35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35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05DB-B0EC-4E2A-BC76-F4F1B37D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all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325D-675D-47B5-A91F-E3A1820D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8880"/>
            <a:ext cx="10515600" cy="2620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A031A-F768-4267-8D6C-CFDBC6332622}"/>
              </a:ext>
            </a:extLst>
          </p:cNvPr>
          <p:cNvSpPr/>
          <p:nvPr/>
        </p:nvSpPr>
        <p:spPr>
          <a:xfrm>
            <a:off x="1972363" y="2008505"/>
            <a:ext cx="8409834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sv-SE" sz="2800" dirty="0" err="1"/>
              <a:t>while</a:t>
            </a:r>
            <a:r>
              <a:rPr lang="sv-SE" sz="2800" dirty="0"/>
              <a:t> ( (</a:t>
            </a:r>
            <a:r>
              <a:rPr lang="sv-SE" sz="2800" dirty="0" err="1"/>
              <a:t>pid</a:t>
            </a:r>
            <a:r>
              <a:rPr lang="sv-SE" sz="2800" dirty="0"/>
              <a:t> = </a:t>
            </a:r>
            <a:r>
              <a:rPr lang="sv-SE" sz="2800" dirty="0" err="1"/>
              <a:t>waitpid</a:t>
            </a:r>
            <a:r>
              <a:rPr lang="sv-SE" sz="2800" dirty="0"/>
              <a:t>(-1, &amp;stat, WNOHANG) ) &gt; 0 ){</a:t>
            </a:r>
          </a:p>
          <a:p>
            <a:r>
              <a:rPr lang="sv-SE" sz="2800" dirty="0"/>
              <a:t>	</a:t>
            </a:r>
            <a:r>
              <a:rPr lang="sv-SE" sz="2800" dirty="0" err="1"/>
              <a:t>printf</a:t>
            </a:r>
            <a:r>
              <a:rPr lang="sv-SE" sz="2800" dirty="0"/>
              <a:t>(”RIP Child %d .\n”, </a:t>
            </a:r>
            <a:r>
              <a:rPr lang="sv-SE" sz="2800" dirty="0" err="1"/>
              <a:t>pid</a:t>
            </a:r>
            <a:r>
              <a:rPr lang="sv-SE" sz="2800" dirty="0"/>
              <a:t>);</a:t>
            </a:r>
          </a:p>
          <a:p>
            <a:r>
              <a:rPr lang="en-US" sz="2800" dirty="0"/>
              <a:t>}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86746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Image result for two queues maintained by tcp">
            <a:extLst>
              <a:ext uri="{FF2B5EF4-FFF2-40B4-BE49-F238E27FC236}">
                <a16:creationId xmlns:a16="http://schemas.microsoft.com/office/drawing/2014/main" id="{F0934426-F9F9-42F3-9640-2FE1EC7F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3" y="2215974"/>
            <a:ext cx="4272709" cy="23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251A7-163E-493F-94B6-F5C150D2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Abort before Accept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5354-66B4-445B-B3D6-1E20D3CC3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6597"/>
            <a:ext cx="4303815" cy="1090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Implementation/Platform</a:t>
            </a:r>
            <a:br>
              <a:rPr lang="en-US" dirty="0"/>
            </a:br>
            <a:r>
              <a:rPr lang="en-US" dirty="0"/>
              <a:t>Dependent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388077-4E45-4AFE-81FF-5F53461A5556}"/>
              </a:ext>
            </a:extLst>
          </p:cNvPr>
          <p:cNvCxnSpPr/>
          <p:nvPr/>
        </p:nvCxnSpPr>
        <p:spPr>
          <a:xfrm>
            <a:off x="6828311" y="1615044"/>
            <a:ext cx="0" cy="375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EC181-38DE-47EB-86F2-50C2AF4142A9}"/>
              </a:ext>
            </a:extLst>
          </p:cNvPr>
          <p:cNvSpPr txBox="1"/>
          <p:nvPr/>
        </p:nvSpPr>
        <p:spPr>
          <a:xfrm>
            <a:off x="6454240" y="1159401"/>
            <a:ext cx="7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09FDC-AB3A-4F50-B412-7874F02FD056}"/>
              </a:ext>
            </a:extLst>
          </p:cNvPr>
          <p:cNvCxnSpPr/>
          <p:nvPr/>
        </p:nvCxnSpPr>
        <p:spPr>
          <a:xfrm>
            <a:off x="9803079" y="1615044"/>
            <a:ext cx="0" cy="3756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E0AA18-4BEE-4166-8F2A-F7379D27F4BC}"/>
              </a:ext>
            </a:extLst>
          </p:cNvPr>
          <p:cNvSpPr txBox="1"/>
          <p:nvPr/>
        </p:nvSpPr>
        <p:spPr>
          <a:xfrm>
            <a:off x="9332028" y="1160176"/>
            <a:ext cx="9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A9E5E-1DF6-4513-94F3-F7CFDBB71145}"/>
              </a:ext>
            </a:extLst>
          </p:cNvPr>
          <p:cNvCxnSpPr/>
          <p:nvPr/>
        </p:nvCxnSpPr>
        <p:spPr>
          <a:xfrm>
            <a:off x="6828310" y="1983179"/>
            <a:ext cx="2974769" cy="41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3C201B-B7EF-4575-BB83-C74928450CF8}"/>
              </a:ext>
            </a:extLst>
          </p:cNvPr>
          <p:cNvCxnSpPr>
            <a:cxnSpLocks/>
          </p:cNvCxnSpPr>
          <p:nvPr/>
        </p:nvCxnSpPr>
        <p:spPr>
          <a:xfrm flipH="1">
            <a:off x="6828310" y="2600415"/>
            <a:ext cx="2974770" cy="390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2BA59F-D781-4069-8BC0-02570D90CD39}"/>
              </a:ext>
            </a:extLst>
          </p:cNvPr>
          <p:cNvSpPr txBox="1"/>
          <p:nvPr/>
        </p:nvSpPr>
        <p:spPr>
          <a:xfrm rot="548182">
            <a:off x="7932717" y="1871415"/>
            <a:ext cx="62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F5CC0-DCD1-42FA-AC4D-83D43C7047FC}"/>
              </a:ext>
            </a:extLst>
          </p:cNvPr>
          <p:cNvSpPr txBox="1"/>
          <p:nvPr/>
        </p:nvSpPr>
        <p:spPr>
          <a:xfrm rot="21119419">
            <a:off x="7845255" y="2459832"/>
            <a:ext cx="110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SYN,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0D4315-1866-4EA4-8EAC-461802C4C01F}"/>
              </a:ext>
            </a:extLst>
          </p:cNvPr>
          <p:cNvCxnSpPr/>
          <p:nvPr/>
        </p:nvCxnSpPr>
        <p:spPr>
          <a:xfrm>
            <a:off x="6828311" y="3384186"/>
            <a:ext cx="2974769" cy="41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51CF78-D42F-4B44-BF67-C7BCDD682EA4}"/>
              </a:ext>
            </a:extLst>
          </p:cNvPr>
          <p:cNvSpPr txBox="1"/>
          <p:nvPr/>
        </p:nvSpPr>
        <p:spPr>
          <a:xfrm rot="548182">
            <a:off x="7932718" y="3272422"/>
            <a:ext cx="62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80A3D1-B6A8-428A-BCBF-D8526AEA9E06}"/>
              </a:ext>
            </a:extLst>
          </p:cNvPr>
          <p:cNvSpPr txBox="1"/>
          <p:nvPr/>
        </p:nvSpPr>
        <p:spPr>
          <a:xfrm>
            <a:off x="5078685" y="1729839"/>
            <a:ext cx="171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</a:t>
            </a:r>
          </a:p>
          <a:p>
            <a:r>
              <a:rPr lang="en-US" dirty="0"/>
              <a:t>Connect(blocks)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E3BC8-0433-4504-B255-1D125DDCEBDA}"/>
              </a:ext>
            </a:extLst>
          </p:cNvPr>
          <p:cNvSpPr txBox="1"/>
          <p:nvPr/>
        </p:nvSpPr>
        <p:spPr>
          <a:xfrm>
            <a:off x="5078684" y="2861541"/>
            <a:ext cx="171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returns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88B9-60BC-4752-94D3-4CF52EF53050}"/>
              </a:ext>
            </a:extLst>
          </p:cNvPr>
          <p:cNvSpPr txBox="1"/>
          <p:nvPr/>
        </p:nvSpPr>
        <p:spPr>
          <a:xfrm>
            <a:off x="9834750" y="1615044"/>
            <a:ext cx="23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Socket, bind, listen</a:t>
            </a:r>
          </a:p>
          <a:p>
            <a:r>
              <a:rPr lang="en-US" dirty="0"/>
              <a:t>LISTEN (passive open)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7D5C2-CC68-44D9-9BA7-81E7C4E0AD87}"/>
              </a:ext>
            </a:extLst>
          </p:cNvPr>
          <p:cNvSpPr txBox="1"/>
          <p:nvPr/>
        </p:nvSpPr>
        <p:spPr>
          <a:xfrm>
            <a:off x="9834750" y="2346629"/>
            <a:ext cx="171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SYN_RCVD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3B656F-A88D-493E-9B97-91049AA87D62}"/>
              </a:ext>
            </a:extLst>
          </p:cNvPr>
          <p:cNvSpPr txBox="1"/>
          <p:nvPr/>
        </p:nvSpPr>
        <p:spPr>
          <a:xfrm>
            <a:off x="9834749" y="3615156"/>
            <a:ext cx="171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B8D4F-304D-4528-8DD7-624D54CB4CED}"/>
              </a:ext>
            </a:extLst>
          </p:cNvPr>
          <p:cNvSpPr txBox="1"/>
          <p:nvPr/>
        </p:nvSpPr>
        <p:spPr>
          <a:xfrm>
            <a:off x="9888189" y="4557419"/>
            <a:ext cx="171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called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91756E-9984-46D6-B718-9B17B5E57806}"/>
              </a:ext>
            </a:extLst>
          </p:cNvPr>
          <p:cNvCxnSpPr/>
          <p:nvPr/>
        </p:nvCxnSpPr>
        <p:spPr>
          <a:xfrm>
            <a:off x="6828311" y="4071652"/>
            <a:ext cx="2974769" cy="415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3226A9-B0C2-4F22-A067-1523DDC47240}"/>
              </a:ext>
            </a:extLst>
          </p:cNvPr>
          <p:cNvSpPr txBox="1"/>
          <p:nvPr/>
        </p:nvSpPr>
        <p:spPr>
          <a:xfrm rot="548182">
            <a:off x="7932718" y="3959888"/>
            <a:ext cx="62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128958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111E-FD5A-46C2-9CF3-BDAD78C7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of Server Process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294C3F-ED51-4993-9606-47DF652BEA07}"/>
              </a:ext>
            </a:extLst>
          </p:cNvPr>
          <p:cNvCxnSpPr>
            <a:cxnSpLocks/>
          </p:cNvCxnSpPr>
          <p:nvPr/>
        </p:nvCxnSpPr>
        <p:spPr>
          <a:xfrm>
            <a:off x="2116097" y="1695080"/>
            <a:ext cx="9237703" cy="4667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2930B-B07A-40C5-8C1A-47B2D61EE259}"/>
              </a:ext>
            </a:extLst>
          </p:cNvPr>
          <p:cNvCxnSpPr>
            <a:cxnSpLocks/>
          </p:cNvCxnSpPr>
          <p:nvPr/>
        </p:nvCxnSpPr>
        <p:spPr>
          <a:xfrm flipV="1">
            <a:off x="3719171" y="2526276"/>
            <a:ext cx="1652434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3C0911-9BB7-4125-8787-50AA9053214B}"/>
              </a:ext>
            </a:extLst>
          </p:cNvPr>
          <p:cNvSpPr txBox="1"/>
          <p:nvPr/>
        </p:nvSpPr>
        <p:spPr>
          <a:xfrm>
            <a:off x="347527" y="140269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D26E7-3CDA-4ED4-8317-2E148C2A097C}"/>
              </a:ext>
            </a:extLst>
          </p:cNvPr>
          <p:cNvSpPr txBox="1"/>
          <p:nvPr/>
        </p:nvSpPr>
        <p:spPr>
          <a:xfrm>
            <a:off x="542983" y="2273703"/>
            <a:ext cx="80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</a:t>
            </a:r>
            <a:r>
              <a:rPr lang="en-US" sz="3200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3116C9-233C-4BEA-9141-795BC9E2E25A}"/>
              </a:ext>
            </a:extLst>
          </p:cNvPr>
          <p:cNvCxnSpPr>
            <a:cxnSpLocks/>
          </p:cNvCxnSpPr>
          <p:nvPr/>
        </p:nvCxnSpPr>
        <p:spPr>
          <a:xfrm>
            <a:off x="1661635" y="4026190"/>
            <a:ext cx="5463560" cy="33042"/>
          </a:xfrm>
          <a:prstGeom prst="straightConnector1">
            <a:avLst/>
          </a:prstGeom>
          <a:ln w="139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8E8B4-3746-42F1-834A-DC200DE217A1}"/>
              </a:ext>
            </a:extLst>
          </p:cNvPr>
          <p:cNvSpPr txBox="1"/>
          <p:nvPr/>
        </p:nvSpPr>
        <p:spPr>
          <a:xfrm>
            <a:off x="347527" y="373380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B52F55-8B96-47CF-8CEC-E5F1662BD28A}"/>
              </a:ext>
            </a:extLst>
          </p:cNvPr>
          <p:cNvCxnSpPr/>
          <p:nvPr/>
        </p:nvCxnSpPr>
        <p:spPr>
          <a:xfrm flipV="1">
            <a:off x="1836717" y="1787719"/>
            <a:ext cx="471054" cy="212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363EE6-E304-460F-AE15-F1BF5DE9592D}"/>
              </a:ext>
            </a:extLst>
          </p:cNvPr>
          <p:cNvCxnSpPr/>
          <p:nvPr/>
        </p:nvCxnSpPr>
        <p:spPr>
          <a:xfrm>
            <a:off x="2367148" y="1787720"/>
            <a:ext cx="344384" cy="2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1E3D69-DFB4-433F-BE24-5F5317B09434}"/>
              </a:ext>
            </a:extLst>
          </p:cNvPr>
          <p:cNvCxnSpPr/>
          <p:nvPr/>
        </p:nvCxnSpPr>
        <p:spPr>
          <a:xfrm flipV="1">
            <a:off x="2798444" y="1820762"/>
            <a:ext cx="396018" cy="214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92916B-0FBF-466B-817B-5BA4947F22FA}"/>
              </a:ext>
            </a:extLst>
          </p:cNvPr>
          <p:cNvSpPr/>
          <p:nvPr/>
        </p:nvSpPr>
        <p:spPr>
          <a:xfrm rot="19827337">
            <a:off x="3421222" y="1775301"/>
            <a:ext cx="245978" cy="711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5AFCB-A0C8-412D-AB3C-8F790BCEF1DB}"/>
              </a:ext>
            </a:extLst>
          </p:cNvPr>
          <p:cNvSpPr txBox="1"/>
          <p:nvPr/>
        </p:nvSpPr>
        <p:spPr>
          <a:xfrm>
            <a:off x="3562907" y="1825966"/>
            <a:ext cx="9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Spawns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1F687-A2FE-4C40-AF8A-896ECAE49568}"/>
              </a:ext>
            </a:extLst>
          </p:cNvPr>
          <p:cNvSpPr txBox="1"/>
          <p:nvPr/>
        </p:nvSpPr>
        <p:spPr>
          <a:xfrm>
            <a:off x="3634724" y="2318102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6725B-B755-4EEC-8A49-88BC85D00436}"/>
              </a:ext>
            </a:extLst>
          </p:cNvPr>
          <p:cNvSpPr txBox="1"/>
          <p:nvPr/>
        </p:nvSpPr>
        <p:spPr>
          <a:xfrm>
            <a:off x="1678700" y="1487377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450EB9-37FB-4BB7-B682-D920918B08C9}"/>
              </a:ext>
            </a:extLst>
          </p:cNvPr>
          <p:cNvCxnSpPr/>
          <p:nvPr/>
        </p:nvCxnSpPr>
        <p:spPr>
          <a:xfrm flipV="1">
            <a:off x="3352800" y="2640281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D5351B-072F-4CFA-B712-8DC77E0926A6}"/>
              </a:ext>
            </a:extLst>
          </p:cNvPr>
          <p:cNvCxnSpPr/>
          <p:nvPr/>
        </p:nvCxnSpPr>
        <p:spPr>
          <a:xfrm>
            <a:off x="3834535" y="2624259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xplosion: 8 Points 23">
            <a:extLst>
              <a:ext uri="{FF2B5EF4-FFF2-40B4-BE49-F238E27FC236}">
                <a16:creationId xmlns:a16="http://schemas.microsoft.com/office/drawing/2014/main" id="{67134B0B-1EB0-411D-B31F-2B67ABAE280C}"/>
              </a:ext>
            </a:extLst>
          </p:cNvPr>
          <p:cNvSpPr/>
          <p:nvPr/>
        </p:nvSpPr>
        <p:spPr>
          <a:xfrm>
            <a:off x="4670960" y="2252597"/>
            <a:ext cx="785091" cy="58477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E11CE9-B035-48BA-9509-87A8B94D2EB3}"/>
              </a:ext>
            </a:extLst>
          </p:cNvPr>
          <p:cNvCxnSpPr/>
          <p:nvPr/>
        </p:nvCxnSpPr>
        <p:spPr>
          <a:xfrm>
            <a:off x="4990720" y="2632269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05353-3C26-44C5-873E-AA9A339129E1}"/>
              </a:ext>
            </a:extLst>
          </p:cNvPr>
          <p:cNvSpPr txBox="1"/>
          <p:nvPr/>
        </p:nvSpPr>
        <p:spPr>
          <a:xfrm rot="4376486">
            <a:off x="5058119" y="294508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08975F-9509-4899-8FB6-5D23BAB28A8C}"/>
              </a:ext>
            </a:extLst>
          </p:cNvPr>
          <p:cNvSpPr txBox="1"/>
          <p:nvPr/>
        </p:nvSpPr>
        <p:spPr>
          <a:xfrm rot="4758846">
            <a:off x="2001877" y="2741179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SYN+ACK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F77AF-8AE2-4A3C-957F-76C0B55EEE0D}"/>
              </a:ext>
            </a:extLst>
          </p:cNvPr>
          <p:cNvSpPr txBox="1"/>
          <p:nvPr/>
        </p:nvSpPr>
        <p:spPr>
          <a:xfrm rot="16952771">
            <a:off x="1579052" y="2672499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3158C-1408-4F02-B5D7-128146A71A29}"/>
              </a:ext>
            </a:extLst>
          </p:cNvPr>
          <p:cNvSpPr txBox="1"/>
          <p:nvPr/>
        </p:nvSpPr>
        <p:spPr>
          <a:xfrm rot="16952771">
            <a:off x="2604335" y="265323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E8476E-4A47-443D-84C8-905AD90DC009}"/>
              </a:ext>
            </a:extLst>
          </p:cNvPr>
          <p:cNvCxnSpPr/>
          <p:nvPr/>
        </p:nvCxnSpPr>
        <p:spPr>
          <a:xfrm flipV="1">
            <a:off x="5963603" y="2653126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D6F882-8488-493E-A786-2E64754A0491}"/>
              </a:ext>
            </a:extLst>
          </p:cNvPr>
          <p:cNvCxnSpPr/>
          <p:nvPr/>
        </p:nvCxnSpPr>
        <p:spPr>
          <a:xfrm>
            <a:off x="6445338" y="2637104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6998087-ECA6-42E5-9A8C-D33DE92DA4A4}"/>
              </a:ext>
            </a:extLst>
          </p:cNvPr>
          <p:cNvSpPr txBox="1"/>
          <p:nvPr/>
        </p:nvSpPr>
        <p:spPr>
          <a:xfrm rot="4376486">
            <a:off x="6495211" y="2988587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61204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CF86-7C28-45B1-9949-A9C1653C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SIGPIPE (broken pipe)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8200A9-D90F-44B1-BFFD-9AA0D80A498D}"/>
              </a:ext>
            </a:extLst>
          </p:cNvPr>
          <p:cNvCxnSpPr>
            <a:cxnSpLocks/>
          </p:cNvCxnSpPr>
          <p:nvPr/>
        </p:nvCxnSpPr>
        <p:spPr>
          <a:xfrm>
            <a:off x="2116097" y="1695080"/>
            <a:ext cx="9237703" cy="4667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67A79E-0963-459F-B7CB-AF31F0F4A99B}"/>
              </a:ext>
            </a:extLst>
          </p:cNvPr>
          <p:cNvCxnSpPr>
            <a:cxnSpLocks/>
          </p:cNvCxnSpPr>
          <p:nvPr/>
        </p:nvCxnSpPr>
        <p:spPr>
          <a:xfrm flipV="1">
            <a:off x="3719171" y="2526276"/>
            <a:ext cx="1652434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1F6D41-A780-4665-963F-40A071CE49BC}"/>
              </a:ext>
            </a:extLst>
          </p:cNvPr>
          <p:cNvSpPr txBox="1"/>
          <p:nvPr/>
        </p:nvSpPr>
        <p:spPr>
          <a:xfrm>
            <a:off x="347527" y="140269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A341E-7FEF-4A96-A970-2C928ABE05E9}"/>
              </a:ext>
            </a:extLst>
          </p:cNvPr>
          <p:cNvSpPr txBox="1"/>
          <p:nvPr/>
        </p:nvSpPr>
        <p:spPr>
          <a:xfrm>
            <a:off x="542983" y="2273703"/>
            <a:ext cx="80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</a:t>
            </a:r>
            <a:r>
              <a:rPr lang="en-US" sz="3200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A34C8F-3E2D-45DD-8084-DDA4FE035AC8}"/>
              </a:ext>
            </a:extLst>
          </p:cNvPr>
          <p:cNvCxnSpPr>
            <a:cxnSpLocks/>
          </p:cNvCxnSpPr>
          <p:nvPr/>
        </p:nvCxnSpPr>
        <p:spPr>
          <a:xfrm>
            <a:off x="1661635" y="4026190"/>
            <a:ext cx="6548173" cy="33042"/>
          </a:xfrm>
          <a:prstGeom prst="straightConnector1">
            <a:avLst/>
          </a:prstGeom>
          <a:ln w="139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0BDF1-E746-4915-AB14-3F2287ACFC4C}"/>
              </a:ext>
            </a:extLst>
          </p:cNvPr>
          <p:cNvSpPr txBox="1"/>
          <p:nvPr/>
        </p:nvSpPr>
        <p:spPr>
          <a:xfrm>
            <a:off x="347527" y="373380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E94A2D-7511-4CCD-BC8F-864187A944C0}"/>
              </a:ext>
            </a:extLst>
          </p:cNvPr>
          <p:cNvCxnSpPr/>
          <p:nvPr/>
        </p:nvCxnSpPr>
        <p:spPr>
          <a:xfrm flipV="1">
            <a:off x="1836717" y="1787719"/>
            <a:ext cx="471054" cy="212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2B5CC-AE4E-43E0-984D-B753E9FF220E}"/>
              </a:ext>
            </a:extLst>
          </p:cNvPr>
          <p:cNvCxnSpPr/>
          <p:nvPr/>
        </p:nvCxnSpPr>
        <p:spPr>
          <a:xfrm>
            <a:off x="2367148" y="1787720"/>
            <a:ext cx="344384" cy="2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5894E-E968-44E4-AB64-11E61A7C0EBF}"/>
              </a:ext>
            </a:extLst>
          </p:cNvPr>
          <p:cNvCxnSpPr/>
          <p:nvPr/>
        </p:nvCxnSpPr>
        <p:spPr>
          <a:xfrm flipV="1">
            <a:off x="2798444" y="1820762"/>
            <a:ext cx="396018" cy="214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F544A40-5F89-462E-AC94-6143B856F8F0}"/>
              </a:ext>
            </a:extLst>
          </p:cNvPr>
          <p:cNvSpPr/>
          <p:nvPr/>
        </p:nvSpPr>
        <p:spPr>
          <a:xfrm rot="19827337">
            <a:off x="3421222" y="1775301"/>
            <a:ext cx="245978" cy="711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A2D2B-53E5-4997-B53D-EC950DAFF05F}"/>
              </a:ext>
            </a:extLst>
          </p:cNvPr>
          <p:cNvSpPr txBox="1"/>
          <p:nvPr/>
        </p:nvSpPr>
        <p:spPr>
          <a:xfrm>
            <a:off x="3562907" y="1825966"/>
            <a:ext cx="9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Spawns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E6C38-6330-41F9-AED3-A8F98F07BE16}"/>
              </a:ext>
            </a:extLst>
          </p:cNvPr>
          <p:cNvSpPr txBox="1"/>
          <p:nvPr/>
        </p:nvSpPr>
        <p:spPr>
          <a:xfrm>
            <a:off x="3634724" y="2318102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5584D-B453-4539-AD53-7A3AFB1A4063}"/>
              </a:ext>
            </a:extLst>
          </p:cNvPr>
          <p:cNvSpPr txBox="1"/>
          <p:nvPr/>
        </p:nvSpPr>
        <p:spPr>
          <a:xfrm>
            <a:off x="1678700" y="1487377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E6B2E4-76E7-4A89-93C3-791A39A87C64}"/>
              </a:ext>
            </a:extLst>
          </p:cNvPr>
          <p:cNvCxnSpPr/>
          <p:nvPr/>
        </p:nvCxnSpPr>
        <p:spPr>
          <a:xfrm flipV="1">
            <a:off x="3352800" y="2640281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EC7A64-144C-4559-8AC2-F89BD5A38108}"/>
              </a:ext>
            </a:extLst>
          </p:cNvPr>
          <p:cNvCxnSpPr/>
          <p:nvPr/>
        </p:nvCxnSpPr>
        <p:spPr>
          <a:xfrm>
            <a:off x="3834535" y="2624259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: 8 Points 18">
            <a:extLst>
              <a:ext uri="{FF2B5EF4-FFF2-40B4-BE49-F238E27FC236}">
                <a16:creationId xmlns:a16="http://schemas.microsoft.com/office/drawing/2014/main" id="{057FE2C2-4237-4516-9D85-7401E1578130}"/>
              </a:ext>
            </a:extLst>
          </p:cNvPr>
          <p:cNvSpPr/>
          <p:nvPr/>
        </p:nvSpPr>
        <p:spPr>
          <a:xfrm>
            <a:off x="4670960" y="2252597"/>
            <a:ext cx="785091" cy="58477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DA27CD-E520-47A5-900F-42A23D60930D}"/>
              </a:ext>
            </a:extLst>
          </p:cNvPr>
          <p:cNvCxnSpPr/>
          <p:nvPr/>
        </p:nvCxnSpPr>
        <p:spPr>
          <a:xfrm>
            <a:off x="4990720" y="2632269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1B8226-C243-4DB0-8293-70C41A93C369}"/>
              </a:ext>
            </a:extLst>
          </p:cNvPr>
          <p:cNvSpPr txBox="1"/>
          <p:nvPr/>
        </p:nvSpPr>
        <p:spPr>
          <a:xfrm rot="4376486">
            <a:off x="5058119" y="294508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CF0158-DAB7-467B-AED6-7C13B05965CE}"/>
              </a:ext>
            </a:extLst>
          </p:cNvPr>
          <p:cNvSpPr txBox="1"/>
          <p:nvPr/>
        </p:nvSpPr>
        <p:spPr>
          <a:xfrm rot="4758846">
            <a:off x="2001877" y="2741179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SYN+ACK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1BFAC-F82C-4D94-B2F6-9FBE5321200D}"/>
              </a:ext>
            </a:extLst>
          </p:cNvPr>
          <p:cNvSpPr txBox="1"/>
          <p:nvPr/>
        </p:nvSpPr>
        <p:spPr>
          <a:xfrm rot="16952771">
            <a:off x="1579052" y="2672499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6BEBC-C232-4FBD-83DC-A48BEE398158}"/>
              </a:ext>
            </a:extLst>
          </p:cNvPr>
          <p:cNvSpPr txBox="1"/>
          <p:nvPr/>
        </p:nvSpPr>
        <p:spPr>
          <a:xfrm rot="16952771">
            <a:off x="2604335" y="265323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636403-4153-445F-8709-83E733DA6FD7}"/>
              </a:ext>
            </a:extLst>
          </p:cNvPr>
          <p:cNvCxnSpPr/>
          <p:nvPr/>
        </p:nvCxnSpPr>
        <p:spPr>
          <a:xfrm flipV="1">
            <a:off x="5963603" y="2653126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50F3D2-2749-4559-8C73-396FAD563915}"/>
              </a:ext>
            </a:extLst>
          </p:cNvPr>
          <p:cNvCxnSpPr/>
          <p:nvPr/>
        </p:nvCxnSpPr>
        <p:spPr>
          <a:xfrm>
            <a:off x="6445338" y="2637104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35FB4C-5CA0-4E25-A850-970245947407}"/>
              </a:ext>
            </a:extLst>
          </p:cNvPr>
          <p:cNvSpPr txBox="1"/>
          <p:nvPr/>
        </p:nvSpPr>
        <p:spPr>
          <a:xfrm rot="4376486">
            <a:off x="6495211" y="2988587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680147-246B-4A1D-A69E-DE5B9786EC0F}"/>
              </a:ext>
            </a:extLst>
          </p:cNvPr>
          <p:cNvCxnSpPr>
            <a:cxnSpLocks/>
          </p:cNvCxnSpPr>
          <p:nvPr/>
        </p:nvCxnSpPr>
        <p:spPr>
          <a:xfrm flipV="1">
            <a:off x="7121236" y="3988129"/>
            <a:ext cx="127345" cy="38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66C072F-62AB-4DF2-BB1E-ED76A8B0E6A8}"/>
              </a:ext>
            </a:extLst>
          </p:cNvPr>
          <p:cNvSpPr txBox="1"/>
          <p:nvPr/>
        </p:nvSpPr>
        <p:spPr>
          <a:xfrm>
            <a:off x="6389044" y="4399112"/>
            <a:ext cx="124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Write/send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AAE06D-9215-4508-86F5-5AB1348B5584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303325" y="3997910"/>
            <a:ext cx="733301" cy="98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E4649A-5736-4302-B01B-0F01E4114DDA}"/>
              </a:ext>
            </a:extLst>
          </p:cNvPr>
          <p:cNvSpPr txBox="1"/>
          <p:nvPr/>
        </p:nvSpPr>
        <p:spPr>
          <a:xfrm>
            <a:off x="7273636" y="4978254"/>
            <a:ext cx="15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Broken pipe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54ED0A-F281-4988-B08B-8B65C2E7C88F}"/>
              </a:ext>
            </a:extLst>
          </p:cNvPr>
          <p:cNvSpPr txBox="1"/>
          <p:nvPr/>
        </p:nvSpPr>
        <p:spPr>
          <a:xfrm>
            <a:off x="7481044" y="2057282"/>
            <a:ext cx="4459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while(</a:t>
            </a:r>
            <a:r>
              <a:rPr lang="en-US" sz="1200" dirty="0" err="1">
                <a:latin typeface="Lucida Console" panose="020B0609040504020204" pitchFamily="49" charset="0"/>
              </a:rPr>
              <a:t>fgets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sendline,ML,fp</a:t>
            </a:r>
            <a:r>
              <a:rPr lang="en-US" sz="1200" dirty="0">
                <a:latin typeface="Lucida Console" panose="020B0609040504020204" pitchFamily="49" charset="0"/>
              </a:rPr>
              <a:t>)!=null){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write(</a:t>
            </a:r>
            <a:r>
              <a:rPr lang="en-US" sz="1200" dirty="0" err="1">
                <a:latin typeface="Lucida Console" panose="020B0609040504020204" pitchFamily="49" charset="0"/>
              </a:rPr>
              <a:t>sockfd</a:t>
            </a:r>
            <a:r>
              <a:rPr lang="en-US" sz="1200" dirty="0">
                <a:latin typeface="Lucida Console" panose="020B0609040504020204" pitchFamily="49" charset="0"/>
              </a:rPr>
              <a:t>, sendline,1);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sleep(1);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write(</a:t>
            </a:r>
            <a:r>
              <a:rPr lang="en-US" sz="1200" dirty="0" err="1">
                <a:latin typeface="Lucida Console" panose="020B0609040504020204" pitchFamily="49" charset="0"/>
              </a:rPr>
              <a:t>sockfd</a:t>
            </a:r>
            <a:r>
              <a:rPr lang="en-US" sz="1200" dirty="0">
                <a:latin typeface="Lucida Console" panose="020B0609040504020204" pitchFamily="49" charset="0"/>
              </a:rPr>
              <a:t>, sendline+1,strlen(</a:t>
            </a:r>
            <a:r>
              <a:rPr lang="en-US" sz="1200" dirty="0" err="1">
                <a:latin typeface="Lucida Console" panose="020B0609040504020204" pitchFamily="49" charset="0"/>
              </a:rPr>
              <a:t>sendline</a:t>
            </a:r>
            <a:r>
              <a:rPr lang="en-US" sz="1200" dirty="0">
                <a:latin typeface="Lucida Console" panose="020B0609040504020204" pitchFamily="49" charset="0"/>
              </a:rPr>
              <a:t>)-1);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if (</a:t>
            </a:r>
            <a:r>
              <a:rPr lang="en-US" sz="1200" dirty="0" err="1">
                <a:latin typeface="Lucida Console" panose="020B0609040504020204" pitchFamily="49" charset="0"/>
              </a:rPr>
              <a:t>readline</a:t>
            </a:r>
            <a:r>
              <a:rPr lang="en-US" sz="1200" dirty="0">
                <a:latin typeface="Lucida Console" panose="020B0609040504020204" pitchFamily="49" charset="0"/>
              </a:rPr>
              <a:t>(…) ){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err_quit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fputs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pPr algn="ctr"/>
            <a:r>
              <a:rPr lang="en-US" sz="1200" dirty="0">
                <a:latin typeface="Lucida Console" panose="020B0609040504020204" pitchFamily="49" charset="0"/>
              </a:rPr>
              <a:t>Fig. 5.14</a:t>
            </a:r>
          </a:p>
        </p:txBody>
      </p:sp>
    </p:spTree>
    <p:extLst>
      <p:ext uri="{BB962C8B-B14F-4D97-AF65-F5344CB8AC3E}">
        <p14:creationId xmlns:p14="http://schemas.microsoft.com/office/powerpoint/2010/main" val="33553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F95C-3AB9-4CE5-9CAD-322D176E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64E546-4DFB-4AC4-B777-77F607F121F3}"/>
              </a:ext>
            </a:extLst>
          </p:cNvPr>
          <p:cNvSpPr/>
          <p:nvPr/>
        </p:nvSpPr>
        <p:spPr>
          <a:xfrm>
            <a:off x="5012788" y="1509932"/>
            <a:ext cx="1730326" cy="1312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connect()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C0405-9BA1-4F9D-BCD7-486094E296C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743114" y="2166424"/>
            <a:ext cx="2860426" cy="40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ADD64D-03AA-4B61-B861-434B84AC625A}"/>
              </a:ext>
            </a:extLst>
          </p:cNvPr>
          <p:cNvSpPr/>
          <p:nvPr/>
        </p:nvSpPr>
        <p:spPr>
          <a:xfrm>
            <a:off x="9716088" y="4185139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EE8E5-44BE-420E-B123-EB7DB9F11296}"/>
              </a:ext>
            </a:extLst>
          </p:cNvPr>
          <p:cNvSpPr txBox="1"/>
          <p:nvPr/>
        </p:nvSpPr>
        <p:spPr>
          <a:xfrm>
            <a:off x="9659815" y="4481677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3BF41-524B-4CD1-AE97-3C3B16C8B0A0}"/>
              </a:ext>
            </a:extLst>
          </p:cNvPr>
          <p:cNvSpPr txBox="1"/>
          <p:nvPr/>
        </p:nvSpPr>
        <p:spPr>
          <a:xfrm>
            <a:off x="9659814" y="5191536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98B861-942C-4C3A-966A-792516C79A6C}"/>
              </a:ext>
            </a:extLst>
          </p:cNvPr>
          <p:cNvSpPr/>
          <p:nvPr/>
        </p:nvSpPr>
        <p:spPr>
          <a:xfrm>
            <a:off x="145367" y="15099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bind(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 *)&amp;</a:t>
            </a:r>
            <a:r>
              <a:rPr lang="en-US" dirty="0" err="1"/>
              <a:t>serverAddress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serverAddress</a:t>
            </a:r>
            <a:r>
              <a:rPr lang="en-US" dirty="0"/>
              <a:t>));</a:t>
            </a:r>
          </a:p>
          <a:p>
            <a:r>
              <a:rPr lang="en-US" dirty="0"/>
              <a:t> listen(listenfd,5);</a:t>
            </a:r>
          </a:p>
          <a:p>
            <a:r>
              <a:rPr lang="en-US" dirty="0"/>
              <a:t> while(1){</a:t>
            </a:r>
          </a:p>
          <a:p>
            <a:r>
              <a:rPr lang="en-US" dirty="0"/>
              <a:t>//...</a:t>
            </a:r>
          </a:p>
          <a:p>
            <a:r>
              <a:rPr lang="en-US" dirty="0"/>
              <a:t>  </a:t>
            </a:r>
            <a:r>
              <a:rPr lang="en-US" dirty="0" err="1"/>
              <a:t>connfd</a:t>
            </a:r>
            <a:r>
              <a:rPr lang="en-US" dirty="0"/>
              <a:t>=accept(</a:t>
            </a:r>
            <a:r>
              <a:rPr lang="en-US" dirty="0" err="1"/>
              <a:t>listenfd</a:t>
            </a:r>
            <a:r>
              <a:rPr lang="en-US" dirty="0"/>
              <a:t>,(struct </a:t>
            </a:r>
            <a:r>
              <a:rPr lang="en-US" dirty="0" err="1"/>
              <a:t>sockaddr</a:t>
            </a:r>
            <a:r>
              <a:rPr lang="en-US" dirty="0"/>
              <a:t>*)&amp;</a:t>
            </a:r>
            <a:r>
              <a:rPr lang="en-US" dirty="0" err="1"/>
              <a:t>clientAddress</a:t>
            </a:r>
            <a:r>
              <a:rPr lang="en-US" dirty="0"/>
              <a:t>,&amp;</a:t>
            </a:r>
            <a:r>
              <a:rPr lang="en-US" dirty="0" err="1"/>
              <a:t>clientAddressLength</a:t>
            </a:r>
            <a:r>
              <a:rPr lang="en-US" dirty="0"/>
              <a:t>);</a:t>
            </a:r>
          </a:p>
          <a:p>
            <a:r>
              <a:rPr lang="en-US" dirty="0"/>
              <a:t>  if ( (</a:t>
            </a:r>
            <a:r>
              <a:rPr lang="en-US" dirty="0" err="1"/>
              <a:t>pid</a:t>
            </a:r>
            <a:r>
              <a:rPr lang="en-US" dirty="0"/>
              <a:t>=fork()) == 0) {</a:t>
            </a:r>
          </a:p>
          <a:p>
            <a:r>
              <a:rPr lang="en-US" dirty="0"/>
              <a:t>	close(</a:t>
            </a:r>
            <a:r>
              <a:rPr lang="en-US" dirty="0" err="1"/>
              <a:t>listenfd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close(</a:t>
            </a:r>
            <a:r>
              <a:rPr lang="en-US" dirty="0" err="1"/>
              <a:t>connfd</a:t>
            </a:r>
            <a:r>
              <a:rPr lang="en-US" dirty="0"/>
              <a:t>);</a:t>
            </a:r>
          </a:p>
          <a:p>
            <a:r>
              <a:rPr lang="en-US" dirty="0"/>
              <a:t>	exit(0);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 close(</a:t>
            </a:r>
            <a:r>
              <a:rPr lang="en-US" dirty="0" err="1"/>
              <a:t>connfd</a:t>
            </a:r>
            <a:r>
              <a:rPr lang="en-US" dirty="0"/>
              <a:t>);//sock is closed BY PARENT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E6D176-CD13-4772-92BD-A5DEED857F62}"/>
              </a:ext>
            </a:extLst>
          </p:cNvPr>
          <p:cNvSpPr/>
          <p:nvPr/>
        </p:nvSpPr>
        <p:spPr>
          <a:xfrm>
            <a:off x="9659814" y="1381593"/>
            <a:ext cx="1730326" cy="1645920"/>
          </a:xfrm>
          <a:prstGeom prst="roundRect">
            <a:avLst>
              <a:gd name="adj" fmla="val 28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19E32-777B-417C-9650-1F794C838A35}"/>
              </a:ext>
            </a:extLst>
          </p:cNvPr>
          <p:cNvSpPr txBox="1"/>
          <p:nvPr/>
        </p:nvSpPr>
        <p:spPr>
          <a:xfrm>
            <a:off x="9603541" y="1678131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2CCD3-C580-4677-BEE1-D890FAF6C358}"/>
              </a:ext>
            </a:extLst>
          </p:cNvPr>
          <p:cNvSpPr txBox="1"/>
          <p:nvPr/>
        </p:nvSpPr>
        <p:spPr>
          <a:xfrm>
            <a:off x="9603540" y="2387990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272413-1F3C-4391-B839-3B264B9A7666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6743114" y="2166424"/>
            <a:ext cx="2916700" cy="320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388B4F9E-B2F9-4115-A9AD-89A4E2A49F9C}"/>
              </a:ext>
            </a:extLst>
          </p:cNvPr>
          <p:cNvSpPr/>
          <p:nvPr/>
        </p:nvSpPr>
        <p:spPr>
          <a:xfrm>
            <a:off x="10398466" y="3371695"/>
            <a:ext cx="991674" cy="44345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fork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10C16E-5331-4B78-9D92-5264315212AF}"/>
              </a:ext>
            </a:extLst>
          </p:cNvPr>
          <p:cNvSpPr/>
          <p:nvPr/>
        </p:nvSpPr>
        <p:spPr>
          <a:xfrm>
            <a:off x="9987203" y="3081345"/>
            <a:ext cx="394487" cy="1076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233D8-1D9D-49C2-BD08-CDA58342C5FF}"/>
              </a:ext>
            </a:extLst>
          </p:cNvPr>
          <p:cNvSpPr txBox="1"/>
          <p:nvPr/>
        </p:nvSpPr>
        <p:spPr>
          <a:xfrm rot="3398747">
            <a:off x="10522421" y="1799931"/>
            <a:ext cx="120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DE610-FF6F-4A23-9EB7-0C315788D956}"/>
              </a:ext>
            </a:extLst>
          </p:cNvPr>
          <p:cNvSpPr txBox="1"/>
          <p:nvPr/>
        </p:nvSpPr>
        <p:spPr>
          <a:xfrm rot="2442883">
            <a:off x="10565111" y="4626250"/>
            <a:ext cx="120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E90FBD-D8FA-43A4-9C2F-9837D5C481D8}"/>
              </a:ext>
            </a:extLst>
          </p:cNvPr>
          <p:cNvSpPr/>
          <p:nvPr/>
        </p:nvSpPr>
        <p:spPr>
          <a:xfrm>
            <a:off x="145366" y="3333479"/>
            <a:ext cx="2860431" cy="600222"/>
          </a:xfrm>
          <a:prstGeom prst="round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5114-401E-456A-90CC-CEF0A308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1"/>
            <a:ext cx="8458200" cy="12029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Crashing</a:t>
            </a:r>
            <a:r>
              <a:rPr lang="en-US" dirty="0"/>
              <a:t>, Rebooting and Shutdown of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3844-3F24-47E5-BD12-79EA33C1E5F4}"/>
              </a:ext>
            </a:extLst>
          </p:cNvPr>
          <p:cNvCxnSpPr>
            <a:cxnSpLocks/>
          </p:cNvCxnSpPr>
          <p:nvPr/>
        </p:nvCxnSpPr>
        <p:spPr>
          <a:xfrm>
            <a:off x="2116097" y="1695080"/>
            <a:ext cx="3591976" cy="1688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D6ABA2-47D2-4DEA-B9E2-20ABEFC8AB35}"/>
              </a:ext>
            </a:extLst>
          </p:cNvPr>
          <p:cNvCxnSpPr>
            <a:cxnSpLocks/>
          </p:cNvCxnSpPr>
          <p:nvPr/>
        </p:nvCxnSpPr>
        <p:spPr>
          <a:xfrm flipV="1">
            <a:off x="3719171" y="2526276"/>
            <a:ext cx="1652434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9697C2-B828-48F3-BC9C-F923D3F56ED8}"/>
              </a:ext>
            </a:extLst>
          </p:cNvPr>
          <p:cNvSpPr txBox="1"/>
          <p:nvPr/>
        </p:nvSpPr>
        <p:spPr>
          <a:xfrm>
            <a:off x="347527" y="140269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Parent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B6D79C-8083-44A2-94C9-3C22ED18C2C6}"/>
              </a:ext>
            </a:extLst>
          </p:cNvPr>
          <p:cNvSpPr txBox="1"/>
          <p:nvPr/>
        </p:nvSpPr>
        <p:spPr>
          <a:xfrm>
            <a:off x="542983" y="2273703"/>
            <a:ext cx="80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</a:t>
            </a:r>
            <a:r>
              <a:rPr lang="en-US" sz="3200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07BE32-D9E8-4C9A-972B-AA0BCDE3576C}"/>
              </a:ext>
            </a:extLst>
          </p:cNvPr>
          <p:cNvCxnSpPr>
            <a:cxnSpLocks/>
          </p:cNvCxnSpPr>
          <p:nvPr/>
        </p:nvCxnSpPr>
        <p:spPr>
          <a:xfrm>
            <a:off x="1661635" y="4026190"/>
            <a:ext cx="8863861" cy="65735"/>
          </a:xfrm>
          <a:prstGeom prst="straightConnector1">
            <a:avLst/>
          </a:prstGeom>
          <a:ln w="139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410FB9-0BF6-4A5B-88FA-0239B2D380C1}"/>
              </a:ext>
            </a:extLst>
          </p:cNvPr>
          <p:cNvSpPr txBox="1"/>
          <p:nvPr/>
        </p:nvSpPr>
        <p:spPr>
          <a:xfrm>
            <a:off x="347527" y="373380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97EA09-AF0B-4AA8-8FBE-6DC1A4816241}"/>
              </a:ext>
            </a:extLst>
          </p:cNvPr>
          <p:cNvCxnSpPr/>
          <p:nvPr/>
        </p:nvCxnSpPr>
        <p:spPr>
          <a:xfrm flipV="1">
            <a:off x="1836717" y="1787719"/>
            <a:ext cx="471054" cy="212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3D705F-3C56-40AC-A7A5-FEBAAC03AB1E}"/>
              </a:ext>
            </a:extLst>
          </p:cNvPr>
          <p:cNvCxnSpPr/>
          <p:nvPr/>
        </p:nvCxnSpPr>
        <p:spPr>
          <a:xfrm>
            <a:off x="2367148" y="1787720"/>
            <a:ext cx="344384" cy="2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17D9FF-8F8F-463C-8A20-919EC9DC1570}"/>
              </a:ext>
            </a:extLst>
          </p:cNvPr>
          <p:cNvCxnSpPr/>
          <p:nvPr/>
        </p:nvCxnSpPr>
        <p:spPr>
          <a:xfrm flipV="1">
            <a:off x="2798444" y="1820762"/>
            <a:ext cx="396018" cy="214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6E98985-2B82-4EB8-8B9B-6E16FA641CD0}"/>
              </a:ext>
            </a:extLst>
          </p:cNvPr>
          <p:cNvSpPr/>
          <p:nvPr/>
        </p:nvSpPr>
        <p:spPr>
          <a:xfrm rot="19827337">
            <a:off x="3421222" y="1775301"/>
            <a:ext cx="245978" cy="711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4D3443-DBC0-4CA5-9E5B-8759A327AD6F}"/>
              </a:ext>
            </a:extLst>
          </p:cNvPr>
          <p:cNvSpPr txBox="1"/>
          <p:nvPr/>
        </p:nvSpPr>
        <p:spPr>
          <a:xfrm>
            <a:off x="3562907" y="1825966"/>
            <a:ext cx="9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Spawns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848A70-E8E7-4239-A42E-7E3CD5FE1F4C}"/>
              </a:ext>
            </a:extLst>
          </p:cNvPr>
          <p:cNvSpPr txBox="1"/>
          <p:nvPr/>
        </p:nvSpPr>
        <p:spPr>
          <a:xfrm>
            <a:off x="3634724" y="2318102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642A4-48CC-49D8-9AB1-0024E40D507F}"/>
              </a:ext>
            </a:extLst>
          </p:cNvPr>
          <p:cNvSpPr txBox="1"/>
          <p:nvPr/>
        </p:nvSpPr>
        <p:spPr>
          <a:xfrm>
            <a:off x="1678700" y="1487377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A0219F-F009-4750-A7FC-2B08521F2117}"/>
              </a:ext>
            </a:extLst>
          </p:cNvPr>
          <p:cNvCxnSpPr/>
          <p:nvPr/>
        </p:nvCxnSpPr>
        <p:spPr>
          <a:xfrm flipV="1">
            <a:off x="3352800" y="2640281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AEA4D-FFA7-4803-991A-74CE13FD71B2}"/>
              </a:ext>
            </a:extLst>
          </p:cNvPr>
          <p:cNvCxnSpPr/>
          <p:nvPr/>
        </p:nvCxnSpPr>
        <p:spPr>
          <a:xfrm>
            <a:off x="3834535" y="2624259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xplosion: 8 Points 46">
            <a:extLst>
              <a:ext uri="{FF2B5EF4-FFF2-40B4-BE49-F238E27FC236}">
                <a16:creationId xmlns:a16="http://schemas.microsoft.com/office/drawing/2014/main" id="{A2A09298-DF48-4DB1-828A-1465EED7863F}"/>
              </a:ext>
            </a:extLst>
          </p:cNvPr>
          <p:cNvSpPr/>
          <p:nvPr/>
        </p:nvSpPr>
        <p:spPr>
          <a:xfrm>
            <a:off x="4333785" y="1154837"/>
            <a:ext cx="1779192" cy="181677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19F7E-6D4D-4F4A-A4CF-286856D924B5}"/>
              </a:ext>
            </a:extLst>
          </p:cNvPr>
          <p:cNvSpPr txBox="1"/>
          <p:nvPr/>
        </p:nvSpPr>
        <p:spPr>
          <a:xfrm rot="4758846">
            <a:off x="2001877" y="2741179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SYN+ACK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23B15-C19F-4CD0-AD6E-4C6824E93ACD}"/>
              </a:ext>
            </a:extLst>
          </p:cNvPr>
          <p:cNvSpPr txBox="1"/>
          <p:nvPr/>
        </p:nvSpPr>
        <p:spPr>
          <a:xfrm rot="16952771">
            <a:off x="1579052" y="2672499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56D07E-F14A-4757-A68B-36AE0DDAC513}"/>
              </a:ext>
            </a:extLst>
          </p:cNvPr>
          <p:cNvSpPr txBox="1"/>
          <p:nvPr/>
        </p:nvSpPr>
        <p:spPr>
          <a:xfrm rot="16952771">
            <a:off x="2604335" y="265323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4CB2F7-6ED1-4B02-9389-2A1F771E3E4C}"/>
              </a:ext>
            </a:extLst>
          </p:cNvPr>
          <p:cNvCxnSpPr/>
          <p:nvPr/>
        </p:nvCxnSpPr>
        <p:spPr>
          <a:xfrm flipV="1">
            <a:off x="5591299" y="2662052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753C82-0402-411E-AC52-7CE104AF8F41}"/>
              </a:ext>
            </a:extLst>
          </p:cNvPr>
          <p:cNvCxnSpPr/>
          <p:nvPr/>
        </p:nvCxnSpPr>
        <p:spPr>
          <a:xfrm flipV="1">
            <a:off x="6542617" y="2670197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FB7E30-517C-4771-B3BD-5A21854F1A5D}"/>
              </a:ext>
            </a:extLst>
          </p:cNvPr>
          <p:cNvSpPr txBox="1"/>
          <p:nvPr/>
        </p:nvSpPr>
        <p:spPr>
          <a:xfrm>
            <a:off x="5733624" y="3325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82567F-9463-440B-AD6D-48E8BC9AABAD}"/>
              </a:ext>
            </a:extLst>
          </p:cNvPr>
          <p:cNvSpPr txBox="1"/>
          <p:nvPr/>
        </p:nvSpPr>
        <p:spPr>
          <a:xfrm>
            <a:off x="6684942" y="3364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93040A-4EF2-456A-BA5B-406C084A0F30}"/>
              </a:ext>
            </a:extLst>
          </p:cNvPr>
          <p:cNvCxnSpPr/>
          <p:nvPr/>
        </p:nvCxnSpPr>
        <p:spPr>
          <a:xfrm flipV="1">
            <a:off x="8670840" y="2644467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E780F29-5B58-46E2-9AB3-27DE4B4CCF60}"/>
              </a:ext>
            </a:extLst>
          </p:cNvPr>
          <p:cNvSpPr txBox="1"/>
          <p:nvPr/>
        </p:nvSpPr>
        <p:spPr>
          <a:xfrm>
            <a:off x="8813165" y="33387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932F71-92E2-4414-BF72-F9EF8AC904C7}"/>
              </a:ext>
            </a:extLst>
          </p:cNvPr>
          <p:cNvSpPr txBox="1"/>
          <p:nvPr/>
        </p:nvSpPr>
        <p:spPr>
          <a:xfrm>
            <a:off x="6051340" y="4274025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1E3C58-E429-497B-8176-C61B6EACE673}"/>
              </a:ext>
            </a:extLst>
          </p:cNvPr>
          <p:cNvSpPr txBox="1"/>
          <p:nvPr/>
        </p:nvSpPr>
        <p:spPr>
          <a:xfrm>
            <a:off x="7296602" y="4295485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01B815-EA7A-43CA-A0EF-E07C638EAA81}"/>
              </a:ext>
            </a:extLst>
          </p:cNvPr>
          <p:cNvSpPr txBox="1"/>
          <p:nvPr/>
        </p:nvSpPr>
        <p:spPr>
          <a:xfrm>
            <a:off x="9238217" y="4274025"/>
            <a:ext cx="2692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Error:</a:t>
            </a:r>
          </a:p>
          <a:p>
            <a:r>
              <a:rPr lang="en-US" dirty="0"/>
              <a:t>ETIMEDOUT</a:t>
            </a:r>
          </a:p>
          <a:p>
            <a:endParaRPr lang="en-US" dirty="0"/>
          </a:p>
          <a:p>
            <a:r>
              <a:rPr lang="en-US" dirty="0"/>
              <a:t>EHOSTUNREACHABLE</a:t>
            </a:r>
          </a:p>
          <a:p>
            <a:r>
              <a:rPr lang="en-US" dirty="0"/>
              <a:t>ENETUNREACHABLE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B813ED-6097-4D1B-86AF-5D2495DC9E2D}"/>
              </a:ext>
            </a:extLst>
          </p:cNvPr>
          <p:cNvSpPr txBox="1"/>
          <p:nvPr/>
        </p:nvSpPr>
        <p:spPr>
          <a:xfrm>
            <a:off x="8159006" y="5227401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D4F577-C55C-4B9C-B10E-911FB88E73B3}"/>
              </a:ext>
            </a:extLst>
          </p:cNvPr>
          <p:cNvSpPr txBox="1"/>
          <p:nvPr/>
        </p:nvSpPr>
        <p:spPr>
          <a:xfrm>
            <a:off x="7649324" y="33635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562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5114-401E-456A-90CC-CEF0A308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1"/>
            <a:ext cx="8458200" cy="1202943"/>
          </a:xfrm>
        </p:spPr>
        <p:txBody>
          <a:bodyPr>
            <a:normAutofit fontScale="90000"/>
          </a:bodyPr>
          <a:lstStyle/>
          <a:p>
            <a:r>
              <a:rPr lang="en-US" dirty="0"/>
              <a:t>Crashing, </a:t>
            </a:r>
            <a:r>
              <a:rPr lang="en-US" b="1" dirty="0"/>
              <a:t>Rebooting</a:t>
            </a:r>
            <a:r>
              <a:rPr lang="en-US" dirty="0"/>
              <a:t> and Shutdown of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3844-3F24-47E5-BD12-79EA33C1E5F4}"/>
              </a:ext>
            </a:extLst>
          </p:cNvPr>
          <p:cNvCxnSpPr>
            <a:cxnSpLocks/>
          </p:cNvCxnSpPr>
          <p:nvPr/>
        </p:nvCxnSpPr>
        <p:spPr>
          <a:xfrm>
            <a:off x="2116097" y="1695080"/>
            <a:ext cx="3591976" cy="1688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D6ABA2-47D2-4DEA-B9E2-20ABEFC8AB35}"/>
              </a:ext>
            </a:extLst>
          </p:cNvPr>
          <p:cNvCxnSpPr>
            <a:cxnSpLocks/>
          </p:cNvCxnSpPr>
          <p:nvPr/>
        </p:nvCxnSpPr>
        <p:spPr>
          <a:xfrm flipV="1">
            <a:off x="3719171" y="2526276"/>
            <a:ext cx="1652434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9697C2-B828-48F3-BC9C-F923D3F56ED8}"/>
              </a:ext>
            </a:extLst>
          </p:cNvPr>
          <p:cNvSpPr txBox="1"/>
          <p:nvPr/>
        </p:nvSpPr>
        <p:spPr>
          <a:xfrm>
            <a:off x="347527" y="140269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Parent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B6D79C-8083-44A2-94C9-3C22ED18C2C6}"/>
              </a:ext>
            </a:extLst>
          </p:cNvPr>
          <p:cNvSpPr txBox="1"/>
          <p:nvPr/>
        </p:nvSpPr>
        <p:spPr>
          <a:xfrm>
            <a:off x="542983" y="2273703"/>
            <a:ext cx="80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</a:t>
            </a:r>
            <a:r>
              <a:rPr lang="en-US" sz="3200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07BE32-D9E8-4C9A-972B-AA0BCDE3576C}"/>
              </a:ext>
            </a:extLst>
          </p:cNvPr>
          <p:cNvCxnSpPr>
            <a:cxnSpLocks/>
          </p:cNvCxnSpPr>
          <p:nvPr/>
        </p:nvCxnSpPr>
        <p:spPr>
          <a:xfrm>
            <a:off x="1661635" y="4026190"/>
            <a:ext cx="8863861" cy="65735"/>
          </a:xfrm>
          <a:prstGeom prst="straightConnector1">
            <a:avLst/>
          </a:prstGeom>
          <a:ln w="139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410FB9-0BF6-4A5B-88FA-0239B2D380C1}"/>
              </a:ext>
            </a:extLst>
          </p:cNvPr>
          <p:cNvSpPr txBox="1"/>
          <p:nvPr/>
        </p:nvSpPr>
        <p:spPr>
          <a:xfrm>
            <a:off x="347527" y="3733802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97EA09-AF0B-4AA8-8FBE-6DC1A4816241}"/>
              </a:ext>
            </a:extLst>
          </p:cNvPr>
          <p:cNvCxnSpPr/>
          <p:nvPr/>
        </p:nvCxnSpPr>
        <p:spPr>
          <a:xfrm flipV="1">
            <a:off x="1836717" y="1787719"/>
            <a:ext cx="471054" cy="212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3D705F-3C56-40AC-A7A5-FEBAAC03AB1E}"/>
              </a:ext>
            </a:extLst>
          </p:cNvPr>
          <p:cNvCxnSpPr/>
          <p:nvPr/>
        </p:nvCxnSpPr>
        <p:spPr>
          <a:xfrm>
            <a:off x="2367148" y="1787720"/>
            <a:ext cx="344384" cy="2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17D9FF-8F8F-463C-8A20-919EC9DC1570}"/>
              </a:ext>
            </a:extLst>
          </p:cNvPr>
          <p:cNvCxnSpPr/>
          <p:nvPr/>
        </p:nvCxnSpPr>
        <p:spPr>
          <a:xfrm flipV="1">
            <a:off x="2798444" y="1820762"/>
            <a:ext cx="396018" cy="214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6E98985-2B82-4EB8-8B9B-6E16FA641CD0}"/>
              </a:ext>
            </a:extLst>
          </p:cNvPr>
          <p:cNvSpPr/>
          <p:nvPr/>
        </p:nvSpPr>
        <p:spPr>
          <a:xfrm rot="19827337">
            <a:off x="3421222" y="1775301"/>
            <a:ext cx="245978" cy="711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4D3443-DBC0-4CA5-9E5B-8759A327AD6F}"/>
              </a:ext>
            </a:extLst>
          </p:cNvPr>
          <p:cNvSpPr txBox="1"/>
          <p:nvPr/>
        </p:nvSpPr>
        <p:spPr>
          <a:xfrm>
            <a:off x="3562907" y="1825966"/>
            <a:ext cx="9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Spawns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848A70-E8E7-4239-A42E-7E3CD5FE1F4C}"/>
              </a:ext>
            </a:extLst>
          </p:cNvPr>
          <p:cNvSpPr txBox="1"/>
          <p:nvPr/>
        </p:nvSpPr>
        <p:spPr>
          <a:xfrm>
            <a:off x="3634724" y="2318102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642A4-48CC-49D8-9AB1-0024E40D507F}"/>
              </a:ext>
            </a:extLst>
          </p:cNvPr>
          <p:cNvSpPr txBox="1"/>
          <p:nvPr/>
        </p:nvSpPr>
        <p:spPr>
          <a:xfrm>
            <a:off x="1678700" y="1487377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A0219F-F009-4750-A7FC-2B08521F2117}"/>
              </a:ext>
            </a:extLst>
          </p:cNvPr>
          <p:cNvCxnSpPr/>
          <p:nvPr/>
        </p:nvCxnSpPr>
        <p:spPr>
          <a:xfrm flipV="1">
            <a:off x="3352800" y="2640281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AEA4D-FFA7-4803-991A-74CE13FD71B2}"/>
              </a:ext>
            </a:extLst>
          </p:cNvPr>
          <p:cNvCxnSpPr/>
          <p:nvPr/>
        </p:nvCxnSpPr>
        <p:spPr>
          <a:xfrm>
            <a:off x="3834535" y="2624259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xplosion: 8 Points 46">
            <a:extLst>
              <a:ext uri="{FF2B5EF4-FFF2-40B4-BE49-F238E27FC236}">
                <a16:creationId xmlns:a16="http://schemas.microsoft.com/office/drawing/2014/main" id="{A2A09298-DF48-4DB1-828A-1465EED7863F}"/>
              </a:ext>
            </a:extLst>
          </p:cNvPr>
          <p:cNvSpPr/>
          <p:nvPr/>
        </p:nvSpPr>
        <p:spPr>
          <a:xfrm>
            <a:off x="4333785" y="1154837"/>
            <a:ext cx="1779192" cy="181677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19F7E-6D4D-4F4A-A4CF-286856D924B5}"/>
              </a:ext>
            </a:extLst>
          </p:cNvPr>
          <p:cNvSpPr txBox="1"/>
          <p:nvPr/>
        </p:nvSpPr>
        <p:spPr>
          <a:xfrm rot="4758846">
            <a:off x="2001877" y="2741179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SYN+ACK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23B15-C19F-4CD0-AD6E-4C6824E93ACD}"/>
              </a:ext>
            </a:extLst>
          </p:cNvPr>
          <p:cNvSpPr txBox="1"/>
          <p:nvPr/>
        </p:nvSpPr>
        <p:spPr>
          <a:xfrm rot="16952771">
            <a:off x="1579052" y="2672499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56D07E-F14A-4757-A68B-36AE0DDAC513}"/>
              </a:ext>
            </a:extLst>
          </p:cNvPr>
          <p:cNvSpPr txBox="1"/>
          <p:nvPr/>
        </p:nvSpPr>
        <p:spPr>
          <a:xfrm rot="16952771">
            <a:off x="2604335" y="2653230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4CB2F7-6ED1-4B02-9389-2A1F771E3E4C}"/>
              </a:ext>
            </a:extLst>
          </p:cNvPr>
          <p:cNvCxnSpPr/>
          <p:nvPr/>
        </p:nvCxnSpPr>
        <p:spPr>
          <a:xfrm flipV="1">
            <a:off x="5591299" y="2662052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753C82-0402-411E-AC52-7CE104AF8F41}"/>
              </a:ext>
            </a:extLst>
          </p:cNvPr>
          <p:cNvCxnSpPr>
            <a:cxnSpLocks/>
          </p:cNvCxnSpPr>
          <p:nvPr/>
        </p:nvCxnSpPr>
        <p:spPr>
          <a:xfrm flipV="1">
            <a:off x="6549509" y="1758082"/>
            <a:ext cx="662039" cy="223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7FB7E30-517C-4771-B3BD-5A21854F1A5D}"/>
              </a:ext>
            </a:extLst>
          </p:cNvPr>
          <p:cNvSpPr txBox="1"/>
          <p:nvPr/>
        </p:nvSpPr>
        <p:spPr>
          <a:xfrm>
            <a:off x="5733624" y="3325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82567F-9463-440B-AD6D-48E8BC9AABAD}"/>
              </a:ext>
            </a:extLst>
          </p:cNvPr>
          <p:cNvSpPr txBox="1"/>
          <p:nvPr/>
        </p:nvSpPr>
        <p:spPr>
          <a:xfrm>
            <a:off x="6684942" y="3364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932F71-92E2-4414-BF72-F9EF8AC904C7}"/>
              </a:ext>
            </a:extLst>
          </p:cNvPr>
          <p:cNvSpPr txBox="1"/>
          <p:nvPr/>
        </p:nvSpPr>
        <p:spPr>
          <a:xfrm>
            <a:off x="6051340" y="4274025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01B815-EA7A-43CA-A0EF-E07C638EAA81}"/>
              </a:ext>
            </a:extLst>
          </p:cNvPr>
          <p:cNvSpPr txBox="1"/>
          <p:nvPr/>
        </p:nvSpPr>
        <p:spPr>
          <a:xfrm>
            <a:off x="7489151" y="4203216"/>
            <a:ext cx="160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Error:</a:t>
            </a:r>
          </a:p>
          <a:p>
            <a:r>
              <a:rPr lang="en-US" dirty="0"/>
              <a:t>ECONNRESET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9788E-C32E-4863-9716-E740F9B234DE}"/>
              </a:ext>
            </a:extLst>
          </p:cNvPr>
          <p:cNvCxnSpPr>
            <a:cxnSpLocks/>
          </p:cNvCxnSpPr>
          <p:nvPr/>
        </p:nvCxnSpPr>
        <p:spPr>
          <a:xfrm>
            <a:off x="6665356" y="1651402"/>
            <a:ext cx="3591976" cy="1688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46FB58-31A4-4582-BC82-99EC1AE4494F}"/>
              </a:ext>
            </a:extLst>
          </p:cNvPr>
          <p:cNvCxnSpPr/>
          <p:nvPr/>
        </p:nvCxnSpPr>
        <p:spPr>
          <a:xfrm>
            <a:off x="7334440" y="1803874"/>
            <a:ext cx="344384" cy="2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3B88A1-5790-4021-A4FD-00F27C70A197}"/>
              </a:ext>
            </a:extLst>
          </p:cNvPr>
          <p:cNvSpPr txBox="1"/>
          <p:nvPr/>
        </p:nvSpPr>
        <p:spPr>
          <a:xfrm rot="4758846">
            <a:off x="7227605" y="2757333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2509218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5114-401E-456A-90CC-CEF0A308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1"/>
            <a:ext cx="8458200" cy="1202943"/>
          </a:xfrm>
        </p:spPr>
        <p:txBody>
          <a:bodyPr>
            <a:normAutofit fontScale="90000"/>
          </a:bodyPr>
          <a:lstStyle/>
          <a:p>
            <a:r>
              <a:rPr lang="en-US" dirty="0"/>
              <a:t>Crashing, Rebooting and </a:t>
            </a:r>
            <a:r>
              <a:rPr lang="en-US" b="1" dirty="0"/>
              <a:t>Shutdown </a:t>
            </a:r>
            <a:r>
              <a:rPr lang="en-US" dirty="0"/>
              <a:t>of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013844-3F24-47E5-BD12-79EA33C1E5F4}"/>
              </a:ext>
            </a:extLst>
          </p:cNvPr>
          <p:cNvCxnSpPr>
            <a:cxnSpLocks/>
          </p:cNvCxnSpPr>
          <p:nvPr/>
        </p:nvCxnSpPr>
        <p:spPr>
          <a:xfrm>
            <a:off x="2203183" y="3339185"/>
            <a:ext cx="3591976" cy="16882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D6ABA2-47D2-4DEA-B9E2-20ABEFC8AB35}"/>
              </a:ext>
            </a:extLst>
          </p:cNvPr>
          <p:cNvCxnSpPr>
            <a:cxnSpLocks/>
          </p:cNvCxnSpPr>
          <p:nvPr/>
        </p:nvCxnSpPr>
        <p:spPr>
          <a:xfrm flipV="1">
            <a:off x="3806257" y="4170381"/>
            <a:ext cx="1652434" cy="1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9697C2-B828-48F3-BC9C-F923D3F56ED8}"/>
              </a:ext>
            </a:extLst>
          </p:cNvPr>
          <p:cNvSpPr txBox="1"/>
          <p:nvPr/>
        </p:nvSpPr>
        <p:spPr>
          <a:xfrm>
            <a:off x="434613" y="3046797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Parent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B6D79C-8083-44A2-94C9-3C22ED18C2C6}"/>
              </a:ext>
            </a:extLst>
          </p:cNvPr>
          <p:cNvSpPr txBox="1"/>
          <p:nvPr/>
        </p:nvSpPr>
        <p:spPr>
          <a:xfrm>
            <a:off x="630069" y="3917808"/>
            <a:ext cx="809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</a:t>
            </a:r>
            <a:r>
              <a:rPr lang="en-US" sz="3200" dirty="0"/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07BE32-D9E8-4C9A-972B-AA0BCDE3576C}"/>
              </a:ext>
            </a:extLst>
          </p:cNvPr>
          <p:cNvCxnSpPr>
            <a:cxnSpLocks/>
          </p:cNvCxnSpPr>
          <p:nvPr/>
        </p:nvCxnSpPr>
        <p:spPr>
          <a:xfrm>
            <a:off x="1748721" y="5670295"/>
            <a:ext cx="8863861" cy="65735"/>
          </a:xfrm>
          <a:prstGeom prst="straightConnector1">
            <a:avLst/>
          </a:prstGeom>
          <a:ln w="139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410FB9-0BF6-4A5B-88FA-0239B2D380C1}"/>
              </a:ext>
            </a:extLst>
          </p:cNvPr>
          <p:cNvSpPr txBox="1"/>
          <p:nvPr/>
        </p:nvSpPr>
        <p:spPr>
          <a:xfrm>
            <a:off x="434613" y="5377907"/>
            <a:ext cx="165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97EA09-AF0B-4AA8-8FBE-6DC1A4816241}"/>
              </a:ext>
            </a:extLst>
          </p:cNvPr>
          <p:cNvCxnSpPr/>
          <p:nvPr/>
        </p:nvCxnSpPr>
        <p:spPr>
          <a:xfrm flipV="1">
            <a:off x="1923803" y="3431824"/>
            <a:ext cx="471054" cy="212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3D705F-3C56-40AC-A7A5-FEBAAC03AB1E}"/>
              </a:ext>
            </a:extLst>
          </p:cNvPr>
          <p:cNvCxnSpPr/>
          <p:nvPr/>
        </p:nvCxnSpPr>
        <p:spPr>
          <a:xfrm>
            <a:off x="2454234" y="3431825"/>
            <a:ext cx="344384" cy="217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17D9FF-8F8F-463C-8A20-919EC9DC1570}"/>
              </a:ext>
            </a:extLst>
          </p:cNvPr>
          <p:cNvCxnSpPr/>
          <p:nvPr/>
        </p:nvCxnSpPr>
        <p:spPr>
          <a:xfrm flipV="1">
            <a:off x="2885530" y="3464867"/>
            <a:ext cx="396018" cy="2145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96E98985-2B82-4EB8-8B9B-6E16FA641CD0}"/>
              </a:ext>
            </a:extLst>
          </p:cNvPr>
          <p:cNvSpPr/>
          <p:nvPr/>
        </p:nvSpPr>
        <p:spPr>
          <a:xfrm rot="19827337">
            <a:off x="3508308" y="3419406"/>
            <a:ext cx="245978" cy="711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4D3443-DBC0-4CA5-9E5B-8759A327AD6F}"/>
              </a:ext>
            </a:extLst>
          </p:cNvPr>
          <p:cNvSpPr txBox="1"/>
          <p:nvPr/>
        </p:nvSpPr>
        <p:spPr>
          <a:xfrm>
            <a:off x="3649993" y="3470071"/>
            <a:ext cx="98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Spawns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848A70-E8E7-4239-A42E-7E3CD5FE1F4C}"/>
              </a:ext>
            </a:extLst>
          </p:cNvPr>
          <p:cNvSpPr txBox="1"/>
          <p:nvPr/>
        </p:nvSpPr>
        <p:spPr>
          <a:xfrm>
            <a:off x="3721810" y="3962207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connfd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642A4-48CC-49D8-9AB1-0024E40D507F}"/>
              </a:ext>
            </a:extLst>
          </p:cNvPr>
          <p:cNvSpPr txBox="1"/>
          <p:nvPr/>
        </p:nvSpPr>
        <p:spPr>
          <a:xfrm>
            <a:off x="1765786" y="3131482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listenfd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A0219F-F009-4750-A7FC-2B08521F2117}"/>
              </a:ext>
            </a:extLst>
          </p:cNvPr>
          <p:cNvCxnSpPr/>
          <p:nvPr/>
        </p:nvCxnSpPr>
        <p:spPr>
          <a:xfrm flipV="1">
            <a:off x="3439886" y="4284386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BAEA4D-FFA7-4803-991A-74CE13FD71B2}"/>
              </a:ext>
            </a:extLst>
          </p:cNvPr>
          <p:cNvCxnSpPr/>
          <p:nvPr/>
        </p:nvCxnSpPr>
        <p:spPr>
          <a:xfrm>
            <a:off x="3921621" y="4268364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xplosion: 8 Points 46">
            <a:extLst>
              <a:ext uri="{FF2B5EF4-FFF2-40B4-BE49-F238E27FC236}">
                <a16:creationId xmlns:a16="http://schemas.microsoft.com/office/drawing/2014/main" id="{A2A09298-DF48-4DB1-828A-1465EED7863F}"/>
              </a:ext>
            </a:extLst>
          </p:cNvPr>
          <p:cNvSpPr/>
          <p:nvPr/>
        </p:nvSpPr>
        <p:spPr>
          <a:xfrm>
            <a:off x="4284266" y="2881758"/>
            <a:ext cx="2215724" cy="181677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Shutdown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19F7E-6D4D-4F4A-A4CF-286856D924B5}"/>
              </a:ext>
            </a:extLst>
          </p:cNvPr>
          <p:cNvSpPr txBox="1"/>
          <p:nvPr/>
        </p:nvSpPr>
        <p:spPr>
          <a:xfrm rot="4758846">
            <a:off x="2088963" y="4385284"/>
            <a:ext cx="103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SYN+ACK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623B15-C19F-4CD0-AD6E-4C6824E93ACD}"/>
              </a:ext>
            </a:extLst>
          </p:cNvPr>
          <p:cNvSpPr txBox="1"/>
          <p:nvPr/>
        </p:nvSpPr>
        <p:spPr>
          <a:xfrm rot="16952771">
            <a:off x="1666138" y="4316604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56D07E-F14A-4757-A68B-36AE0DDAC513}"/>
              </a:ext>
            </a:extLst>
          </p:cNvPr>
          <p:cNvSpPr txBox="1"/>
          <p:nvPr/>
        </p:nvSpPr>
        <p:spPr>
          <a:xfrm rot="16952771">
            <a:off x="2691421" y="4297335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9788E-C32E-4863-9716-E740F9B234DE}"/>
              </a:ext>
            </a:extLst>
          </p:cNvPr>
          <p:cNvCxnSpPr>
            <a:cxnSpLocks/>
          </p:cNvCxnSpPr>
          <p:nvPr/>
        </p:nvCxnSpPr>
        <p:spPr>
          <a:xfrm flipV="1">
            <a:off x="6427850" y="2727123"/>
            <a:ext cx="2278743" cy="11240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46FB58-31A4-4582-BC82-99EC1AE4494F}"/>
              </a:ext>
            </a:extLst>
          </p:cNvPr>
          <p:cNvCxnSpPr>
            <a:cxnSpLocks/>
          </p:cNvCxnSpPr>
          <p:nvPr/>
        </p:nvCxnSpPr>
        <p:spPr>
          <a:xfrm>
            <a:off x="7062446" y="2808450"/>
            <a:ext cx="512954" cy="213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3B88A1-5790-4021-A4FD-00F27C70A197}"/>
              </a:ext>
            </a:extLst>
          </p:cNvPr>
          <p:cNvSpPr txBox="1"/>
          <p:nvPr/>
        </p:nvSpPr>
        <p:spPr>
          <a:xfrm rot="4520987">
            <a:off x="7247338" y="389272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4C0CF-A935-4019-8126-1F467733AE3C}"/>
              </a:ext>
            </a:extLst>
          </p:cNvPr>
          <p:cNvCxnSpPr>
            <a:cxnSpLocks/>
          </p:cNvCxnSpPr>
          <p:nvPr/>
        </p:nvCxnSpPr>
        <p:spPr>
          <a:xfrm>
            <a:off x="6622184" y="2846119"/>
            <a:ext cx="715565" cy="376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A5C3D89-8257-481A-B0E7-1D3D6A5C124C}"/>
              </a:ext>
            </a:extLst>
          </p:cNvPr>
          <p:cNvSpPr txBox="1"/>
          <p:nvPr/>
        </p:nvSpPr>
        <p:spPr>
          <a:xfrm rot="4758846">
            <a:off x="6778851" y="4265136"/>
            <a:ext cx="4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F3827E-97E6-4E32-AFCC-24DE2B13E453}"/>
              </a:ext>
            </a:extLst>
          </p:cNvPr>
          <p:cNvCxnSpPr>
            <a:cxnSpLocks/>
          </p:cNvCxnSpPr>
          <p:nvPr/>
        </p:nvCxnSpPr>
        <p:spPr>
          <a:xfrm>
            <a:off x="4302506" y="1949677"/>
            <a:ext cx="811801" cy="11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27EC95-56E0-4305-99A5-8E14B5C59812}"/>
              </a:ext>
            </a:extLst>
          </p:cNvPr>
          <p:cNvSpPr txBox="1"/>
          <p:nvPr/>
        </p:nvSpPr>
        <p:spPr>
          <a:xfrm rot="3193818">
            <a:off x="4234511" y="2096892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SIGTERM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93DDC7-EB1E-424B-A117-53D57DC9E01B}"/>
              </a:ext>
            </a:extLst>
          </p:cNvPr>
          <p:cNvSpPr txBox="1"/>
          <p:nvPr/>
        </p:nvSpPr>
        <p:spPr>
          <a:xfrm>
            <a:off x="6355955" y="2186554"/>
            <a:ext cx="165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SIGHANDLER</a:t>
            </a:r>
            <a:r>
              <a:rPr lang="en-US" sz="3200" dirty="0"/>
              <a:t>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5CC30-0FC4-4CD4-8FF6-833028C807F8}"/>
              </a:ext>
            </a:extLst>
          </p:cNvPr>
          <p:cNvCxnSpPr>
            <a:cxnSpLocks/>
          </p:cNvCxnSpPr>
          <p:nvPr/>
        </p:nvCxnSpPr>
        <p:spPr>
          <a:xfrm>
            <a:off x="7894792" y="1482033"/>
            <a:ext cx="811801" cy="11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185AD6-2BA7-4F1A-B5AF-F3E1ECD3660F}"/>
              </a:ext>
            </a:extLst>
          </p:cNvPr>
          <p:cNvSpPr txBox="1"/>
          <p:nvPr/>
        </p:nvSpPr>
        <p:spPr>
          <a:xfrm rot="3193818">
            <a:off x="7912782" y="16292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SIGKILL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8381B46-EA61-44D9-A650-67D1B1D93198}"/>
              </a:ext>
            </a:extLst>
          </p:cNvPr>
          <p:cNvCxnSpPr>
            <a:cxnSpLocks/>
          </p:cNvCxnSpPr>
          <p:nvPr/>
        </p:nvCxnSpPr>
        <p:spPr>
          <a:xfrm>
            <a:off x="7575400" y="2783877"/>
            <a:ext cx="432467" cy="16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474823D-D454-4487-8DCC-800E4A183FF8}"/>
              </a:ext>
            </a:extLst>
          </p:cNvPr>
          <p:cNvSpPr txBox="1"/>
          <p:nvPr/>
        </p:nvSpPr>
        <p:spPr>
          <a:xfrm rot="4372248">
            <a:off x="7671423" y="3441508"/>
            <a:ext cx="4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66C3183-DF0C-4A4B-832D-FC389362C2AA}"/>
              </a:ext>
            </a:extLst>
          </p:cNvPr>
          <p:cNvCxnSpPr/>
          <p:nvPr/>
        </p:nvCxnSpPr>
        <p:spPr>
          <a:xfrm flipV="1">
            <a:off x="8875146" y="4300408"/>
            <a:ext cx="422358" cy="132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88FA37-CB98-4CCF-AD17-EDD82D695506}"/>
              </a:ext>
            </a:extLst>
          </p:cNvPr>
          <p:cNvCxnSpPr/>
          <p:nvPr/>
        </p:nvCxnSpPr>
        <p:spPr>
          <a:xfrm>
            <a:off x="9356881" y="4284386"/>
            <a:ext cx="380885" cy="13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63EECA-DBA5-4390-BE0A-2E608A68D34E}"/>
              </a:ext>
            </a:extLst>
          </p:cNvPr>
          <p:cNvSpPr txBox="1"/>
          <p:nvPr/>
        </p:nvSpPr>
        <p:spPr>
          <a:xfrm rot="4376486">
            <a:off x="9406754" y="4635869"/>
            <a:ext cx="5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RST</a:t>
            </a:r>
          </a:p>
        </p:txBody>
      </p:sp>
    </p:spTree>
    <p:extLst>
      <p:ext uri="{BB962C8B-B14F-4D97-AF65-F5344CB8AC3E}">
        <p14:creationId xmlns:p14="http://schemas.microsoft.com/office/powerpoint/2010/main" val="77001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51C7-FC9E-4EA9-8ACB-924A28EA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6DE0-2C6F-4628-8D64-4CC36AB4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D9B30-90B6-472C-A649-53972E7DC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79444" y="415851"/>
            <a:ext cx="6786708" cy="59550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939AFC-4387-4C05-BF92-CA26EB25998C}"/>
              </a:ext>
            </a:extLst>
          </p:cNvPr>
          <p:cNvSpPr/>
          <p:nvPr/>
        </p:nvSpPr>
        <p:spPr>
          <a:xfrm>
            <a:off x="2302329" y="79540"/>
            <a:ext cx="7010400" cy="3349460"/>
          </a:xfrm>
          <a:prstGeom prst="rect">
            <a:avLst/>
          </a:prstGeom>
          <a:solidFill>
            <a:srgbClr val="5B9BD5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911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E5A-4E4D-4649-AE6F-77D52DB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3" y="1"/>
            <a:ext cx="8950036" cy="971872"/>
          </a:xfrm>
        </p:spPr>
        <p:txBody>
          <a:bodyPr/>
          <a:lstStyle/>
          <a:p>
            <a:r>
              <a:rPr lang="sv-SE" dirty="0" err="1"/>
              <a:t>close</a:t>
            </a:r>
            <a:r>
              <a:rPr lang="sv-SE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D589-EB46-4D41-BBB3-881A4FA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488"/>
            <a:ext cx="6907806" cy="3556475"/>
          </a:xfrm>
        </p:spPr>
        <p:txBody>
          <a:bodyPr/>
          <a:lstStyle/>
          <a:p>
            <a:r>
              <a:rPr lang="en-US" dirty="0"/>
              <a:t>Mark socket as closed and return. </a:t>
            </a:r>
          </a:p>
          <a:p>
            <a:pPr lvl="1"/>
            <a:r>
              <a:rPr lang="en-US" dirty="0"/>
              <a:t>Send (try) any outstanding data. </a:t>
            </a:r>
          </a:p>
          <a:p>
            <a:pPr lvl="1"/>
            <a:r>
              <a:rPr lang="en-US" dirty="0"/>
              <a:t>Initiate TCP disconnect (reverse handshake)</a:t>
            </a:r>
          </a:p>
          <a:p>
            <a:pPr lvl="1"/>
            <a:r>
              <a:rPr lang="en-US" dirty="0"/>
              <a:t>SO_LINGER</a:t>
            </a:r>
          </a:p>
          <a:p>
            <a:r>
              <a:rPr lang="en-US" dirty="0"/>
              <a:t>Descriptor Reference Count</a:t>
            </a:r>
          </a:p>
          <a:p>
            <a:pPr lvl="1"/>
            <a:r>
              <a:rPr lang="en-US" dirty="0"/>
              <a:t>Shutdown()</a:t>
            </a:r>
          </a:p>
        </p:txBody>
      </p:sp>
      <p:pic>
        <p:nvPicPr>
          <p:cNvPr id="8" name="Picture 2" descr="Image result for tcp state diagram">
            <a:extLst>
              <a:ext uri="{FF2B5EF4-FFF2-40B4-BE49-F238E27FC236}">
                <a16:creationId xmlns:a16="http://schemas.microsoft.com/office/drawing/2014/main" id="{580487CE-8281-415C-8D8E-9CBB8125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05" y="1240228"/>
            <a:ext cx="3459531" cy="306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EF84FB3-6BF6-4739-8EF1-405C474C931F}"/>
              </a:ext>
            </a:extLst>
          </p:cNvPr>
          <p:cNvSpPr/>
          <p:nvPr/>
        </p:nvSpPr>
        <p:spPr>
          <a:xfrm>
            <a:off x="9093730" y="2773233"/>
            <a:ext cx="656335" cy="346842"/>
          </a:xfrm>
          <a:prstGeom prst="round2Diag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5E522-77DC-4EE2-8CFE-E4F9C1A56023}"/>
              </a:ext>
            </a:extLst>
          </p:cNvPr>
          <p:cNvSpPr/>
          <p:nvPr/>
        </p:nvSpPr>
        <p:spPr>
          <a:xfrm>
            <a:off x="838199" y="1428803"/>
            <a:ext cx="6907807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connect(int </a:t>
            </a:r>
            <a:r>
              <a:rPr lang="en-US" dirty="0" err="1"/>
              <a:t>sockfd</a:t>
            </a:r>
            <a:r>
              <a:rPr lang="en-US" dirty="0"/>
              <a:t>);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5D1C19C-5A51-417F-ADFF-4C13A0A300B6}"/>
              </a:ext>
            </a:extLst>
          </p:cNvPr>
          <p:cNvSpPr/>
          <p:nvPr/>
        </p:nvSpPr>
        <p:spPr>
          <a:xfrm>
            <a:off x="10697465" y="3120075"/>
            <a:ext cx="656335" cy="346842"/>
          </a:xfrm>
          <a:prstGeom prst="round2Diag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D589-EB46-4D41-BBB3-881A4FA5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5386"/>
            <a:ext cx="8317675" cy="510991"/>
          </a:xfrm>
        </p:spPr>
        <p:txBody>
          <a:bodyPr/>
          <a:lstStyle/>
          <a:p>
            <a:r>
              <a:rPr lang="en-US" dirty="0"/>
              <a:t>Obtain the local | foreign protocol address.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5E522-77DC-4EE2-8CFE-E4F9C1A56023}"/>
              </a:ext>
            </a:extLst>
          </p:cNvPr>
          <p:cNvSpPr/>
          <p:nvPr/>
        </p:nvSpPr>
        <p:spPr>
          <a:xfrm>
            <a:off x="1283560" y="122305"/>
            <a:ext cx="8409834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getsockname</a:t>
            </a:r>
            <a:r>
              <a:rPr lang="en-US" dirty="0"/>
              <a:t>(int </a:t>
            </a:r>
            <a:r>
              <a:rPr lang="en-US" dirty="0" err="1"/>
              <a:t>sockfd</a:t>
            </a:r>
            <a:r>
              <a:rPr lang="en-US" dirty="0"/>
              <a:t>,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localaddr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</a:t>
            </a:r>
            <a:r>
              <a:rPr lang="en-US" dirty="0" err="1"/>
              <a:t>localaddrlen</a:t>
            </a:r>
            <a:r>
              <a:rPr lang="en-US" dirty="0"/>
              <a:t>); </a:t>
            </a:r>
          </a:p>
          <a:p>
            <a:r>
              <a:rPr lang="en-US" dirty="0"/>
              <a:t>int </a:t>
            </a:r>
            <a:r>
              <a:rPr lang="en-US" dirty="0" err="1"/>
              <a:t>getpeername</a:t>
            </a:r>
            <a:r>
              <a:rPr lang="en-US" dirty="0"/>
              <a:t>(int </a:t>
            </a:r>
            <a:r>
              <a:rPr lang="en-US" dirty="0" err="1"/>
              <a:t>sockfd</a:t>
            </a:r>
            <a:r>
              <a:rPr lang="en-US" dirty="0"/>
              <a:t>, struct </a:t>
            </a:r>
            <a:r>
              <a:rPr lang="en-US" dirty="0" err="1"/>
              <a:t>sockaddr</a:t>
            </a:r>
            <a:r>
              <a:rPr lang="en-US" dirty="0"/>
              <a:t> *</a:t>
            </a:r>
            <a:r>
              <a:rPr lang="en-US" dirty="0" err="1"/>
              <a:t>peeraddr</a:t>
            </a:r>
            <a:r>
              <a:rPr lang="en-US" dirty="0"/>
              <a:t>, </a:t>
            </a:r>
            <a:r>
              <a:rPr lang="en-US" dirty="0" err="1"/>
              <a:t>socklen_t</a:t>
            </a:r>
            <a:r>
              <a:rPr lang="en-US" dirty="0"/>
              <a:t> *</a:t>
            </a:r>
            <a:r>
              <a:rPr lang="en-US" dirty="0" err="1"/>
              <a:t>peerlen</a:t>
            </a:r>
            <a:r>
              <a:rPr lang="en-US" dirty="0"/>
              <a:t>);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C6AAC-61AC-49CE-9610-37C05CF242A8}"/>
              </a:ext>
            </a:extLst>
          </p:cNvPr>
          <p:cNvGrpSpPr/>
          <p:nvPr/>
        </p:nvGrpSpPr>
        <p:grpSpPr>
          <a:xfrm>
            <a:off x="3584102" y="2596525"/>
            <a:ext cx="3663641" cy="1664947"/>
            <a:chOff x="627219" y="3657599"/>
            <a:chExt cx="3663641" cy="16649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33DC6E-1393-430C-8716-0FB29CBAAE19}"/>
                </a:ext>
              </a:extLst>
            </p:cNvPr>
            <p:cNvSpPr txBox="1"/>
            <p:nvPr/>
          </p:nvSpPr>
          <p:spPr>
            <a:xfrm>
              <a:off x="627219" y="4728252"/>
              <a:ext cx="88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connfd</a:t>
              </a:r>
              <a:r>
                <a:rPr lang="en-US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6A5DC1-1A8B-4364-BE4D-4EEA11023DEC}"/>
                </a:ext>
              </a:extLst>
            </p:cNvPr>
            <p:cNvSpPr txBox="1"/>
            <p:nvPr/>
          </p:nvSpPr>
          <p:spPr>
            <a:xfrm>
              <a:off x="1524757" y="4728252"/>
              <a:ext cx="121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accept( )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28D524-7B21-4BFE-A264-774763181260}"/>
                </a:ext>
              </a:extLst>
            </p:cNvPr>
            <p:cNvSpPr/>
            <p:nvPr/>
          </p:nvSpPr>
          <p:spPr>
            <a:xfrm>
              <a:off x="1471902" y="3657599"/>
              <a:ext cx="2818958" cy="1664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4D8A79-0328-43F3-8721-2B9C856DE7E4}"/>
                </a:ext>
              </a:extLst>
            </p:cNvPr>
            <p:cNvSpPr/>
            <p:nvPr/>
          </p:nvSpPr>
          <p:spPr>
            <a:xfrm>
              <a:off x="1759082" y="3985683"/>
              <a:ext cx="1585666" cy="29599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Peer’s address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7FE392-8857-427C-8617-4BD4B1FA8ED0}"/>
                </a:ext>
              </a:extLst>
            </p:cNvPr>
            <p:cNvSpPr/>
            <p:nvPr/>
          </p:nvSpPr>
          <p:spPr>
            <a:xfrm>
              <a:off x="1419046" y="4862705"/>
              <a:ext cx="105711" cy="1004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E0F0E3-12EB-4949-BF76-5DCC7FCC9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755" y="4365865"/>
              <a:ext cx="0" cy="5455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99C573-75D8-49F4-8CC8-3CE5646DB61C}"/>
              </a:ext>
            </a:extLst>
          </p:cNvPr>
          <p:cNvGrpSpPr/>
          <p:nvPr/>
        </p:nvGrpSpPr>
        <p:grpSpPr>
          <a:xfrm>
            <a:off x="8133388" y="2596524"/>
            <a:ext cx="3663641" cy="1664947"/>
            <a:chOff x="627219" y="3657599"/>
            <a:chExt cx="3663641" cy="16649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868406-52BE-44E4-A747-2DCB3573FF1C}"/>
                </a:ext>
              </a:extLst>
            </p:cNvPr>
            <p:cNvSpPr txBox="1"/>
            <p:nvPr/>
          </p:nvSpPr>
          <p:spPr>
            <a:xfrm>
              <a:off x="627219" y="4728252"/>
              <a:ext cx="88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connfd</a:t>
              </a:r>
              <a:r>
                <a:rPr lang="en-US" dirty="0"/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CE1879-3138-4A48-BCAF-1077D0E0B0E2}"/>
                </a:ext>
              </a:extLst>
            </p:cNvPr>
            <p:cNvSpPr txBox="1"/>
            <p:nvPr/>
          </p:nvSpPr>
          <p:spPr>
            <a:xfrm>
              <a:off x="1524757" y="472825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89B476-E500-451E-8DA8-999A78AA576D}"/>
                </a:ext>
              </a:extLst>
            </p:cNvPr>
            <p:cNvSpPr/>
            <p:nvPr/>
          </p:nvSpPr>
          <p:spPr>
            <a:xfrm>
              <a:off x="1471902" y="3657599"/>
              <a:ext cx="2818958" cy="1664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ECE01A-8821-4B8F-BF84-590269BC738F}"/>
                </a:ext>
              </a:extLst>
            </p:cNvPr>
            <p:cNvSpPr/>
            <p:nvPr/>
          </p:nvSpPr>
          <p:spPr>
            <a:xfrm>
              <a:off x="1759082" y="3985683"/>
              <a:ext cx="1585666" cy="29599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Peer’s address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1284D6-AE9A-4BCD-93A2-9B133960AFF6}"/>
                </a:ext>
              </a:extLst>
            </p:cNvPr>
            <p:cNvSpPr/>
            <p:nvPr/>
          </p:nvSpPr>
          <p:spPr>
            <a:xfrm>
              <a:off x="1419046" y="4862705"/>
              <a:ext cx="105711" cy="10042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4FF9D5-6F6A-40B5-B654-AFE94E5BF979}"/>
              </a:ext>
            </a:extLst>
          </p:cNvPr>
          <p:cNvGrpSpPr/>
          <p:nvPr/>
        </p:nvGrpSpPr>
        <p:grpSpPr>
          <a:xfrm>
            <a:off x="8133388" y="4844000"/>
            <a:ext cx="3663641" cy="1664947"/>
            <a:chOff x="4624096" y="5655513"/>
            <a:chExt cx="3663641" cy="166494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3EB505-5D81-4F15-85C6-6CE01C5C5790}"/>
                </a:ext>
              </a:extLst>
            </p:cNvPr>
            <p:cNvGrpSpPr/>
            <p:nvPr/>
          </p:nvGrpSpPr>
          <p:grpSpPr>
            <a:xfrm>
              <a:off x="4624096" y="5655513"/>
              <a:ext cx="3663641" cy="1664947"/>
              <a:chOff x="627219" y="3657599"/>
              <a:chExt cx="3663641" cy="166494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688CE0-00C3-4922-9F13-23B8AEA78C53}"/>
                  </a:ext>
                </a:extLst>
              </p:cNvPr>
              <p:cNvSpPr txBox="1"/>
              <p:nvPr/>
            </p:nvSpPr>
            <p:spPr>
              <a:xfrm>
                <a:off x="627219" y="4728252"/>
                <a:ext cx="883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connfd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093861-8A9B-4A23-80BD-8B7BC13361C3}"/>
                  </a:ext>
                </a:extLst>
              </p:cNvPr>
              <p:cNvSpPr txBox="1"/>
              <p:nvPr/>
            </p:nvSpPr>
            <p:spPr>
              <a:xfrm>
                <a:off x="1524757" y="472825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F40634C-437A-4E80-AEAD-5D71AC75522E}"/>
                  </a:ext>
                </a:extLst>
              </p:cNvPr>
              <p:cNvSpPr/>
              <p:nvPr/>
            </p:nvSpPr>
            <p:spPr>
              <a:xfrm>
                <a:off x="1471902" y="3657599"/>
                <a:ext cx="2818958" cy="16649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AF835C2-96F5-4D22-B7F7-DF93BB8867D0}"/>
                  </a:ext>
                </a:extLst>
              </p:cNvPr>
              <p:cNvSpPr/>
              <p:nvPr/>
            </p:nvSpPr>
            <p:spPr>
              <a:xfrm>
                <a:off x="1419046" y="4862705"/>
                <a:ext cx="105711" cy="1004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2A3678-61A5-4480-A2D5-82B3EF9D8006}"/>
                </a:ext>
              </a:extLst>
            </p:cNvPr>
            <p:cNvSpPr txBox="1"/>
            <p:nvPr/>
          </p:nvSpPr>
          <p:spPr>
            <a:xfrm>
              <a:off x="6563161" y="6160558"/>
              <a:ext cx="883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Telnet</a:t>
              </a:r>
            </a:p>
            <a:p>
              <a:r>
                <a:rPr lang="en-US" dirty="0"/>
                <a:t>server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6CDBB0-65DC-4686-89BC-CBB8A7549F33}"/>
              </a:ext>
            </a:extLst>
          </p:cNvPr>
          <p:cNvCxnSpPr/>
          <p:nvPr/>
        </p:nvCxnSpPr>
        <p:spPr>
          <a:xfrm>
            <a:off x="7415317" y="3428997"/>
            <a:ext cx="1361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C1AB87-D1E8-45C8-816F-C1406A3FF6A4}"/>
              </a:ext>
            </a:extLst>
          </p:cNvPr>
          <p:cNvCxnSpPr>
            <a:cxnSpLocks/>
          </p:cNvCxnSpPr>
          <p:nvPr/>
        </p:nvCxnSpPr>
        <p:spPr>
          <a:xfrm>
            <a:off x="10338727" y="4365093"/>
            <a:ext cx="0" cy="339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D717871-275E-4E8C-BA97-5BC6B8071308}"/>
              </a:ext>
            </a:extLst>
          </p:cNvPr>
          <p:cNvSpPr txBox="1"/>
          <p:nvPr/>
        </p:nvSpPr>
        <p:spPr>
          <a:xfrm>
            <a:off x="7753709" y="3059665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C8D298-CDAE-498E-AB60-47F15E5FE88D}"/>
              </a:ext>
            </a:extLst>
          </p:cNvPr>
          <p:cNvSpPr txBox="1"/>
          <p:nvPr/>
        </p:nvSpPr>
        <p:spPr>
          <a:xfrm>
            <a:off x="10399914" y="4365093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4822C-0B54-4765-A7A5-3567FD101C79}"/>
              </a:ext>
            </a:extLst>
          </p:cNvPr>
          <p:cNvSpPr txBox="1"/>
          <p:nvPr/>
        </p:nvSpPr>
        <p:spPr>
          <a:xfrm>
            <a:off x="5313562" y="2215467"/>
            <a:ext cx="78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inetd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CFA91B-BF8B-4EC2-9170-459E7034228E}"/>
              </a:ext>
            </a:extLst>
          </p:cNvPr>
          <p:cNvSpPr txBox="1"/>
          <p:nvPr/>
        </p:nvSpPr>
        <p:spPr>
          <a:xfrm>
            <a:off x="9824521" y="2217471"/>
            <a:ext cx="146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inetd</a:t>
            </a:r>
            <a:r>
              <a:rPr lang="en-US" dirty="0"/>
              <a:t>(child)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CD3303-A092-43E4-A8C9-0C634DE7E724}"/>
              </a:ext>
            </a:extLst>
          </p:cNvPr>
          <p:cNvSpPr/>
          <p:nvPr/>
        </p:nvSpPr>
        <p:spPr>
          <a:xfrm>
            <a:off x="1034540" y="4972467"/>
            <a:ext cx="2549562" cy="995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“Peer”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C31D6D-E6E0-46CA-88C1-E8D7B243CB30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>
            <a:off x="3584102" y="5470219"/>
            <a:ext cx="4549286" cy="62910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8BB350-E524-4E4E-BA2A-CD2A7D4E6B11}"/>
              </a:ext>
            </a:extLst>
          </p:cNvPr>
          <p:cNvSpPr txBox="1"/>
          <p:nvPr/>
        </p:nvSpPr>
        <p:spPr>
          <a:xfrm>
            <a:off x="6466632" y="5316903"/>
            <a:ext cx="167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getsockname</a:t>
            </a:r>
            <a:r>
              <a:rPr lang="en-US" dirty="0"/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F038AF-FA44-4E86-98DA-E0D8753EB30A}"/>
              </a:ext>
            </a:extLst>
          </p:cNvPr>
          <p:cNvSpPr txBox="1"/>
          <p:nvPr/>
        </p:nvSpPr>
        <p:spPr>
          <a:xfrm>
            <a:off x="7194314" y="6371489"/>
            <a:ext cx="167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getpeername</a:t>
            </a:r>
            <a:r>
              <a:rPr lang="en-US" dirty="0"/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263819-2546-4197-8A27-B0AEBB10F611}"/>
              </a:ext>
            </a:extLst>
          </p:cNvPr>
          <p:cNvCxnSpPr/>
          <p:nvPr/>
        </p:nvCxnSpPr>
        <p:spPr>
          <a:xfrm flipH="1" flipV="1">
            <a:off x="4375929" y="6049106"/>
            <a:ext cx="2418664" cy="4000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C8F51A-1403-497D-846D-4FB877A02498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7304276" y="5686235"/>
            <a:ext cx="1536112" cy="1942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1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0CCA-CBFC-468C-AE16-F84F24FC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682" y="1"/>
            <a:ext cx="8329717" cy="914399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5F83-6510-47D8-A67B-5D33FDFC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797"/>
            <a:ext cx="10515600" cy="49221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$netstat -an</a:t>
            </a:r>
          </a:p>
          <a:p>
            <a:pPr marL="0" indent="0">
              <a:buNone/>
            </a:pPr>
            <a:r>
              <a:rPr lang="en-US" dirty="0"/>
              <a:t>Active Connections</a:t>
            </a:r>
          </a:p>
          <a:p>
            <a:pPr marL="0" indent="0">
              <a:buNone/>
            </a:pPr>
            <a:r>
              <a:rPr lang="en-US" dirty="0"/>
              <a:t> Proto  Local Address          		Foreign Address        		State</a:t>
            </a:r>
          </a:p>
          <a:p>
            <a:pPr marL="0" indent="0">
              <a:buNone/>
            </a:pPr>
            <a:r>
              <a:rPr lang="en-US" dirty="0"/>
              <a:t> TCP    0.0.0.0:135            		0.0.0.0:0              		LISTENING</a:t>
            </a:r>
          </a:p>
          <a:p>
            <a:pPr marL="0" indent="0">
              <a:buNone/>
            </a:pPr>
            <a:r>
              <a:rPr lang="en-US" dirty="0"/>
              <a:t> TCP    0.0.0.0:445            		0.0.0.0:0              		LISTENING</a:t>
            </a:r>
          </a:p>
          <a:p>
            <a:pPr marL="0" indent="0">
              <a:buNone/>
            </a:pPr>
            <a:r>
              <a:rPr lang="en-US" dirty="0"/>
              <a:t> TCP    0.0.0.0:2179           		0.0.0.0:0              		LISTENING</a:t>
            </a:r>
          </a:p>
          <a:p>
            <a:pPr marL="0" indent="0">
              <a:buNone/>
            </a:pPr>
            <a:r>
              <a:rPr lang="en-US" dirty="0"/>
              <a:t> TCP    0.0.0.0:3389           		0.0.0.0:0              		LISTENING</a:t>
            </a:r>
          </a:p>
          <a:p>
            <a:pPr marL="0" indent="0">
              <a:buNone/>
            </a:pPr>
            <a:r>
              <a:rPr lang="en-US" dirty="0"/>
              <a:t> TCP    192.168.1.149:49182    	192.168.1.111:8009     	ESTABLISHED</a:t>
            </a:r>
          </a:p>
          <a:p>
            <a:pPr marL="0" indent="0">
              <a:buNone/>
            </a:pPr>
            <a:r>
              <a:rPr lang="en-US" dirty="0"/>
              <a:t> TCP    192.168.1.149:49183    	192.168.1.104:8009    	ESTABLISHED</a:t>
            </a:r>
          </a:p>
          <a:p>
            <a:pPr marL="0" indent="0">
              <a:buNone/>
            </a:pPr>
            <a:r>
              <a:rPr lang="en-US" dirty="0"/>
              <a:t> TCP    192.168.1.149:49209    	52.112.194.82:443      	ESTABLISHED</a:t>
            </a:r>
          </a:p>
          <a:p>
            <a:pPr marL="0" indent="0">
              <a:buNone/>
            </a:pPr>
            <a:r>
              <a:rPr lang="en-US" dirty="0"/>
              <a:t> TCP    192.168.1.149:49408    	40.67.251.134:443      	ESTABLISHED</a:t>
            </a:r>
          </a:p>
          <a:p>
            <a:pPr marL="0" indent="0">
              <a:buNone/>
            </a:pPr>
            <a:r>
              <a:rPr lang="en-US" dirty="0"/>
              <a:t> TCP    192.168.1.149:54374    	2.20.73.33:443         		CLOSE_WAIT</a:t>
            </a:r>
          </a:p>
          <a:p>
            <a:pPr marL="0" indent="0">
              <a:buNone/>
            </a:pPr>
            <a:r>
              <a:rPr lang="en-US" dirty="0"/>
              <a:t> TCP    192.168.1.149:54375    	2.20.74.239:80         		CLOSE_WAIT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35599A-F42E-4B7D-83E0-2CA767A1A234}"/>
              </a:ext>
            </a:extLst>
          </p:cNvPr>
          <p:cNvSpPr/>
          <p:nvPr/>
        </p:nvSpPr>
        <p:spPr>
          <a:xfrm>
            <a:off x="5326214" y="1254797"/>
            <a:ext cx="2462873" cy="55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EA103E-CF93-410E-B5C8-04F115FE7461}"/>
              </a:ext>
            </a:extLst>
          </p:cNvPr>
          <p:cNvSpPr/>
          <p:nvPr/>
        </p:nvSpPr>
        <p:spPr>
          <a:xfrm>
            <a:off x="8749096" y="1260358"/>
            <a:ext cx="2462873" cy="55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State</a:t>
            </a:r>
          </a:p>
        </p:txBody>
      </p:sp>
    </p:spTree>
    <p:extLst>
      <p:ext uri="{BB962C8B-B14F-4D97-AF65-F5344CB8AC3E}">
        <p14:creationId xmlns:p14="http://schemas.microsoft.com/office/powerpoint/2010/main" val="244994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B6F-C976-49C9-BC85-F45C596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42" y="1"/>
            <a:ext cx="8722391" cy="892497"/>
          </a:xfrm>
        </p:spPr>
        <p:txBody>
          <a:bodyPr/>
          <a:lstStyle/>
          <a:p>
            <a:r>
              <a:rPr lang="en-US" dirty="0"/>
              <a:t>TCP Client/</a:t>
            </a:r>
            <a:r>
              <a:rPr lang="en-US" b="1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70C99-6544-433F-BAA2-99A316EF9034}"/>
              </a:ext>
            </a:extLst>
          </p:cNvPr>
          <p:cNvSpPr/>
          <p:nvPr/>
        </p:nvSpPr>
        <p:spPr>
          <a:xfrm>
            <a:off x="655304" y="1174681"/>
            <a:ext cx="108813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main(){</a:t>
            </a:r>
          </a:p>
          <a:p>
            <a:r>
              <a:rPr lang="en-US" sz="2400" dirty="0"/>
              <a:t> int </a:t>
            </a:r>
            <a:r>
              <a:rPr lang="en-US" sz="2400" dirty="0" err="1"/>
              <a:t>listenfd</a:t>
            </a:r>
            <a:r>
              <a:rPr lang="en-US" sz="2400" dirty="0"/>
              <a:t>;//to create socket</a:t>
            </a:r>
          </a:p>
          <a:p>
            <a:r>
              <a:rPr lang="en-US" sz="2400" dirty="0"/>
              <a:t> int </a:t>
            </a:r>
            <a:r>
              <a:rPr lang="en-US" sz="2400" dirty="0" err="1"/>
              <a:t>connfd</a:t>
            </a:r>
            <a:r>
              <a:rPr lang="en-US" sz="2400" dirty="0"/>
              <a:t>;//to accept connection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childCnt</a:t>
            </a:r>
            <a:r>
              <a:rPr lang="en-US" sz="2400" dirty="0"/>
              <a:t>=0;</a:t>
            </a:r>
          </a:p>
          <a:p>
            <a:r>
              <a:rPr lang="en-US" sz="2400" dirty="0"/>
              <a:t> 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serverAddress</a:t>
            </a:r>
            <a:r>
              <a:rPr lang="en-US" sz="2400" dirty="0"/>
              <a:t>;//server receive on this address</a:t>
            </a:r>
          </a:p>
          <a:p>
            <a:r>
              <a:rPr lang="en-US" sz="2400" dirty="0"/>
              <a:t> struct </a:t>
            </a:r>
            <a:r>
              <a:rPr lang="en-US" sz="2400" dirty="0" err="1"/>
              <a:t>sockaddr_in</a:t>
            </a:r>
            <a:r>
              <a:rPr lang="en-US" sz="2400" dirty="0"/>
              <a:t> </a:t>
            </a:r>
            <a:r>
              <a:rPr lang="en-US" sz="2400" dirty="0" err="1"/>
              <a:t>clientAddress</a:t>
            </a:r>
            <a:r>
              <a:rPr lang="en-US" sz="2400" dirty="0"/>
              <a:t>;//server sends to client on this address</a:t>
            </a:r>
          </a:p>
          <a:p>
            <a:r>
              <a:rPr lang="en-US" sz="2400" dirty="0"/>
              <a:t> struct </a:t>
            </a:r>
            <a:r>
              <a:rPr lang="en-US" sz="2400" dirty="0" err="1"/>
              <a:t>sockaddr_storage</a:t>
            </a:r>
            <a:r>
              <a:rPr lang="en-US" sz="2400" dirty="0"/>
              <a:t> </a:t>
            </a:r>
            <a:r>
              <a:rPr lang="en-US" sz="2400" dirty="0" err="1"/>
              <a:t>their_addr</a:t>
            </a:r>
            <a:r>
              <a:rPr lang="en-US" sz="2400" dirty="0"/>
              <a:t>;</a:t>
            </a:r>
          </a:p>
          <a:p>
            <a:r>
              <a:rPr lang="en-US" sz="2400" dirty="0"/>
              <a:t> int n;</a:t>
            </a:r>
          </a:p>
          <a:p>
            <a:r>
              <a:rPr lang="en-US" sz="2400" dirty="0"/>
              <a:t> char msg[MAXSZ];</a:t>
            </a:r>
          </a:p>
          <a:p>
            <a:r>
              <a:rPr lang="en-US" sz="2400" dirty="0"/>
              <a:t> int </a:t>
            </a:r>
            <a:r>
              <a:rPr lang="en-US" sz="2400" dirty="0" err="1"/>
              <a:t>clientAddressLength</a:t>
            </a:r>
            <a:r>
              <a:rPr lang="en-US" sz="2400" dirty="0"/>
              <a:t>;</a:t>
            </a:r>
          </a:p>
          <a:p>
            <a:r>
              <a:rPr lang="en-US" sz="2400" dirty="0"/>
              <a:t> int </a:t>
            </a:r>
            <a:r>
              <a:rPr lang="en-US" sz="2400" dirty="0" err="1"/>
              <a:t>pid</a:t>
            </a:r>
            <a:r>
              <a:rPr lang="en-US" sz="2400" dirty="0"/>
              <a:t>;</a:t>
            </a:r>
          </a:p>
          <a:p>
            <a:r>
              <a:rPr lang="en-US" sz="2400" dirty="0"/>
              <a:t> char cli[INET6_ADDRSTRLEN];</a:t>
            </a:r>
          </a:p>
          <a:p>
            <a:r>
              <a:rPr lang="en-US" sz="2400" dirty="0"/>
              <a:t> char s[INET6_ADDRSTRLEN];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36312A-9182-41E7-82D9-778F19DEC0B4}"/>
              </a:ext>
            </a:extLst>
          </p:cNvPr>
          <p:cNvSpPr/>
          <p:nvPr/>
        </p:nvSpPr>
        <p:spPr>
          <a:xfrm>
            <a:off x="8470213" y="1487986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concurr-tcp.c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545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B6F-C976-49C9-BC85-F45C596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42" y="1"/>
            <a:ext cx="8722391" cy="892497"/>
          </a:xfrm>
        </p:spPr>
        <p:txBody>
          <a:bodyPr/>
          <a:lstStyle/>
          <a:p>
            <a:r>
              <a:rPr lang="en-US" dirty="0"/>
              <a:t>TCP Client/</a:t>
            </a:r>
            <a:r>
              <a:rPr lang="en-US" b="1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70C99-6544-433F-BAA2-99A316EF9034}"/>
              </a:ext>
            </a:extLst>
          </p:cNvPr>
          <p:cNvSpPr/>
          <p:nvPr/>
        </p:nvSpPr>
        <p:spPr>
          <a:xfrm>
            <a:off x="655304" y="1174681"/>
            <a:ext cx="1088139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memset</a:t>
            </a:r>
            <a:r>
              <a:rPr lang="en-US" sz="2400" dirty="0"/>
              <a:t>(</a:t>
            </a:r>
            <a:r>
              <a:rPr lang="en-US" sz="2400" dirty="0" err="1"/>
              <a:t>msg,'A',MAXSZ</a:t>
            </a:r>
            <a:r>
              <a:rPr lang="en-US" sz="2400" dirty="0"/>
              <a:t>);</a:t>
            </a:r>
          </a:p>
          <a:p>
            <a:r>
              <a:rPr lang="en-US" sz="2400" dirty="0"/>
              <a:t>msg[MAXSZ-1]='\n';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 err="1"/>
              <a:t>listenfd</a:t>
            </a:r>
            <a:r>
              <a:rPr lang="en-US" sz="2400" dirty="0"/>
              <a:t>=socket(AF_INET,SOCK_STREAM,0); 	 //create socket</a:t>
            </a:r>
          </a:p>
          <a:p>
            <a:r>
              <a:rPr lang="en-US" sz="2400" dirty="0" err="1"/>
              <a:t>memset</a:t>
            </a:r>
            <a:r>
              <a:rPr lang="en-US" sz="2400" dirty="0"/>
              <a:t>(&amp;serverAddress,0,sizeof(</a:t>
            </a:r>
            <a:r>
              <a:rPr lang="en-US" sz="2400" dirty="0" err="1"/>
              <a:t>serverAddress</a:t>
            </a:r>
            <a:r>
              <a:rPr lang="en-US" sz="2400" dirty="0"/>
              <a:t>)); //initialize the socket addresses</a:t>
            </a:r>
          </a:p>
          <a:p>
            <a:r>
              <a:rPr lang="en-US" sz="2400" dirty="0" err="1"/>
              <a:t>serverAddress.sin_family</a:t>
            </a:r>
            <a:r>
              <a:rPr lang="en-US" sz="2400" dirty="0"/>
              <a:t>=AF_INET;</a:t>
            </a:r>
          </a:p>
          <a:p>
            <a:r>
              <a:rPr lang="en-US" sz="2400" dirty="0" err="1"/>
              <a:t>serverAddress.sin_addr.s_addr</a:t>
            </a:r>
            <a:r>
              <a:rPr lang="en-US" sz="2400" dirty="0"/>
              <a:t>=</a:t>
            </a:r>
            <a:r>
              <a:rPr lang="en-US" sz="2400" dirty="0" err="1"/>
              <a:t>htonl</a:t>
            </a:r>
            <a:r>
              <a:rPr lang="en-US" sz="2400" dirty="0"/>
              <a:t>(INADDR_ANY);</a:t>
            </a:r>
          </a:p>
          <a:p>
            <a:r>
              <a:rPr lang="en-US" sz="2400" dirty="0" err="1"/>
              <a:t>serverAddress.sin_port</a:t>
            </a:r>
            <a:r>
              <a:rPr lang="en-US" sz="2400" dirty="0"/>
              <a:t>=</a:t>
            </a:r>
            <a:r>
              <a:rPr lang="en-US" sz="2400" dirty="0" err="1"/>
              <a:t>htons</a:t>
            </a:r>
            <a:r>
              <a:rPr lang="en-US" sz="2400" dirty="0"/>
              <a:t>(PORT);</a:t>
            </a:r>
          </a:p>
          <a:p>
            <a:endParaRPr lang="en-US" sz="2400" dirty="0"/>
          </a:p>
          <a:p>
            <a:r>
              <a:rPr lang="en-US" sz="2400" dirty="0"/>
              <a:t> //bind the socket with the server address and port</a:t>
            </a:r>
          </a:p>
          <a:p>
            <a:r>
              <a:rPr lang="en-US" sz="2400" dirty="0"/>
              <a:t>bind(</a:t>
            </a:r>
            <a:r>
              <a:rPr lang="en-US" sz="2400" dirty="0" err="1"/>
              <a:t>listenfd</a:t>
            </a:r>
            <a:r>
              <a:rPr lang="en-US" sz="2400" dirty="0"/>
              <a:t>,(struct </a:t>
            </a:r>
            <a:r>
              <a:rPr lang="en-US" sz="2400" dirty="0" err="1"/>
              <a:t>sockaddr</a:t>
            </a:r>
            <a:r>
              <a:rPr lang="en-US" sz="2400" dirty="0"/>
              <a:t> *)&amp;</a:t>
            </a:r>
            <a:r>
              <a:rPr lang="en-US" sz="2400" dirty="0" err="1"/>
              <a:t>serverAddress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serverAddress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listen(listenfd,5);				//listen for connection from client</a:t>
            </a:r>
          </a:p>
          <a:p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196098-8714-480C-8FB8-C5F91408C4D6}"/>
              </a:ext>
            </a:extLst>
          </p:cNvPr>
          <p:cNvSpPr/>
          <p:nvPr/>
        </p:nvSpPr>
        <p:spPr>
          <a:xfrm>
            <a:off x="8470213" y="1487986"/>
            <a:ext cx="2553225" cy="858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Viewer</a:t>
            </a:r>
          </a:p>
          <a:p>
            <a:pPr algn="ctr"/>
            <a:r>
              <a:rPr lang="en-US" sz="2400" dirty="0" err="1"/>
              <a:t>concurr-tcp.c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333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H_DIL-Eng" id="{BE17B552-DECA-0A44-81EC-CCD3B0B751E5}" vid="{F41AD852-B3EC-C745-BCA6-9755FC86C4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7141</TotalTime>
  <Words>1623</Words>
  <Application>Microsoft Office PowerPoint</Application>
  <PresentationFormat>Widescreen</PresentationFormat>
  <Paragraphs>441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Helvetica</vt:lpstr>
      <vt:lpstr>Lucida Console</vt:lpstr>
      <vt:lpstr>Office Theme</vt:lpstr>
      <vt:lpstr>TCP Sockets (part 2)</vt:lpstr>
      <vt:lpstr>Recap</vt:lpstr>
      <vt:lpstr>Concurrent Servers</vt:lpstr>
      <vt:lpstr>PowerPoint Presentation</vt:lpstr>
      <vt:lpstr>close()</vt:lpstr>
      <vt:lpstr>PowerPoint Presentation</vt:lpstr>
      <vt:lpstr>Example</vt:lpstr>
      <vt:lpstr>TCP Client/Server</vt:lpstr>
      <vt:lpstr>TCP Client/Server</vt:lpstr>
      <vt:lpstr>TCP Client/Server</vt:lpstr>
      <vt:lpstr>TCP Client/Server</vt:lpstr>
      <vt:lpstr>TCP Client/Server</vt:lpstr>
      <vt:lpstr>TCP Client/Server</vt:lpstr>
      <vt:lpstr>TCP Client/Server</vt:lpstr>
      <vt:lpstr>Code Examples</vt:lpstr>
      <vt:lpstr>Summary</vt:lpstr>
      <vt:lpstr>Live Operations</vt:lpstr>
      <vt:lpstr>POSIX Signal Handling</vt:lpstr>
      <vt:lpstr>Signal Disposition / Action</vt:lpstr>
      <vt:lpstr>POSIX Signal Semantics</vt:lpstr>
      <vt:lpstr>SIGCHLD</vt:lpstr>
      <vt:lpstr>Interrupted System Calls</vt:lpstr>
      <vt:lpstr>Wait &amp; Waitpid</vt:lpstr>
      <vt:lpstr>Difference Wait &amp; Waitpid</vt:lpstr>
      <vt:lpstr>Difference Wait &amp; Waitpid</vt:lpstr>
      <vt:lpstr>Catch all Children</vt:lpstr>
      <vt:lpstr>Connection Abort before Accept</vt:lpstr>
      <vt:lpstr>Termination of Server Process</vt:lpstr>
      <vt:lpstr>SIGPIPE (broken pipe)</vt:lpstr>
      <vt:lpstr>Crashing, Rebooting and Shutdown of Server</vt:lpstr>
      <vt:lpstr>Crashing, Rebooting and Shutdown of Server</vt:lpstr>
      <vt:lpstr>Crashing, Rebooting and Shutdown of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</dc:title>
  <dc:creator>Dragos Ilie</dc:creator>
  <cp:lastModifiedBy>Patrik Arlos</cp:lastModifiedBy>
  <cp:revision>13</cp:revision>
  <dcterms:created xsi:type="dcterms:W3CDTF">2018-05-14T12:50:16Z</dcterms:created>
  <dcterms:modified xsi:type="dcterms:W3CDTF">2019-03-17T13:51:29Z</dcterms:modified>
</cp:coreProperties>
</file>