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need principal axis for robot to grab?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 as graspable other than the object to grab.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Relationship Id="rId4" Type="http://schemas.openxmlformats.org/officeDocument/2006/relationships/image" Target="../media/image04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jpg"/><Relationship Id="rId4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Implementation of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“Localizing Handle-Like Grasp Affordances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in 3D Point Clouds”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Team members: Jiatao Fan, Jordan Lee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Presentation date: 12/14/2015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1.Point Cloud data from the Robot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00" y="1466950"/>
            <a:ext cx="4368799" cy="327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0" y="1673350"/>
            <a:ext cx="4093598" cy="30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2.Point Cloud data from the Robot with randomly selected neighborhoods 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4" y="1756000"/>
            <a:ext cx="4064375" cy="304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425" y="1466950"/>
            <a:ext cx="394703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2.Point Cloud data from the Robot with randomly selected neighborhoods 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4" y="1756000"/>
            <a:ext cx="4064375" cy="304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425" y="1466950"/>
            <a:ext cx="394703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437" y="1017725"/>
            <a:ext cx="3162075" cy="23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3.Point Cloud data from the Robot after applying curvature threshold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0" y="1496275"/>
            <a:ext cx="394703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575" y="1884875"/>
            <a:ext cx="4037074" cy="30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3694675" y="2939600"/>
            <a:ext cx="1818899" cy="6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curvature &gt; 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375" y="1367675"/>
            <a:ext cx="4186949" cy="36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4.Point Cloud data from the Robot after applying handle search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50" y="1563150"/>
            <a:ext cx="4296524" cy="32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Send data(Normal, Principal Axis, Neighborhood point) to the Robot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825" y="1617700"/>
            <a:ext cx="3748874" cy="34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98" y="1833349"/>
            <a:ext cx="3470475" cy="31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Send data(Normal, Principal Axis, Neighborhood point) to the Robot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602" y="1637200"/>
            <a:ext cx="1756399" cy="30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to FETCH Robot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38850" y="1142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-Other graspable 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-Normal Vector penetrates</a:t>
            </a:r>
            <a:br>
              <a:rPr lang="en"/>
            </a:br>
            <a:r>
              <a:rPr lang="en"/>
              <a:t> the desk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-Real time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353" y="1142674"/>
            <a:ext cx="5612525" cy="387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Tasks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Jiatao: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Survey into original paper and ROS source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quadratic surface fitting, estimating surface curvature, circle fitting on orthogonal plane and shell constructing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and troubleshooting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Jordan: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Survey into original paper and ROS source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sampling and experiment data generation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Visualization for point cloud and experiment result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and troubleshooting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 steps of implementation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Randomly sample N neighborhoods in the point cloud.</a:t>
            </a:r>
          </a:p>
        </p:txBody>
      </p:sp>
      <p:sp>
        <p:nvSpPr>
          <p:cNvPr id="68" name="Shape 68"/>
          <p:cNvSpPr/>
          <p:nvPr/>
        </p:nvSpPr>
        <p:spPr>
          <a:xfrm>
            <a:off x="1882025" y="24925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330025" y="366970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30025" y="23935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260650" y="23935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668975" y="29953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037625" y="2644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948825" y="2896350"/>
            <a:ext cx="88800" cy="989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799625" y="32011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527600" y="3623075"/>
            <a:ext cx="88800" cy="989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948825" y="4267950"/>
            <a:ext cx="88800" cy="989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037625" y="357070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494825" y="4168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438800" y="31487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888425" y="366970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227600" y="4069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271625" y="28963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90250" y="412382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887125" y="393132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438450" y="2644950"/>
            <a:ext cx="88800" cy="989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457975" y="28111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5227600" y="31487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950375" y="20427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806850" y="21417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369175" y="33977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101225" y="30487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039175" y="2644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406025" y="33535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606625" y="357070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887125" y="30365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591200" y="33011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067112" y="36230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227600" y="340120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953937" y="26983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565450" y="26983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584325" y="2536950"/>
            <a:ext cx="817799" cy="817799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584325" y="2743350"/>
            <a:ext cx="817799" cy="405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584325" y="3908550"/>
            <a:ext cx="817799" cy="817799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757775" y="4168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799625" y="4069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037625" y="45688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139875" y="4267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846575" y="441330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584325" y="4114950"/>
            <a:ext cx="817799" cy="405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193500" y="3263675"/>
            <a:ext cx="817799" cy="817799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073950" y="2285875"/>
            <a:ext cx="817799" cy="817799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93500" y="3483300"/>
            <a:ext cx="817799" cy="405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073950" y="2492275"/>
            <a:ext cx="817799" cy="405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200450" y="21417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695425" y="2536950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111650" y="2446575"/>
            <a:ext cx="88800" cy="989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General steps of 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2.   For each neighborhood, fit a quadratic surface to each of the neighborhoods.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00" y="2112450"/>
            <a:ext cx="3631405" cy="245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075" y="2112450"/>
            <a:ext cx="2808225" cy="24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General steps of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3.   For each neighborhood, get the median curvature among all the maximum principal curvatures of each point. Use the corresponding normal and principal direction to calculate axis.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80575" y="2634500"/>
            <a:ext cx="2647950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flipH="1">
            <a:off x="3286499" y="3664675"/>
            <a:ext cx="1147200" cy="90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x="4472600" y="3664675"/>
            <a:ext cx="1186199" cy="375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 rot="10800000">
            <a:off x="4472600" y="2080700"/>
            <a:ext cx="19500" cy="1584899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4800700" y="1951025"/>
            <a:ext cx="1186199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axis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449800" y="4264475"/>
            <a:ext cx="1186199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principal direction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697700" y="3739825"/>
            <a:ext cx="1186199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General steps of implementation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  Filter out the neighborhood with median curvature below some threshold.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5.   Project each neighborhood onto a plane orthogonal to the axis calculated in   step 3. Fit a circle to points in plane.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04" y="2377800"/>
            <a:ext cx="3411650" cy="256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19300" y="2845425"/>
            <a:ext cx="26479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606275" y="3217125"/>
            <a:ext cx="2835899" cy="1085399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flipH="1" rot="10800000">
            <a:off x="2282337" y="2265575"/>
            <a:ext cx="19500" cy="1584899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1135149" y="3850475"/>
            <a:ext cx="1147200" cy="90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2282350" y="3850475"/>
            <a:ext cx="1186199" cy="375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 steps of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   Linear search for a gap between inner and outer shell of the cylindrical shell in order to let robot hand fit in.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54" y="2162675"/>
            <a:ext cx="3411650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Test Using Generated Points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Half cylinder points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Estimation of surface curvature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Principal Direction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150" y="1074348"/>
            <a:ext cx="2527589" cy="35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Point Cloud data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1.Select one neighborhood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Estimation of surface curvature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 Project the points onto plane</a:t>
            </a:r>
            <a:br>
              <a:rPr lang="en"/>
            </a:br>
            <a:r>
              <a:rPr lang="en"/>
              <a:t> orthogonal to the minor principal axis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25" y="0"/>
            <a:ext cx="4151475" cy="29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050" y="2404350"/>
            <a:ext cx="4073250" cy="27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