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D5A2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65DDB-7D6D-454E-B9F0-F79932BF2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40980-F3E9-4B94-BB51-AE8607EBC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1017C-FFA9-49F8-A0F8-40FDE308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2250-08F7-4E2A-BDBE-79328C9CA86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205D7-8D75-4056-8137-41044C20C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A4ED7-2ACF-49BE-BBF3-8EE6E037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9F89-7940-4F9E-80F0-F668194A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2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64D0B-7A79-4E01-8790-5F3BE157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E7533-0A5D-45DA-BD7D-C12BC3369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A1D67-569F-482A-994C-57ED21BB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2250-08F7-4E2A-BDBE-79328C9CA86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B543-2011-4803-8C3F-703ACAFA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64863-FEF1-491E-854C-720CB022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9F89-7940-4F9E-80F0-F668194A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6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406B9D-53C4-4778-94C9-3B2BB85F1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4DFA4-9D93-42CF-A03B-34DF79568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245BD-19E9-447F-BBBF-35C16C9C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2250-08F7-4E2A-BDBE-79328C9CA86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2379D-1DD2-491A-A9E6-9D41FFC0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D7401-E1DE-4B9F-A7F5-F673A823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9F89-7940-4F9E-80F0-F668194A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3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92E5A-C904-4F78-8036-7695103D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584DC-8A2A-4AF2-A6FC-B3E1B6F1C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B59D2-0B4B-4A5A-AC0B-1A3FB15CF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2250-08F7-4E2A-BDBE-79328C9CA86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0E743-A75F-4482-8979-7CD37343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7370-812E-4044-8860-B061754B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9F89-7940-4F9E-80F0-F668194A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1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0155-E9B2-41AE-9175-119BE4B00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9E19A-A15C-482C-95A0-C5DB4155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214D7-E79E-4DD9-ABAD-5CC30CDC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2250-08F7-4E2A-BDBE-79328C9CA86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C1E14-B257-453D-838D-30D8981E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6EBC3-CC08-43EA-9D7E-79902B40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9F89-7940-4F9E-80F0-F668194A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7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45E3-5325-4C17-A1A5-9D6BEAC53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F5F7F-C916-4B9A-AF5D-D0241C030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6EEC8-CCDA-4B16-A738-9D05A39B4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2F580-6945-4649-86B2-096E9DF7B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2250-08F7-4E2A-BDBE-79328C9CA86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94382-0FC3-457F-803B-AEF924233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B41FA-E655-44FB-ABF4-9C46C2E8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9F89-7940-4F9E-80F0-F668194A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7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8CFE-06B5-44A2-8E67-CCB175DF2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9C356-67E6-41D9-A3FE-31A42DA54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9EB9C-A71C-4BBC-BB65-30318E9F2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3F91C-C65E-4D45-ADF9-FA848C485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CC54C-46CF-49F8-A960-26E24836E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A7CB0-32BF-4B43-B7B2-9AEB55F5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2250-08F7-4E2A-BDBE-79328C9CA86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4718E1-7495-4C16-B313-5184E53A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2D00C2-7D35-4FD7-A48E-A58A84CF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9F89-7940-4F9E-80F0-F668194A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5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507E-DAD5-4E1A-BCA3-C9A0DCAFE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13853-6F0C-4BF4-90EA-ABA445A8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2250-08F7-4E2A-BDBE-79328C9CA86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2901-5FB5-4E14-963F-52C01BA3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8D4BD-AFD5-4739-9BDA-499584BD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9F89-7940-4F9E-80F0-F668194A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8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3FC76B-7210-4F0B-AE1D-87E56A792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2250-08F7-4E2A-BDBE-79328C9CA86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6C162B-02F4-453C-8142-B1E7B4C2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99D44-947D-4A76-BEFA-844C8A84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9F89-7940-4F9E-80F0-F668194A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9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AF8B-DFAA-4AF1-81AC-68BE98CC1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CD2CA-9A69-439E-9541-C97AC30E0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C4A91-C029-4ACA-A242-38248CCBD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3053B-575C-4D4F-939F-C38D2AF4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2250-08F7-4E2A-BDBE-79328C9CA86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287A3-36DE-4F35-9B4A-8A18764E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02FC-1928-4DEE-853D-DDBEA0D3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9F89-7940-4F9E-80F0-F668194A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9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F8FD-2EAB-4A61-B930-966CF080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0A59E-BEF7-4AD3-BB16-32B034B6F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CB25E-3C2F-4D08-807E-5E83A42E4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BD924-EE59-4D90-BEFA-D0320D9C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2250-08F7-4E2A-BDBE-79328C9CA86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2F951-6A4F-4628-92F6-12C4336F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31505-1D45-4B27-B126-3D8A1C89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9F89-7940-4F9E-80F0-F668194A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5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AC027-F785-4103-A4A6-3ED9303B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B6C46-7C79-430A-B3C9-C490AF48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4D500-0376-4B05-9484-A41680E9F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2250-08F7-4E2A-BDBE-79328C9CA86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AA63-DABE-4CA1-8F15-5E1B34806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1D4FA-1E8D-4D47-957C-836C25405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B9F89-7940-4F9E-80F0-F668194A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0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D29C3CE-1CD1-4CCF-81EB-E30BEAA766D7}"/>
              </a:ext>
            </a:extLst>
          </p:cNvPr>
          <p:cNvSpPr/>
          <p:nvPr/>
        </p:nvSpPr>
        <p:spPr>
          <a:xfrm>
            <a:off x="2914650" y="1150144"/>
            <a:ext cx="842962" cy="84296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+1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631E8D2-F3A3-4D87-9411-F47C58913239}"/>
              </a:ext>
            </a:extLst>
          </p:cNvPr>
          <p:cNvSpPr/>
          <p:nvPr/>
        </p:nvSpPr>
        <p:spPr>
          <a:xfrm>
            <a:off x="2914650" y="2645569"/>
            <a:ext cx="842962" cy="84296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i="1" dirty="0"/>
              <a:t>x</a:t>
            </a:r>
            <a:r>
              <a:rPr lang="en-US" sz="2800" b="1" i="1" baseline="-25000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260439C-4CA9-4236-8541-27C953AF051C}"/>
              </a:ext>
            </a:extLst>
          </p:cNvPr>
          <p:cNvSpPr/>
          <p:nvPr/>
        </p:nvSpPr>
        <p:spPr>
          <a:xfrm>
            <a:off x="2914649" y="4140994"/>
            <a:ext cx="842962" cy="84296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i="1" dirty="0"/>
              <a:t>x</a:t>
            </a:r>
            <a:r>
              <a:rPr lang="en-US" sz="2800" b="1" i="1" baseline="-25000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413FE-6DEF-40A0-8E16-946B89B45DAB}"/>
              </a:ext>
            </a:extLst>
          </p:cNvPr>
          <p:cNvSpPr/>
          <p:nvPr/>
        </p:nvSpPr>
        <p:spPr>
          <a:xfrm>
            <a:off x="5860256" y="2645569"/>
            <a:ext cx="842962" cy="8429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0125D8-7CC8-4980-AF27-DFCB5A160E4D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3757612" y="1571625"/>
            <a:ext cx="2102644" cy="1495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76A240-8B35-4417-A434-4B5465A8F828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757612" y="3067050"/>
            <a:ext cx="210264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85BCD5-CB37-408D-9B60-3036C4767682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757611" y="3067050"/>
            <a:ext cx="2102645" cy="1495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366D2E-7447-4505-8665-874D84BC2571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6703218" y="3067050"/>
            <a:ext cx="6548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E747780-5440-493F-92CC-A8E5056C4FCB}"/>
              </a:ext>
            </a:extLst>
          </p:cNvPr>
          <p:cNvSpPr txBox="1"/>
          <p:nvPr/>
        </p:nvSpPr>
        <p:spPr>
          <a:xfrm>
            <a:off x="4574380" y="1857672"/>
            <a:ext cx="1057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F6BA41-4253-4E20-AC4E-91D80593E322}"/>
              </a:ext>
            </a:extLst>
          </p:cNvPr>
          <p:cNvSpPr txBox="1"/>
          <p:nvPr/>
        </p:nvSpPr>
        <p:spPr>
          <a:xfrm>
            <a:off x="3970733" y="3026866"/>
            <a:ext cx="120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01C582-95F4-456D-9B6C-3B1FF3D1CA9F}"/>
              </a:ext>
            </a:extLst>
          </p:cNvPr>
          <p:cNvSpPr txBox="1"/>
          <p:nvPr/>
        </p:nvSpPr>
        <p:spPr>
          <a:xfrm>
            <a:off x="4338637" y="3991122"/>
            <a:ext cx="152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7FABEC-ED0B-4EA8-83CB-BB841A840AE1}"/>
              </a:ext>
            </a:extLst>
          </p:cNvPr>
          <p:cNvSpPr txBox="1"/>
          <p:nvPr/>
        </p:nvSpPr>
        <p:spPr>
          <a:xfrm>
            <a:off x="7546180" y="2759630"/>
            <a:ext cx="154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426628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D29C3CE-1CD1-4CCF-81EB-E30BEAA766D7}"/>
              </a:ext>
            </a:extLst>
          </p:cNvPr>
          <p:cNvSpPr/>
          <p:nvPr/>
        </p:nvSpPr>
        <p:spPr>
          <a:xfrm>
            <a:off x="2914648" y="1261291"/>
            <a:ext cx="842962" cy="84296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+1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631E8D2-F3A3-4D87-9411-F47C58913239}"/>
              </a:ext>
            </a:extLst>
          </p:cNvPr>
          <p:cNvSpPr/>
          <p:nvPr/>
        </p:nvSpPr>
        <p:spPr>
          <a:xfrm>
            <a:off x="2932504" y="2513180"/>
            <a:ext cx="842962" cy="84296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i="1" dirty="0"/>
              <a:t>x</a:t>
            </a:r>
            <a:r>
              <a:rPr lang="en-US" sz="2800" b="1" i="1" baseline="-25000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260439C-4CA9-4236-8541-27C953AF051C}"/>
              </a:ext>
            </a:extLst>
          </p:cNvPr>
          <p:cNvSpPr/>
          <p:nvPr/>
        </p:nvSpPr>
        <p:spPr>
          <a:xfrm>
            <a:off x="2932504" y="3765069"/>
            <a:ext cx="842962" cy="84296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i="1" dirty="0"/>
              <a:t>x</a:t>
            </a:r>
            <a:r>
              <a:rPr lang="en-US" sz="2800" b="1" i="1" baseline="-25000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413FE-6DEF-40A0-8E16-946B89B45DAB}"/>
              </a:ext>
            </a:extLst>
          </p:cNvPr>
          <p:cNvSpPr/>
          <p:nvPr/>
        </p:nvSpPr>
        <p:spPr>
          <a:xfrm>
            <a:off x="5303045" y="5859920"/>
            <a:ext cx="842962" cy="84296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0125D8-7CC8-4980-AF27-DFCB5A160E4D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3757610" y="1682772"/>
            <a:ext cx="1545435" cy="4598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76A240-8B35-4417-A434-4B5465A8F828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775466" y="2934661"/>
            <a:ext cx="1527579" cy="33467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85BCD5-CB37-408D-9B60-3036C4767682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775466" y="4186550"/>
            <a:ext cx="1527579" cy="2094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E747780-5440-493F-92CC-A8E5056C4FCB}"/>
              </a:ext>
            </a:extLst>
          </p:cNvPr>
          <p:cNvSpPr txBox="1"/>
          <p:nvPr/>
        </p:nvSpPr>
        <p:spPr>
          <a:xfrm>
            <a:off x="3422995" y="2070053"/>
            <a:ext cx="705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="1" i="1" baseline="-25000" dirty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i="1" baseline="-25000" dirty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b="1" i="1" dirty="0">
              <a:solidFill>
                <a:srgbClr val="ED7D3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F6BA41-4253-4E20-AC4E-91D80593E322}"/>
              </a:ext>
            </a:extLst>
          </p:cNvPr>
          <p:cNvSpPr txBox="1"/>
          <p:nvPr/>
        </p:nvSpPr>
        <p:spPr>
          <a:xfrm>
            <a:off x="3581352" y="3383044"/>
            <a:ext cx="66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="1" i="1" baseline="-25000" dirty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2400" b="1" i="1" dirty="0">
              <a:solidFill>
                <a:srgbClr val="ED7D3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01C582-95F4-456D-9B6C-3B1FF3D1CA9F}"/>
              </a:ext>
            </a:extLst>
          </p:cNvPr>
          <p:cNvSpPr txBox="1"/>
          <p:nvPr/>
        </p:nvSpPr>
        <p:spPr>
          <a:xfrm>
            <a:off x="3652890" y="4575021"/>
            <a:ext cx="720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="1" i="1" baseline="-25000" dirty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2400" b="1" i="1" dirty="0">
              <a:solidFill>
                <a:srgbClr val="ED7D3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7FABEC-ED0B-4EA8-83CB-BB841A840AE1}"/>
              </a:ext>
            </a:extLst>
          </p:cNvPr>
          <p:cNvSpPr txBox="1"/>
          <p:nvPr/>
        </p:nvSpPr>
        <p:spPr>
          <a:xfrm>
            <a:off x="9084468" y="3174585"/>
            <a:ext cx="154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7B1BD1A-CCBA-44EC-9CB2-8E509FFC85DA}"/>
              </a:ext>
            </a:extLst>
          </p:cNvPr>
          <p:cNvSpPr/>
          <p:nvPr/>
        </p:nvSpPr>
        <p:spPr>
          <a:xfrm>
            <a:off x="2932504" y="5016958"/>
            <a:ext cx="842962" cy="84296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i="1" dirty="0"/>
              <a:t>x</a:t>
            </a:r>
            <a:r>
              <a:rPr lang="en-US" altLang="zh-CN" sz="2800" b="1" i="1" baseline="-25000" dirty="0"/>
              <a:t>3</a:t>
            </a:r>
            <a:endParaRPr lang="en-US" sz="2800" b="1" i="1" baseline="-25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D553A7-40E1-47C8-83C9-D9DB045877C4}"/>
              </a:ext>
            </a:extLst>
          </p:cNvPr>
          <p:cNvCxnSpPr>
            <a:cxnSpLocks/>
            <a:stCxn id="17" idx="6"/>
            <a:endCxn id="5" idx="2"/>
          </p:cNvCxnSpPr>
          <p:nvPr/>
        </p:nvCxnSpPr>
        <p:spPr>
          <a:xfrm>
            <a:off x="3775466" y="5438439"/>
            <a:ext cx="1527579" cy="842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62DB3A1-4472-4BE8-86BB-90FDB2FEB163}"/>
              </a:ext>
            </a:extLst>
          </p:cNvPr>
          <p:cNvSpPr txBox="1"/>
          <p:nvPr/>
        </p:nvSpPr>
        <p:spPr>
          <a:xfrm>
            <a:off x="3880186" y="5699913"/>
            <a:ext cx="759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="1" i="1" baseline="-25000" dirty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sz="2400" b="1" i="1" dirty="0">
              <a:solidFill>
                <a:srgbClr val="ED7D3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3AF6202-8001-46D5-AB31-D1F53B9C37B4}"/>
              </a:ext>
            </a:extLst>
          </p:cNvPr>
          <p:cNvSpPr/>
          <p:nvPr/>
        </p:nvSpPr>
        <p:spPr>
          <a:xfrm>
            <a:off x="7398544" y="3121570"/>
            <a:ext cx="842962" cy="8429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0D8D623-33E4-4498-8D7B-10BDE90DF536}"/>
              </a:ext>
            </a:extLst>
          </p:cNvPr>
          <p:cNvCxnSpPr>
            <a:stCxn id="2" idx="6"/>
            <a:endCxn id="48" idx="2"/>
          </p:cNvCxnSpPr>
          <p:nvPr/>
        </p:nvCxnSpPr>
        <p:spPr>
          <a:xfrm>
            <a:off x="3757610" y="1682772"/>
            <a:ext cx="3640934" cy="1860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9EFDB2-1C47-4A9F-AD95-8FAE06F1D86C}"/>
              </a:ext>
            </a:extLst>
          </p:cNvPr>
          <p:cNvCxnSpPr>
            <a:stCxn id="3" idx="6"/>
            <a:endCxn id="48" idx="2"/>
          </p:cNvCxnSpPr>
          <p:nvPr/>
        </p:nvCxnSpPr>
        <p:spPr>
          <a:xfrm>
            <a:off x="3775466" y="2934661"/>
            <a:ext cx="3623078" cy="608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4DDF4AA-2E44-4EF0-8F92-D5A1F120C982}"/>
              </a:ext>
            </a:extLst>
          </p:cNvPr>
          <p:cNvCxnSpPr>
            <a:stCxn id="4" idx="6"/>
            <a:endCxn id="48" idx="2"/>
          </p:cNvCxnSpPr>
          <p:nvPr/>
        </p:nvCxnSpPr>
        <p:spPr>
          <a:xfrm flipV="1">
            <a:off x="3775466" y="3543051"/>
            <a:ext cx="3623078" cy="643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92D7FB8-7EF1-42F7-B1E8-3298F2F3F431}"/>
              </a:ext>
            </a:extLst>
          </p:cNvPr>
          <p:cNvCxnSpPr>
            <a:stCxn id="17" idx="6"/>
            <a:endCxn id="48" idx="2"/>
          </p:cNvCxnSpPr>
          <p:nvPr/>
        </p:nvCxnSpPr>
        <p:spPr>
          <a:xfrm flipV="1">
            <a:off x="3775466" y="3543051"/>
            <a:ext cx="3623078" cy="1895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D286F5A-55A0-4D86-8D50-20D04F5E634A}"/>
              </a:ext>
            </a:extLst>
          </p:cNvPr>
          <p:cNvCxnSpPr>
            <a:stCxn id="5" idx="6"/>
            <a:endCxn id="48" idx="2"/>
          </p:cNvCxnSpPr>
          <p:nvPr/>
        </p:nvCxnSpPr>
        <p:spPr>
          <a:xfrm flipV="1">
            <a:off x="6146007" y="3543051"/>
            <a:ext cx="1252537" cy="2738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B2700CD-2106-46ED-983C-851899FF611C}"/>
              </a:ext>
            </a:extLst>
          </p:cNvPr>
          <p:cNvCxnSpPr>
            <a:stCxn id="48" idx="6"/>
          </p:cNvCxnSpPr>
          <p:nvPr/>
        </p:nvCxnSpPr>
        <p:spPr>
          <a:xfrm>
            <a:off x="8241506" y="3543051"/>
            <a:ext cx="7953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F546EFC-BDFE-443C-887B-9DF81087F39D}"/>
              </a:ext>
            </a:extLst>
          </p:cNvPr>
          <p:cNvSpPr txBox="1"/>
          <p:nvPr/>
        </p:nvSpPr>
        <p:spPr>
          <a:xfrm>
            <a:off x="4850072" y="1825405"/>
            <a:ext cx="705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B7D5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="1" i="1" baseline="-25000" dirty="0">
                <a:solidFill>
                  <a:srgbClr val="B7D5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2400" b="1" i="1" dirty="0">
              <a:solidFill>
                <a:srgbClr val="B7D5A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1621D0-49D4-473B-8395-7F9D65041583}"/>
              </a:ext>
            </a:extLst>
          </p:cNvPr>
          <p:cNvSpPr txBox="1"/>
          <p:nvPr/>
        </p:nvSpPr>
        <p:spPr>
          <a:xfrm>
            <a:off x="4847351" y="2699736"/>
            <a:ext cx="662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B7D5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="1" i="1" baseline="-25000" dirty="0">
                <a:solidFill>
                  <a:srgbClr val="B7D5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400" b="1" i="1" dirty="0">
              <a:solidFill>
                <a:srgbClr val="B7D5A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B63288-FE59-48A8-A7E4-C2BE27F27BB6}"/>
              </a:ext>
            </a:extLst>
          </p:cNvPr>
          <p:cNvSpPr txBox="1"/>
          <p:nvPr/>
        </p:nvSpPr>
        <p:spPr>
          <a:xfrm>
            <a:off x="4851410" y="3446771"/>
            <a:ext cx="704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B7D5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="1" i="1" baseline="-25000" dirty="0">
                <a:solidFill>
                  <a:srgbClr val="B7D5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400" b="1" i="1" dirty="0">
              <a:solidFill>
                <a:srgbClr val="B7D5A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BED6D-35C5-4FD6-AF21-85E81BE4439C}"/>
              </a:ext>
            </a:extLst>
          </p:cNvPr>
          <p:cNvSpPr txBox="1"/>
          <p:nvPr/>
        </p:nvSpPr>
        <p:spPr>
          <a:xfrm>
            <a:off x="4850073" y="4200348"/>
            <a:ext cx="629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B7D5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="1" i="1" baseline="-25000" dirty="0">
                <a:solidFill>
                  <a:srgbClr val="B7D5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en-US" sz="2400" b="1" i="1" dirty="0">
              <a:solidFill>
                <a:srgbClr val="B7D5A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C8DF1A-0AE6-4D61-8E73-D3A5431E215F}"/>
              </a:ext>
            </a:extLst>
          </p:cNvPr>
          <p:cNvSpPr txBox="1"/>
          <p:nvPr/>
        </p:nvSpPr>
        <p:spPr>
          <a:xfrm>
            <a:off x="6045995" y="4805853"/>
            <a:ext cx="84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B7D5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="1" i="1" baseline="-25000" dirty="0">
                <a:solidFill>
                  <a:srgbClr val="B7D5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n-US" sz="2400" b="1" i="1" dirty="0">
              <a:solidFill>
                <a:srgbClr val="B7D5A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91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36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 Jiatong</dc:creator>
  <cp:lastModifiedBy>Sun Jiatong</cp:lastModifiedBy>
  <cp:revision>7</cp:revision>
  <dcterms:created xsi:type="dcterms:W3CDTF">2020-03-13T20:41:29Z</dcterms:created>
  <dcterms:modified xsi:type="dcterms:W3CDTF">2020-03-13T23:36:29Z</dcterms:modified>
</cp:coreProperties>
</file>