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5DDB-7D6D-454E-B9F0-F79932BF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40980-F3E9-4B94-BB51-AE8607EBC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017C-FFA9-49F8-A0F8-40FDE308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05D7-8D75-4056-8137-41044C20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4ED7-2ACF-49BE-BBF3-8EE6E037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4D0B-7A79-4E01-8790-5F3BE157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E7533-0A5D-45DA-BD7D-C12BC336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1D67-569F-482A-994C-57ED21BB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B543-2011-4803-8C3F-703ACAF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4863-FEF1-491E-854C-720CB022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06B9D-53C4-4778-94C9-3B2BB85F1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DFA4-9D93-42CF-A03B-34DF7956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45BD-19E9-447F-BBBF-35C16C9C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379D-1DD2-491A-A9E6-9D41FFC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7401-E1DE-4B9F-A7F5-F673A823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2E5A-C904-4F78-8036-7695103D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84DC-8A2A-4AF2-A6FC-B3E1B6F1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59D2-0B4B-4A5A-AC0B-1A3FB15C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E743-A75F-4482-8979-7CD37343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7370-812E-4044-8860-B061754B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0155-E9B2-41AE-9175-119BE4B0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E19A-A15C-482C-95A0-C5DB4155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14D7-E79E-4DD9-ABAD-5CC30CDC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1E14-B257-453D-838D-30D8981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EBC3-CC08-43EA-9D7E-79902B40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45E3-5325-4C17-A1A5-9D6BEAC5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5F7F-C916-4B9A-AF5D-D0241C030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6EEC8-CCDA-4B16-A738-9D05A39B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2F580-6945-4649-86B2-096E9DF7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4382-0FC3-457F-803B-AEF92423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41FA-E655-44FB-ABF4-9C46C2E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8CFE-06B5-44A2-8E67-CCB175DF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C356-67E6-41D9-A3FE-31A42DA5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B9C-A71C-4BBC-BB65-30318E9F2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3F91C-C65E-4D45-ADF9-FA848C485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C54C-46CF-49F8-A960-26E24836E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A7CB0-32BF-4B43-B7B2-9AEB55F5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718E1-7495-4C16-B313-5184E53A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D00C2-7D35-4FD7-A48E-A58A84CF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07E-DAD5-4E1A-BCA3-C9A0DCAF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13853-6F0C-4BF4-90EA-ABA445A8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2901-5FB5-4E14-963F-52C01BA3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8D4BD-AFD5-4739-9BDA-499584BD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FC76B-7210-4F0B-AE1D-87E56A79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C162B-02F4-453C-8142-B1E7B4C2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99D44-947D-4A76-BEFA-844C8A84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AF8B-DFAA-4AF1-81AC-68BE98CC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D2CA-9A69-439E-9541-C97AC30E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C4A91-C029-4ACA-A242-38248CCBD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3053B-575C-4D4F-939F-C38D2AF4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87A3-36DE-4F35-9B4A-8A18764E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02FC-1928-4DEE-853D-DDBEA0D3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F8FD-2EAB-4A61-B930-966CF080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0A59E-BEF7-4AD3-BB16-32B034B6F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CB25E-3C2F-4D08-807E-5E83A42E4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D924-EE59-4D90-BEFA-D0320D9C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F951-6A4F-4628-92F6-12C4336F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1505-1D45-4B27-B126-3D8A1C89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C027-F785-4103-A4A6-3ED9303B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6C46-7C79-430A-B3C9-C490AF4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D500-0376-4B05-9484-A41680E9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2250-08F7-4E2A-BDBE-79328C9CA86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AA63-DABE-4CA1-8F15-5E1B34806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D4FA-1E8D-4D47-957C-836C2540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89-7940-4F9E-80F0-F668194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29C3CE-1CD1-4CCF-81EB-E30BEAA766D7}"/>
              </a:ext>
            </a:extLst>
          </p:cNvPr>
          <p:cNvSpPr/>
          <p:nvPr/>
        </p:nvSpPr>
        <p:spPr>
          <a:xfrm>
            <a:off x="2914650" y="1150144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+1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31E8D2-F3A3-4D87-9411-F47C58913239}"/>
              </a:ext>
            </a:extLst>
          </p:cNvPr>
          <p:cNvSpPr/>
          <p:nvPr/>
        </p:nvSpPr>
        <p:spPr>
          <a:xfrm>
            <a:off x="2914650" y="2645569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x</a:t>
            </a:r>
            <a:r>
              <a:rPr lang="en-US" sz="2800" b="1" i="1" baseline="-250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60439C-4CA9-4236-8541-27C953AF051C}"/>
              </a:ext>
            </a:extLst>
          </p:cNvPr>
          <p:cNvSpPr/>
          <p:nvPr/>
        </p:nvSpPr>
        <p:spPr>
          <a:xfrm>
            <a:off x="2914649" y="4140994"/>
            <a:ext cx="842962" cy="842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x</a:t>
            </a:r>
            <a:r>
              <a:rPr lang="en-US" sz="2800" b="1" i="1" baseline="-250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413FE-6DEF-40A0-8E16-946B89B45DAB}"/>
              </a:ext>
            </a:extLst>
          </p:cNvPr>
          <p:cNvSpPr/>
          <p:nvPr/>
        </p:nvSpPr>
        <p:spPr>
          <a:xfrm>
            <a:off x="5860256" y="2645569"/>
            <a:ext cx="842962" cy="8429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125D8-7CC8-4980-AF27-DFCB5A160E4D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3757612" y="1571625"/>
            <a:ext cx="2102644" cy="1495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76A240-8B35-4417-A434-4B5465A8F82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757612" y="3067050"/>
            <a:ext cx="21026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85BCD5-CB37-408D-9B60-3036C4767682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757611" y="3067050"/>
            <a:ext cx="2102645" cy="1495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366D2E-7447-4505-8665-874D84BC257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703218" y="3067050"/>
            <a:ext cx="654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747780-5440-493F-92CC-A8E5056C4FCB}"/>
              </a:ext>
            </a:extLst>
          </p:cNvPr>
          <p:cNvSpPr txBox="1"/>
          <p:nvPr/>
        </p:nvSpPr>
        <p:spPr>
          <a:xfrm>
            <a:off x="4574380" y="1857672"/>
            <a:ext cx="105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6BA41-4253-4E20-AC4E-91D80593E322}"/>
              </a:ext>
            </a:extLst>
          </p:cNvPr>
          <p:cNvSpPr txBox="1"/>
          <p:nvPr/>
        </p:nvSpPr>
        <p:spPr>
          <a:xfrm>
            <a:off x="3970733" y="3026866"/>
            <a:ext cx="120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1C582-95F4-456D-9B6C-3B1FF3D1CA9F}"/>
              </a:ext>
            </a:extLst>
          </p:cNvPr>
          <p:cNvSpPr txBox="1"/>
          <p:nvPr/>
        </p:nvSpPr>
        <p:spPr>
          <a:xfrm>
            <a:off x="4338637" y="3991122"/>
            <a:ext cx="152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FABEC-ED0B-4EA8-83CB-BB841A840AE1}"/>
              </a:ext>
            </a:extLst>
          </p:cNvPr>
          <p:cNvSpPr txBox="1"/>
          <p:nvPr/>
        </p:nvSpPr>
        <p:spPr>
          <a:xfrm>
            <a:off x="7546180" y="2759630"/>
            <a:ext cx="154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2662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Jiatong</dc:creator>
  <cp:lastModifiedBy>Sun Jiatong</cp:lastModifiedBy>
  <cp:revision>2</cp:revision>
  <dcterms:created xsi:type="dcterms:W3CDTF">2020-03-13T20:41:29Z</dcterms:created>
  <dcterms:modified xsi:type="dcterms:W3CDTF">2020-03-13T20:52:49Z</dcterms:modified>
</cp:coreProperties>
</file>