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9" r:id="rId6"/>
    <p:sldId id="275" r:id="rId7"/>
    <p:sldId id="260" r:id="rId8"/>
    <p:sldId id="261" r:id="rId9"/>
    <p:sldId id="265" r:id="rId10"/>
    <p:sldId id="266" r:id="rId11"/>
    <p:sldId id="267" r:id="rId12"/>
    <p:sldId id="268" r:id="rId13"/>
    <p:sldId id="258" r:id="rId14"/>
    <p:sldId id="269" r:id="rId15"/>
    <p:sldId id="270" r:id="rId16"/>
    <p:sldId id="288" r:id="rId17"/>
    <p:sldId id="273" r:id="rId18"/>
    <p:sldId id="272" r:id="rId19"/>
    <p:sldId id="274" r:id="rId20"/>
    <p:sldId id="276" r:id="rId21"/>
    <p:sldId id="279" r:id="rId22"/>
    <p:sldId id="277" r:id="rId23"/>
    <p:sldId id="278" r:id="rId24"/>
    <p:sldId id="280" r:id="rId25"/>
    <p:sldId id="281" r:id="rId26"/>
    <p:sldId id="286" r:id="rId27"/>
    <p:sldId id="282" r:id="rId28"/>
    <p:sldId id="289" r:id="rId29"/>
    <p:sldId id="283" r:id="rId30"/>
    <p:sldId id="284" r:id="rId31"/>
    <p:sldId id="287" r:id="rId32"/>
    <p:sldId id="28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041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0A150-51CC-4E69-B056-EB28C8825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0E53FB-C3B1-4C88-AC25-904BE2BFB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A581AF-6182-4737-A80F-241FB6A1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5216-0F89-4BA7-BCA2-C1FD58C0937E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D83846-2A61-480E-8FBC-CCAB8CCD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8765E-A641-4BA7-9490-08BB7742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9146-9AED-42EB-AB22-009025866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25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B0BD6-F590-40A9-93CB-AE29ED7E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515432-BAD5-452B-8F60-7EBD0DAF3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4B027-F1FF-4A0D-8B5A-8D14D62F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5216-0F89-4BA7-BCA2-C1FD58C0937E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B362F-ACD0-46E4-9F7A-F72FFA80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883E4-6313-400D-BEF1-E5D1DFED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9146-9AED-42EB-AB22-009025866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9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FA733-CD78-464B-B2E0-0571DEC2A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7AAE68-ED99-45DC-9DED-5580EBA95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9889B-508E-427D-95F5-FBBE5482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5216-0F89-4BA7-BCA2-C1FD58C0937E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CD7B0-BC2F-41F8-A66E-2E32896A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AD5D0-5015-4962-8CE3-DEEACFEB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9146-9AED-42EB-AB22-009025866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5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D561C-53A2-42BD-A526-004860FF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D1854D-B461-4F40-9576-3FB0F6B82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0D903E-B6D4-429F-BBB3-885A4AAF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5216-0F89-4BA7-BCA2-C1FD58C0937E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FAC4E-DAF6-4528-A7BB-12D28B00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84794-BC6C-49DF-A0CF-367FA2D0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9146-9AED-42EB-AB22-009025866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17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CC626-2897-412B-8EA2-1868F0D46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CA8FD-775B-4250-B293-296EF652B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49405-574B-4761-BA19-40397B77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5216-0F89-4BA7-BCA2-C1FD58C0937E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DB992-937E-425A-B7A9-1C51AD79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99726-3BFD-4460-9F03-B4F9AF8A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9146-9AED-42EB-AB22-009025866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26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47108-BA80-477D-9505-26919980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55C1AB-26ED-4076-A346-BD5D40256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521048-DAB2-4AEC-AB1C-09FADC4EB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2523C6-9FEA-4236-946A-90EC9851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5216-0F89-4BA7-BCA2-C1FD58C0937E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8B5F1C-8082-421B-AB46-7BF27738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BA591E-DF72-4B14-8840-3B5138DA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9146-9AED-42EB-AB22-009025866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2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7F435-5989-4450-8D65-CC7DF8FDC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0DCE0D-043A-4593-B320-AEC553F21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336967-7844-491C-8F8F-6FF6EC701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AE1DA5-DA27-455D-A14F-7EF1CBDD5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2B434D-2E83-424C-8CD2-D3193D882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F5DFB6-F639-41E3-82C0-780C2E64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5216-0F89-4BA7-BCA2-C1FD58C0937E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F5FEFA-BBB2-4240-898A-4ABC7ACF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D42E62-A910-41E8-975A-9DFB4EF4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9146-9AED-42EB-AB22-009025866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00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90D4D-BD91-4D33-93EA-F26375A1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D5B533-9704-46CF-B1A7-5DA03F17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5216-0F89-4BA7-BCA2-C1FD58C0937E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719022-26E2-448C-AC47-D3ADABB7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91A289-86B0-4B3E-9741-45A7D49B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9146-9AED-42EB-AB22-009025866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65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463D61-4B59-4821-A647-CFADEFDD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5216-0F89-4BA7-BCA2-C1FD58C0937E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F74395-602F-442B-A907-2CCD01C7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939865-4A8B-41E5-8FDF-ADB3AB94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9146-9AED-42EB-AB22-009025866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62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91760-FD65-4BF1-99F6-35B6DE2D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B7CE3-A99D-4947-824A-D08C793F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55F203-0B4A-4E22-9491-DE33C8CEF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192078-F608-4B66-8E78-61F3EE97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5216-0F89-4BA7-BCA2-C1FD58C0937E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ABE51A-8F01-462F-872B-3511378A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1C5A01-773C-4FF1-9391-C1CEB85C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9146-9AED-42EB-AB22-009025866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3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7DF56-3A10-42F7-ADB3-C5A95F1E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80278B-6C5B-4961-AB37-89E519C5D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EAB001-935C-4918-8E81-D3261BF67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E09FA-0A36-47E1-A73A-5645118D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5216-0F89-4BA7-BCA2-C1FD58C0937E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4AF2AE-2D91-44E1-8E23-B03E494A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3CAB8B-5D5E-4669-9C81-257841F8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9146-9AED-42EB-AB22-009025866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28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7E1BCA-BE99-47BA-9A31-95164565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821E85-249F-4D01-A9BD-42892CBC8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362F9-33CD-46B6-AD35-8CCE7262A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35216-0F89-4BA7-BCA2-C1FD58C0937E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F5AF2-9BF9-49A4-96FC-4BB745941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9F90B-67DF-4490-B137-8CCFDABA7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99146-9AED-42EB-AB22-009025866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5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4%BB%A3%E7%A0%81%E5%AE%A1%E6%9F%A5#%E7%B0%A1%E4%BB%8B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n.miui.com/pages/viewpage.action?pageId=95326085" TargetMode="External"/><Relationship Id="rId2" Type="http://schemas.openxmlformats.org/officeDocument/2006/relationships/hyperlink" Target="http://wiki.n.miui.com/pages/viewpage.action?pageId=95326091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olshell.cn/articles/1302.html" TargetMode="External"/><Relationship Id="rId2" Type="http://schemas.openxmlformats.org/officeDocument/2006/relationships/hyperlink" Target="https://www.openfoundry.org/tw/tech-column/9225-code-review-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gitlab.com/ee/development/code_review.html" TargetMode="External"/><Relationship Id="rId4" Type="http://schemas.openxmlformats.org/officeDocument/2006/relationships/hyperlink" Target="https://coolshell.cn/articles/11432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C4905-C798-4F1A-9167-F4BB1CE29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&amp; Code Review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905D51-0D2D-44C4-8AE7-DFC0386CC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小米生活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贾正权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2018/09/06</a:t>
            </a: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9449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19AB7AF-333E-4A5A-A8FD-18B075CE1E9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3435" y="1844114"/>
            <a:ext cx="6304762" cy="34380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917E95C-B153-48F8-BA90-5AA2E37F2F8E}"/>
              </a:ext>
            </a:extLst>
          </p:cNvPr>
          <p:cNvSpPr txBox="1"/>
          <p:nvPr/>
        </p:nvSpPr>
        <p:spPr>
          <a:xfrm>
            <a:off x="7398197" y="1843930"/>
            <a:ext cx="40927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git rebase –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commit_id</a:t>
            </a:r>
            <a:endParaRPr lang="en-US" altLang="zh-CN" sz="24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前压缩提交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Yu Gothic" panose="020B0400000000000000" pitchFamily="34" charset="-128"/>
              <a:buChar char="╳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</a:t>
            </a:r>
          </a:p>
          <a:p>
            <a:pPr lvl="1">
              <a:buFont typeface="Yu Gothic" panose="020B0400000000000000" pitchFamily="34" charset="-128"/>
              <a:buChar char="╳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</a:p>
          <a:p>
            <a:pPr lvl="1">
              <a:buFont typeface="Yu Gothic" panose="020B0400000000000000" pitchFamily="34" charset="-128"/>
              <a:buChar char="╳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 code</a:t>
            </a:r>
          </a:p>
          <a:p>
            <a:pPr lvl="1">
              <a:buFont typeface="Yu Gothic" panose="020B0400000000000000" pitchFamily="34" charset="-128"/>
              <a:buChar char="╳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手误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Yu Gothic" panose="020B0400000000000000" pitchFamily="34" charset="-128"/>
              <a:buChar char="╳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打造颗粒度提交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997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E8220-843F-43C9-9FF9-794885FF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0B76E-770D-4192-971C-29C32A4AA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不要随意更改公共历史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ctr">
              <a:buNone/>
            </a:pPr>
            <a:r>
              <a:rPr lang="en-US" altLang="zh-CN" strike="sngStrike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reset remote branch</a:t>
            </a:r>
          </a:p>
          <a:p>
            <a:pPr marL="457200" lvl="1" indent="0" algn="ctr">
              <a:buNone/>
            </a:pPr>
            <a:r>
              <a:rPr lang="zh-CN" altLang="en-US" strike="sngStrike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trike="sngStrike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 rebase </a:t>
            </a:r>
            <a:r>
              <a:rPr lang="zh-CN" altLang="en-US" strike="sngStrike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其他分支</a:t>
            </a:r>
            <a:endParaRPr lang="en-US" altLang="zh-CN" strike="sngStrike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ctr">
              <a:buNone/>
            </a:pPr>
            <a:r>
              <a:rPr lang="zh-CN" altLang="en-US" strike="sngStrike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trike="sngStrike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 amend</a:t>
            </a:r>
          </a:p>
          <a:p>
            <a:pPr marL="0" indent="0" algn="ctr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revert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回滚而不是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reset</a:t>
            </a:r>
          </a:p>
          <a:p>
            <a:pPr marL="0" indent="0" algn="ctr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灵魂拷问：该不该使用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push –-force?</a:t>
            </a:r>
          </a:p>
          <a:p>
            <a:pPr marL="457200" lvl="1" indent="0" algn="ctr">
              <a:buNone/>
            </a:pP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设置分支保护不能覆盖公共历史</a:t>
            </a:r>
            <a:endParaRPr lang="en-US" altLang="zh-CN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ctr">
              <a:buNone/>
            </a:pP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必须通过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 request</a:t>
            </a:r>
          </a:p>
          <a:p>
            <a:pPr marL="457200" lvl="1" indent="0" algn="ctr">
              <a:buNone/>
            </a:pP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使用相对安全的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–-force-with-lease</a:t>
            </a:r>
          </a:p>
        </p:txBody>
      </p:sp>
    </p:spTree>
    <p:extLst>
      <p:ext uri="{BB962C8B-B14F-4D97-AF65-F5344CB8AC3E}">
        <p14:creationId xmlns:p14="http://schemas.microsoft.com/office/powerpoint/2010/main" val="306119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E8220-843F-43C9-9FF9-794885FF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Workflow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0B76E-770D-4192-971C-29C32A4AA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298" y="1825625"/>
            <a:ext cx="545540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$</a:t>
            </a: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git checkout master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$ git pull –-rebase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$ git checkout –b &lt;</a:t>
            </a:r>
            <a:r>
              <a:rPr lang="en-US" altLang="zh-CN" dirty="0" err="1">
                <a:solidFill>
                  <a:schemeClr val="bg1"/>
                </a:solidFill>
                <a:ea typeface="微软雅黑" panose="020B0503020204020204" pitchFamily="34" charset="-122"/>
              </a:rPr>
              <a:t>branch_name</a:t>
            </a: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$ git add –-all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$ git commit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$ git rebase –</a:t>
            </a:r>
            <a:r>
              <a:rPr lang="en-US" altLang="zh-CN" dirty="0" err="1">
                <a:solidFill>
                  <a:schemeClr val="bg1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ea typeface="微软雅黑" panose="020B0503020204020204" pitchFamily="34" charset="-122"/>
              </a:rPr>
              <a:t>commit_id</a:t>
            </a:r>
            <a:endParaRPr lang="en-US" altLang="zh-CN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$ git rebase master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$ git checkout master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$ git merge &lt;</a:t>
            </a:r>
            <a:r>
              <a:rPr lang="en-US" altLang="zh-CN" dirty="0" err="1">
                <a:solidFill>
                  <a:schemeClr val="bg1"/>
                </a:solidFill>
                <a:ea typeface="微软雅黑" panose="020B0503020204020204" pitchFamily="34" charset="-122"/>
              </a:rPr>
              <a:t>branch_name</a:t>
            </a: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99564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E8220-843F-43C9-9FF9-794885FF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AF435-C132-40CE-96BE-30C3B4F75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920" y="1690688"/>
            <a:ext cx="5020159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提交对应改动</a:t>
            </a:r>
            <a:endParaRPr lang="en-US" altLang="zh-CN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频繁提交改动</a:t>
            </a:r>
            <a:endParaRPr lang="en-US" altLang="zh-CN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不要提交不完整的改动</a:t>
            </a:r>
            <a:endParaRPr lang="en-US" altLang="zh-CN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写好 </a:t>
            </a: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commit message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频繁合并上游及压缩 </a:t>
            </a: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commit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不要修改公共历史记录</a:t>
            </a:r>
            <a:endParaRPr lang="en-US" altLang="zh-CN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遵循一个流程和规范</a:t>
            </a:r>
            <a:endParaRPr lang="en-US" altLang="zh-CN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0631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E8220-843F-43C9-9FF9-794885FF4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91374"/>
            <a:ext cx="9144000" cy="87525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Review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5837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E8220-843F-43C9-9FF9-794885FF4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91374"/>
            <a:ext cx="9144000" cy="87525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的意义</a:t>
            </a:r>
          </a:p>
        </p:txBody>
      </p:sp>
    </p:spTree>
    <p:extLst>
      <p:ext uri="{BB962C8B-B14F-4D97-AF65-F5344CB8AC3E}">
        <p14:creationId xmlns:p14="http://schemas.microsoft.com/office/powerpoint/2010/main" val="93478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">
            <a:extLst>
              <a:ext uri="{FF2B5EF4-FFF2-40B4-BE49-F238E27FC236}">
                <a16:creationId xmlns:a16="http://schemas.microsoft.com/office/drawing/2014/main" id="{796974D8-24AE-4B7A-8F1E-B911722E8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9" y="805780"/>
            <a:ext cx="9934322" cy="524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507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62FC9BA-19A1-4C66-A6D4-55303EAE10C8}"/>
              </a:ext>
            </a:extLst>
          </p:cNvPr>
          <p:cNvSpPr txBox="1"/>
          <p:nvPr/>
        </p:nvSpPr>
        <p:spPr>
          <a:xfrm>
            <a:off x="1431010" y="1210347"/>
            <a:ext cx="9329980" cy="4446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消灭在萌芽，做感动人心产品的基石</a:t>
            </a:r>
            <a:b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花一小时写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，花一星期找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b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Review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了解业务以及学习</a:t>
            </a:r>
            <a:b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Peer reviews catch 60% of the defects</a:t>
            </a:r>
            <a:endParaRPr lang="en-US" altLang="zh-CN" sz="32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32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让代码可读可维护，预防 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BUG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、知识传递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——</a:t>
            </a:r>
          </a:p>
        </p:txBody>
      </p:sp>
    </p:spTree>
    <p:extLst>
      <p:ext uri="{BB962C8B-B14F-4D97-AF65-F5344CB8AC3E}">
        <p14:creationId xmlns:p14="http://schemas.microsoft.com/office/powerpoint/2010/main" val="1348276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E8220-843F-43C9-9FF9-794885FF4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91374"/>
            <a:ext cx="9144000" cy="875251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技术与业务的矛盾</a:t>
            </a:r>
          </a:p>
        </p:txBody>
      </p:sp>
    </p:spTree>
    <p:extLst>
      <p:ext uri="{BB962C8B-B14F-4D97-AF65-F5344CB8AC3E}">
        <p14:creationId xmlns:p14="http://schemas.microsoft.com/office/powerpoint/2010/main" val="91040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62FC9BA-19A1-4C66-A6D4-55303EAE10C8}"/>
              </a:ext>
            </a:extLst>
          </p:cNvPr>
          <p:cNvSpPr txBox="1"/>
          <p:nvPr/>
        </p:nvSpPr>
        <p:spPr>
          <a:xfrm>
            <a:off x="1431010" y="1210347"/>
            <a:ext cx="9329980" cy="443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工期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太紧连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的时间都不够，以上线为目的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 </a:t>
            </a:r>
            <a:r>
              <a:rPr lang="zh-CN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需求变化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频繁，代码生命周期短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是一种教条，意义不大还需要</a:t>
            </a:r>
            <a:r>
              <a:rPr lang="zh-CN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时间人力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产品方案能</a:t>
            </a:r>
            <a:r>
              <a:rPr lang="zh-CN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就好了，我不在乎过程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抱怨的是不是 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Code Review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而是另外的问题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——</a:t>
            </a:r>
          </a:p>
        </p:txBody>
      </p:sp>
    </p:spTree>
    <p:extLst>
      <p:ext uri="{BB962C8B-B14F-4D97-AF65-F5344CB8AC3E}">
        <p14:creationId xmlns:p14="http://schemas.microsoft.com/office/powerpoint/2010/main" val="413632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E8220-843F-43C9-9FF9-794885FF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AF435-C132-40CE-96BE-30C3B4F75B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 Message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Rebase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公共历史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Workflow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最佳实践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B71D80-1187-4627-A81F-A74F616B15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Review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Review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的意义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技术与业务的矛盾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如何做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Review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Review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163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E8220-843F-43C9-9FF9-794885FF4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91374"/>
            <a:ext cx="9144000" cy="875251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如何做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Review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8084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62FC9BA-19A1-4C66-A6D4-55303EAE10C8}"/>
              </a:ext>
            </a:extLst>
          </p:cNvPr>
          <p:cNvSpPr txBox="1"/>
          <p:nvPr/>
        </p:nvSpPr>
        <p:spPr>
          <a:xfrm>
            <a:off x="1431010" y="1210347"/>
            <a:ext cx="9329980" cy="443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  <a:p>
            <a:pPr algn="ctr">
              <a:lnSpc>
                <a:spcPct val="150000"/>
              </a:lnSpc>
            </a:pP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可编译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=&gt;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可运行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可测试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可读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可维护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=&gt;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可重用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——Code Review 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至少可以让代码达到可读</a:t>
            </a:r>
            <a:r>
              <a:rPr lang="en-US" altLang="zh-CN" sz="2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——</a:t>
            </a:r>
          </a:p>
        </p:txBody>
      </p:sp>
    </p:spTree>
    <p:extLst>
      <p:ext uri="{BB962C8B-B14F-4D97-AF65-F5344CB8AC3E}">
        <p14:creationId xmlns:p14="http://schemas.microsoft.com/office/powerpoint/2010/main" val="3232637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62FC9BA-19A1-4C66-A6D4-55303EAE10C8}"/>
              </a:ext>
            </a:extLst>
          </p:cNvPr>
          <p:cNvSpPr txBox="1"/>
          <p:nvPr/>
        </p:nvSpPr>
        <p:spPr>
          <a:xfrm>
            <a:off x="1162373" y="1579679"/>
            <a:ext cx="9867254" cy="369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</a:t>
            </a:r>
            <a:r>
              <a:rPr lang="zh-CN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是代码不是人</a:t>
            </a:r>
            <a:endParaRPr lang="en-US" altLang="zh-CN" sz="32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不应该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成为保证代码风格和编码规范的手段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不止是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Reviewer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也需要有</a:t>
            </a:r>
            <a:r>
              <a:rPr lang="zh-CN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责任心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和道德感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尽可能</a:t>
            </a:r>
            <a:r>
              <a:rPr lang="zh-CN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多人参与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，鼓励都参与进来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有效的</a:t>
            </a:r>
            <a:r>
              <a:rPr lang="zh-CN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和交流发现的问题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0541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E8220-843F-43C9-9FF9-794885FF4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91374"/>
            <a:ext cx="9144000" cy="87525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Review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</a:t>
            </a:r>
          </a:p>
        </p:txBody>
      </p:sp>
    </p:spTree>
    <p:extLst>
      <p:ext uri="{BB962C8B-B14F-4D97-AF65-F5344CB8AC3E}">
        <p14:creationId xmlns:p14="http://schemas.microsoft.com/office/powerpoint/2010/main" val="1707398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62FC9BA-19A1-4C66-A6D4-55303EAE10C8}"/>
              </a:ext>
            </a:extLst>
          </p:cNvPr>
          <p:cNvSpPr txBox="1"/>
          <p:nvPr/>
        </p:nvSpPr>
        <p:spPr>
          <a:xfrm>
            <a:off x="1431009" y="1505911"/>
            <a:ext cx="932998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Review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是一个不断迭代的过程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9BB57A1-6CC1-4788-8652-0202EBD8BC0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02" y="2926692"/>
            <a:ext cx="10450793" cy="24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49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62FC9BA-19A1-4C66-A6D4-55303EAE10C8}"/>
              </a:ext>
            </a:extLst>
          </p:cNvPr>
          <p:cNvSpPr txBox="1"/>
          <p:nvPr/>
        </p:nvSpPr>
        <p:spPr>
          <a:xfrm>
            <a:off x="1431010" y="1284800"/>
            <a:ext cx="932998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Review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457A8BE-90FD-4488-B877-3E2E15E94EB7}"/>
              </a:ext>
            </a:extLst>
          </p:cNvPr>
          <p:cNvSpPr/>
          <p:nvPr/>
        </p:nvSpPr>
        <p:spPr>
          <a:xfrm>
            <a:off x="2314412" y="2681207"/>
            <a:ext cx="2520000" cy="2520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Author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9E1C42A-1FA1-4FBC-B57E-16086B61C848}"/>
              </a:ext>
            </a:extLst>
          </p:cNvPr>
          <p:cNvSpPr/>
          <p:nvPr/>
        </p:nvSpPr>
        <p:spPr>
          <a:xfrm>
            <a:off x="5008534" y="2681207"/>
            <a:ext cx="2520000" cy="252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Reviewer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8BD23F1-A9B6-4B6D-86D2-612D248F90A5}"/>
              </a:ext>
            </a:extLst>
          </p:cNvPr>
          <p:cNvSpPr/>
          <p:nvPr/>
        </p:nvSpPr>
        <p:spPr>
          <a:xfrm>
            <a:off x="7702656" y="2681207"/>
            <a:ext cx="2520000" cy="25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Maintainer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20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7A0C59B-902C-4510-9ACD-0D89146B7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116" y="0"/>
            <a:ext cx="8919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81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62FC9BA-19A1-4C66-A6D4-55303EAE10C8}"/>
              </a:ext>
            </a:extLst>
          </p:cNvPr>
          <p:cNvSpPr txBox="1"/>
          <p:nvPr/>
        </p:nvSpPr>
        <p:spPr>
          <a:xfrm>
            <a:off x="1431010" y="1579679"/>
            <a:ext cx="9329980" cy="369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静态代码检查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reviewer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，先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自己的改动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回复别人的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comments </a:t>
            </a: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reviewer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resolve discussion</a:t>
            </a: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在没有被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zh-CN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不要压缩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commits</a:t>
            </a:r>
          </a:p>
        </p:txBody>
      </p:sp>
    </p:spTree>
    <p:extLst>
      <p:ext uri="{BB962C8B-B14F-4D97-AF65-F5344CB8AC3E}">
        <p14:creationId xmlns:p14="http://schemas.microsoft.com/office/powerpoint/2010/main" val="2598149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62FC9BA-19A1-4C66-A6D4-55303EAE10C8}"/>
              </a:ext>
            </a:extLst>
          </p:cNvPr>
          <p:cNvSpPr txBox="1"/>
          <p:nvPr/>
        </p:nvSpPr>
        <p:spPr>
          <a:xfrm>
            <a:off x="1431010" y="1579679"/>
            <a:ext cx="9329980" cy="369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代码是否</a:t>
            </a:r>
            <a:r>
              <a:rPr lang="zh-CN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满足业务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架构和系统设计是否满足</a:t>
            </a:r>
            <a:r>
              <a:rPr lang="zh-CN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可扩展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代码是否易读</a:t>
            </a:r>
            <a:r>
              <a:rPr lang="zh-CN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可维护</a:t>
            </a:r>
            <a:endParaRPr lang="en-US" altLang="zh-CN" sz="32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性能和安全性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静态代码检查之外的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Style</a:t>
            </a:r>
          </a:p>
        </p:txBody>
      </p:sp>
    </p:spTree>
    <p:extLst>
      <p:ext uri="{BB962C8B-B14F-4D97-AF65-F5344CB8AC3E}">
        <p14:creationId xmlns:p14="http://schemas.microsoft.com/office/powerpoint/2010/main" val="277818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62FC9BA-19A1-4C66-A6D4-55303EAE10C8}"/>
              </a:ext>
            </a:extLst>
          </p:cNvPr>
          <p:cNvSpPr txBox="1"/>
          <p:nvPr/>
        </p:nvSpPr>
        <p:spPr>
          <a:xfrm>
            <a:off x="1431010" y="1210347"/>
            <a:ext cx="9329980" cy="443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 Request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只能由</a:t>
            </a:r>
            <a:r>
              <a:rPr lang="zh-CN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项目维护者 </a:t>
            </a:r>
            <a:r>
              <a:rPr lang="en-US" altLang="zh-CN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减少项目维护者处理过多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，可先指定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reviewer list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先进行一次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项目维护者</a:t>
            </a:r>
            <a:r>
              <a:rPr lang="zh-CN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最终也需要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，理想的情况是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reviewer list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后，维护者只需要做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或者进一步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343067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E8220-843F-43C9-9FF9-794885FF4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91374"/>
            <a:ext cx="9144000" cy="87525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022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62FC9BA-19A1-4C66-A6D4-55303EAE10C8}"/>
              </a:ext>
            </a:extLst>
          </p:cNvPr>
          <p:cNvSpPr txBox="1"/>
          <p:nvPr/>
        </p:nvSpPr>
        <p:spPr>
          <a:xfrm>
            <a:off x="1431010" y="1112564"/>
            <a:ext cx="9329980" cy="4632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MIUI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Code Review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wiki.n.miui.com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/pages/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viewpage.action?pageId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=95326091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wiki.n.miui.com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/pages/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viewpage.action?pageId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=95326085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9854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62FC9BA-19A1-4C66-A6D4-55303EAE10C8}"/>
              </a:ext>
            </a:extLst>
          </p:cNvPr>
          <p:cNvSpPr txBox="1"/>
          <p:nvPr/>
        </p:nvSpPr>
        <p:spPr>
          <a:xfrm>
            <a:off x="1431010" y="1112564"/>
            <a:ext cx="9329980" cy="611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推荐阅读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www.openfoundry.org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tw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/tech-column/9225-code-review-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coolshell.cn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/articles/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1302.html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coolshell.cn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/articles/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11432.html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docs.gitlab.com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ee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/development/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code_review.html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255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62FC9BA-19A1-4C66-A6D4-55303EAE10C8}"/>
              </a:ext>
            </a:extLst>
          </p:cNvPr>
          <p:cNvSpPr txBox="1"/>
          <p:nvPr/>
        </p:nvSpPr>
        <p:spPr>
          <a:xfrm>
            <a:off x="1431010" y="2710822"/>
            <a:ext cx="9329980" cy="143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57456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E8220-843F-43C9-9FF9-794885FF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AF435-C132-40CE-96BE-30C3B4F7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一次提交包括相关改动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精确提交避免一次提交产生很大改动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避免出现过多的冲突</a:t>
            </a:r>
            <a:endParaRPr lang="en-US" altLang="zh-CN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review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避免不完整的提交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不要把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当备份系统，</a:t>
            </a:r>
            <a:r>
              <a:rPr lang="zh-CN" altLang="en-US" strike="sngStrike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急着下班 </a:t>
            </a:r>
            <a:r>
              <a:rPr lang="en-US" altLang="zh-CN" strike="sngStrike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save/update</a:t>
            </a:r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stash 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暂存</a:t>
            </a:r>
            <a:endParaRPr lang="en-US" altLang="zh-CN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zh-CN" altLang="en-US" strike="sngStrike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想得到一个干净的工作区或者切换分支</a:t>
            </a:r>
            <a:endParaRPr lang="en-US" altLang="zh-CN" strike="sngStrike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ctr">
              <a:lnSpc>
                <a:spcPct val="100000"/>
              </a:lnSpc>
              <a:buNone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21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E8220-843F-43C9-9FF9-794885FF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 Message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AF435-C132-40CE-96BE-30C3B4F7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标题需要一个少于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个字符的简短说明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标题开头可添加适当的标签如：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空白行分割然后说明改动细节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CDEAF5-18C0-4C51-A0D5-2CEEDA0FA7F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2955413"/>
            <a:ext cx="10532390" cy="209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9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E8220-843F-43C9-9FF9-794885FF4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91374"/>
            <a:ext cx="9144000" cy="87525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Rebase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661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4C7D2F-DEFC-4CE6-B60E-0F943A47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588" y="890754"/>
            <a:ext cx="5157787" cy="823912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我们以前的 </a:t>
            </a:r>
            <a:r>
              <a:rPr lang="en-US" altLang="zh-CN" dirty="0">
                <a:solidFill>
                  <a:schemeClr val="bg1"/>
                </a:solidFill>
              </a:rPr>
              <a:t>git log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722E1A6-D821-446B-8686-AAED20E25F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3588" y="1870761"/>
            <a:ext cx="5157787" cy="3372398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7B9090D-60B3-461E-938C-BFA565747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890754"/>
            <a:ext cx="5183188" cy="823912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别人的 </a:t>
            </a:r>
            <a:r>
              <a:rPr lang="en-US" altLang="zh-CN" dirty="0">
                <a:solidFill>
                  <a:schemeClr val="bg1"/>
                </a:solidFill>
              </a:rPr>
              <a:t>git log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8C14EE6-CD10-48B6-A4D9-953BBF0C390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823658"/>
            <a:ext cx="5183188" cy="346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5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17695394-FFFF-40BB-944E-143D5DD4B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0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https://www.git-tower.com/learn/content/01-git/01-ebook/cn/01-command-line/05-advanced-topics/04-rebase/end-situation-merge-commit.gif">
            <a:extLst>
              <a:ext uri="{FF2B5EF4-FFF2-40B4-BE49-F238E27FC236}">
                <a16:creationId xmlns:a16="http://schemas.microsoft.com/office/drawing/2014/main" id="{15325B2F-39DE-409C-8F56-1A21BA847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53" y="3855239"/>
            <a:ext cx="7758000" cy="24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7777BF1-ED3C-4EA3-A1A6-C1CA5FE6F7C3}"/>
              </a:ext>
            </a:extLst>
          </p:cNvPr>
          <p:cNvSpPr txBox="1"/>
          <p:nvPr/>
        </p:nvSpPr>
        <p:spPr>
          <a:xfrm>
            <a:off x="9106399" y="1759533"/>
            <a:ext cx="1991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fast-forward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www.git-tower.com/learn/content/01-git/01-ebook/cn/01-command-line/05-advanced-topics/04-rebase/starting-situation-fast-forward.gif">
            <a:extLst>
              <a:ext uri="{FF2B5EF4-FFF2-40B4-BE49-F238E27FC236}">
                <a16:creationId xmlns:a16="http://schemas.microsoft.com/office/drawing/2014/main" id="{63B9783D-A202-47BC-9188-6E3E4CC5E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51733"/>
            <a:ext cx="7756201" cy="287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6746E40-8B8B-4EF6-955D-4C9175729FAD}"/>
              </a:ext>
            </a:extLst>
          </p:cNvPr>
          <p:cNvSpPr txBox="1"/>
          <p:nvPr/>
        </p:nvSpPr>
        <p:spPr>
          <a:xfrm>
            <a:off x="8397294" y="5075003"/>
            <a:ext cx="2700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three-way merge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749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7C062B-90F9-439D-9ABC-42A6D49CAE4C}"/>
              </a:ext>
            </a:extLst>
          </p:cNvPr>
          <p:cNvSpPr txBox="1"/>
          <p:nvPr/>
        </p:nvSpPr>
        <p:spPr>
          <a:xfrm>
            <a:off x="7259676" y="2332671"/>
            <a:ext cx="4321311" cy="2243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是一个新的提交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rebase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会改变历史记录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rebase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只能用来清理本地工作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rebase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公共提交</a:t>
            </a:r>
          </a:p>
        </p:txBody>
      </p:sp>
      <p:pic>
        <p:nvPicPr>
          <p:cNvPr id="1026" name="Picture 2" descr="https://www.git-tower.com/learn/content/01-git/01-ebook/cn/01-command-line/05-advanced-topics/04-rebase/rebase-step-1.gif">
            <a:extLst>
              <a:ext uri="{FF2B5EF4-FFF2-40B4-BE49-F238E27FC236}">
                <a16:creationId xmlns:a16="http://schemas.microsoft.com/office/drawing/2014/main" id="{D5FC2C7C-AA8C-4536-814A-C3C6673885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061"/>
            <a:ext cx="6840000" cy="2294870"/>
          </a:xfrm>
          <a:prstGeom prst="rect">
            <a:avLst/>
          </a:prstGeom>
          <a:noFill/>
          <a:effectLst>
            <a:reflection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git-tower.com/learn/content/01-git/01-ebook/cn/01-command-line/05-advanced-topics/04-rebase/rebase-step-2.gif">
            <a:extLst>
              <a:ext uri="{FF2B5EF4-FFF2-40B4-BE49-F238E27FC236}">
                <a16:creationId xmlns:a16="http://schemas.microsoft.com/office/drawing/2014/main" id="{374603C0-9E7B-4A7F-8198-110550059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90930"/>
            <a:ext cx="6840000" cy="152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git-tower.com/learn/content/01-git/01-ebook/cn/01-command-line/05-advanced-topics/04-rebase/rebase-step-3.gif">
            <a:extLst>
              <a:ext uri="{FF2B5EF4-FFF2-40B4-BE49-F238E27FC236}">
                <a16:creationId xmlns:a16="http://schemas.microsoft.com/office/drawing/2014/main" id="{5ED667E0-33C2-4222-A24A-9CCE8D229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67070"/>
            <a:ext cx="6840000" cy="196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13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11938</TotalTime>
  <Words>713</Words>
  <Application>Microsoft Office PowerPoint</Application>
  <PresentationFormat>宽屏</PresentationFormat>
  <Paragraphs>142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Yu Gothic</vt:lpstr>
      <vt:lpstr>等线</vt:lpstr>
      <vt:lpstr>等线 Light</vt:lpstr>
      <vt:lpstr>微软雅黑</vt:lpstr>
      <vt:lpstr>Arial</vt:lpstr>
      <vt:lpstr>Consolas</vt:lpstr>
      <vt:lpstr>Office 主题​​</vt:lpstr>
      <vt:lpstr>Git &amp; Code Review</vt:lpstr>
      <vt:lpstr>Contents</vt:lpstr>
      <vt:lpstr>Git</vt:lpstr>
      <vt:lpstr>Commit</vt:lpstr>
      <vt:lpstr>Commit Message</vt:lpstr>
      <vt:lpstr>Rebase</vt:lpstr>
      <vt:lpstr>PowerPoint 演示文稿</vt:lpstr>
      <vt:lpstr>PowerPoint 演示文稿</vt:lpstr>
      <vt:lpstr>PowerPoint 演示文稿</vt:lpstr>
      <vt:lpstr>PowerPoint 演示文稿</vt:lpstr>
      <vt:lpstr>公共历史</vt:lpstr>
      <vt:lpstr>Workflow</vt:lpstr>
      <vt:lpstr>Git 最佳实践</vt:lpstr>
      <vt:lpstr>Code Review</vt:lpstr>
      <vt:lpstr>CR 的意义</vt:lpstr>
      <vt:lpstr>PowerPoint 演示文稿</vt:lpstr>
      <vt:lpstr>PowerPoint 演示文稿</vt:lpstr>
      <vt:lpstr>技术与业务的矛盾</vt:lpstr>
      <vt:lpstr>PowerPoint 演示文稿</vt:lpstr>
      <vt:lpstr>如何做 Code Review</vt:lpstr>
      <vt:lpstr>PowerPoint 演示文稿</vt:lpstr>
      <vt:lpstr>PowerPoint 演示文稿</vt:lpstr>
      <vt:lpstr>Code Review 实施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正权 贾</dc:creator>
  <cp:lastModifiedBy>正权 贾</cp:lastModifiedBy>
  <cp:revision>70</cp:revision>
  <dcterms:created xsi:type="dcterms:W3CDTF">2018-08-20T09:13:13Z</dcterms:created>
  <dcterms:modified xsi:type="dcterms:W3CDTF">2018-09-04T07:44:57Z</dcterms:modified>
</cp:coreProperties>
</file>