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8" r:id="rId2"/>
    <p:sldId id="256" r:id="rId3"/>
    <p:sldId id="259" r:id="rId4"/>
    <p:sldId id="26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59" autoAdjust="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80E7EF-D37D-4E22-8DE8-23437848A5B5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A7DBD3-B20D-4065-838F-388A676883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7953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A7DBD3-B20D-4065-838F-388A676883A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3618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A7DBD3-B20D-4065-838F-388A676883A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27526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A7DBD3-B20D-4065-838F-388A676883A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0497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6183-1A27-425D-9692-264495573DC9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7A8AA-7B2C-46B7-A289-2FE036F521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3636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6183-1A27-425D-9692-264495573DC9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7A8AA-7B2C-46B7-A289-2FE036F521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8559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6183-1A27-425D-9692-264495573DC9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7A8AA-7B2C-46B7-A289-2FE036F521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154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6183-1A27-425D-9692-264495573DC9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7A8AA-7B2C-46B7-A289-2FE036F521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8203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6183-1A27-425D-9692-264495573DC9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7A8AA-7B2C-46B7-A289-2FE036F521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6854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6183-1A27-425D-9692-264495573DC9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7A8AA-7B2C-46B7-A289-2FE036F521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66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6183-1A27-425D-9692-264495573DC9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7A8AA-7B2C-46B7-A289-2FE036F521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2984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6183-1A27-425D-9692-264495573DC9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7A8AA-7B2C-46B7-A289-2FE036F521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3720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6183-1A27-425D-9692-264495573DC9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7A8AA-7B2C-46B7-A289-2FE036F521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556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6183-1A27-425D-9692-264495573DC9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7A8AA-7B2C-46B7-A289-2FE036F521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0928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6183-1A27-425D-9692-264495573DC9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7A8AA-7B2C-46B7-A289-2FE036F521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668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86183-1A27-425D-9692-264495573DC9}" type="datetimeFigureOut">
              <a:rPr lang="zh-CN" altLang="en-US" smtClean="0"/>
              <a:t>2021/11/28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87A8AA-7B2C-46B7-A289-2FE036F521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1754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组合 135"/>
          <p:cNvGrpSpPr/>
          <p:nvPr/>
        </p:nvGrpSpPr>
        <p:grpSpPr>
          <a:xfrm>
            <a:off x="2069609" y="1707902"/>
            <a:ext cx="5632767" cy="2876798"/>
            <a:chOff x="2069609" y="1707902"/>
            <a:chExt cx="5632767" cy="2876798"/>
          </a:xfrm>
        </p:grpSpPr>
        <p:sp>
          <p:nvSpPr>
            <p:cNvPr id="132" name="圆角矩形 131"/>
            <p:cNvSpPr/>
            <p:nvPr/>
          </p:nvSpPr>
          <p:spPr>
            <a:xfrm>
              <a:off x="5078607" y="1707902"/>
              <a:ext cx="2160731" cy="287655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圆角矩形 130"/>
            <p:cNvSpPr/>
            <p:nvPr/>
          </p:nvSpPr>
          <p:spPr>
            <a:xfrm>
              <a:off x="2678277" y="1708150"/>
              <a:ext cx="2160731" cy="287655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3274565" y="2547889"/>
              <a:ext cx="807868" cy="45276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NLSEF_1</a:t>
              </a:r>
            </a:p>
          </p:txBody>
        </p:sp>
        <p:sp>
          <p:nvSpPr>
            <p:cNvPr id="6" name="流程图: 接点 5"/>
            <p:cNvSpPr/>
            <p:nvPr/>
          </p:nvSpPr>
          <p:spPr>
            <a:xfrm>
              <a:off x="4513107" y="2676615"/>
              <a:ext cx="195308" cy="195308"/>
            </a:xfrm>
            <a:prstGeom prst="flowChartConnector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" name="直接箭头连接符 7"/>
            <p:cNvCxnSpPr>
              <a:stCxn id="4" idx="3"/>
              <a:endCxn id="6" idx="2"/>
            </p:cNvCxnSpPr>
            <p:nvPr/>
          </p:nvCxnSpPr>
          <p:spPr>
            <a:xfrm flipV="1">
              <a:off x="4082433" y="2774269"/>
              <a:ext cx="43067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圆角矩形 9"/>
            <p:cNvSpPr/>
            <p:nvPr/>
          </p:nvSpPr>
          <p:spPr>
            <a:xfrm>
              <a:off x="5185010" y="2547889"/>
              <a:ext cx="807868" cy="45276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NLSEF_2</a:t>
              </a:r>
            </a:p>
          </p:txBody>
        </p:sp>
        <p:cxnSp>
          <p:nvCxnSpPr>
            <p:cNvPr id="12" name="直接箭头连接符 11"/>
            <p:cNvCxnSpPr>
              <a:stCxn id="6" idx="6"/>
              <a:endCxn id="10" idx="1"/>
            </p:cNvCxnSpPr>
            <p:nvPr/>
          </p:nvCxnSpPr>
          <p:spPr>
            <a:xfrm>
              <a:off x="4708415" y="2774269"/>
              <a:ext cx="47659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圆角矩形 13"/>
            <p:cNvSpPr/>
            <p:nvPr/>
          </p:nvSpPr>
          <p:spPr>
            <a:xfrm>
              <a:off x="6390535" y="2547889"/>
              <a:ext cx="548427" cy="45276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P</a:t>
              </a:r>
            </a:p>
          </p:txBody>
        </p:sp>
        <p:cxnSp>
          <p:nvCxnSpPr>
            <p:cNvPr id="18" name="直接箭头连接符 17"/>
            <p:cNvCxnSpPr>
              <a:stCxn id="10" idx="3"/>
              <a:endCxn id="14" idx="1"/>
            </p:cNvCxnSpPr>
            <p:nvPr/>
          </p:nvCxnSpPr>
          <p:spPr>
            <a:xfrm>
              <a:off x="5992878" y="2774270"/>
              <a:ext cx="39765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/>
            <p:nvPr/>
          </p:nvCxnSpPr>
          <p:spPr>
            <a:xfrm>
              <a:off x="6858000" y="2676617"/>
              <a:ext cx="8048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/>
            <p:nvPr/>
          </p:nvCxnSpPr>
          <p:spPr>
            <a:xfrm>
              <a:off x="6858000" y="2872017"/>
              <a:ext cx="8048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圆角矩形 30"/>
            <p:cNvSpPr/>
            <p:nvPr/>
          </p:nvSpPr>
          <p:spPr>
            <a:xfrm>
              <a:off x="5917492" y="3227031"/>
              <a:ext cx="548427" cy="45276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ESO</a:t>
              </a:r>
            </a:p>
          </p:txBody>
        </p:sp>
        <p:cxnSp>
          <p:nvCxnSpPr>
            <p:cNvPr id="35" name="肘形连接符 34"/>
            <p:cNvCxnSpPr>
              <a:endCxn id="31" idx="3"/>
            </p:cNvCxnSpPr>
            <p:nvPr/>
          </p:nvCxnSpPr>
          <p:spPr>
            <a:xfrm rot="10800000" flipV="1">
              <a:off x="6465920" y="2871924"/>
              <a:ext cx="690531" cy="581487"/>
            </a:xfrm>
            <a:prstGeom prst="bentConnector3">
              <a:avLst>
                <a:gd name="adj1" fmla="val -57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肘形连接符 37"/>
            <p:cNvCxnSpPr>
              <a:endCxn id="6" idx="4"/>
            </p:cNvCxnSpPr>
            <p:nvPr/>
          </p:nvCxnSpPr>
          <p:spPr>
            <a:xfrm rot="10800000">
              <a:off x="4610761" y="2871924"/>
              <a:ext cx="1289900" cy="69467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肘形连接符 42"/>
            <p:cNvCxnSpPr>
              <a:endCxn id="10" idx="2"/>
            </p:cNvCxnSpPr>
            <p:nvPr/>
          </p:nvCxnSpPr>
          <p:spPr>
            <a:xfrm rot="16200000" flipV="1">
              <a:off x="5572080" y="3017514"/>
              <a:ext cx="362276" cy="328548"/>
            </a:xfrm>
            <a:prstGeom prst="bentConnector3">
              <a:avLst>
                <a:gd name="adj1" fmla="val 70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圆角矩形 55"/>
            <p:cNvSpPr/>
            <p:nvPr/>
          </p:nvSpPr>
          <p:spPr>
            <a:xfrm>
              <a:off x="3979201" y="3575506"/>
              <a:ext cx="548427" cy="45276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ESO</a:t>
              </a:r>
            </a:p>
          </p:txBody>
        </p:sp>
        <p:cxnSp>
          <p:nvCxnSpPr>
            <p:cNvPr id="69" name="肘形连接符 68"/>
            <p:cNvCxnSpPr>
              <a:endCxn id="56" idx="3"/>
            </p:cNvCxnSpPr>
            <p:nvPr/>
          </p:nvCxnSpPr>
          <p:spPr>
            <a:xfrm rot="10800000" flipV="1">
              <a:off x="4527628" y="2673957"/>
              <a:ext cx="2969704" cy="1127929"/>
            </a:xfrm>
            <a:prstGeom prst="bentConnector3">
              <a:avLst>
                <a:gd name="adj1" fmla="val 22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肘形连接符 82"/>
            <p:cNvCxnSpPr>
              <a:endCxn id="4" idx="2"/>
            </p:cNvCxnSpPr>
            <p:nvPr/>
          </p:nvCxnSpPr>
          <p:spPr>
            <a:xfrm rot="16200000" flipV="1">
              <a:off x="3480639" y="3198510"/>
              <a:ext cx="690550" cy="294829"/>
            </a:xfrm>
            <a:prstGeom prst="bentConnector3">
              <a:avLst>
                <a:gd name="adj1" fmla="val -149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肘形连接符 87"/>
            <p:cNvCxnSpPr>
              <a:endCxn id="98" idx="4"/>
            </p:cNvCxnSpPr>
            <p:nvPr/>
          </p:nvCxnSpPr>
          <p:spPr>
            <a:xfrm rot="10800000">
              <a:off x="2859684" y="2871924"/>
              <a:ext cx="1117625" cy="108486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流程图: 接点 97"/>
            <p:cNvSpPr/>
            <p:nvPr/>
          </p:nvSpPr>
          <p:spPr>
            <a:xfrm>
              <a:off x="2762029" y="2676615"/>
              <a:ext cx="195308" cy="195308"/>
            </a:xfrm>
            <a:prstGeom prst="flowChartConnector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0" name="直接箭头连接符 99"/>
            <p:cNvCxnSpPr>
              <a:stCxn id="98" idx="6"/>
              <a:endCxn id="4" idx="1"/>
            </p:cNvCxnSpPr>
            <p:nvPr/>
          </p:nvCxnSpPr>
          <p:spPr>
            <a:xfrm>
              <a:off x="2957337" y="2774269"/>
              <a:ext cx="31722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箭头连接符 110"/>
            <p:cNvCxnSpPr>
              <a:endCxn id="98" idx="2"/>
            </p:cNvCxnSpPr>
            <p:nvPr/>
          </p:nvCxnSpPr>
          <p:spPr>
            <a:xfrm>
              <a:off x="2069609" y="2774269"/>
              <a:ext cx="6924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加号 112"/>
            <p:cNvSpPr/>
            <p:nvPr/>
          </p:nvSpPr>
          <p:spPr>
            <a:xfrm>
              <a:off x="2678277" y="2632528"/>
              <a:ext cx="90000" cy="88174"/>
            </a:xfrm>
            <a:prstGeom prst="mathPlus">
              <a:avLst/>
            </a:prstGeom>
            <a:ln w="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加号 113"/>
            <p:cNvSpPr/>
            <p:nvPr/>
          </p:nvSpPr>
          <p:spPr>
            <a:xfrm>
              <a:off x="4447016" y="2632527"/>
              <a:ext cx="90000" cy="88174"/>
            </a:xfrm>
            <a:prstGeom prst="mathPlus">
              <a:avLst/>
            </a:prstGeom>
            <a:ln w="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减号 114"/>
            <p:cNvSpPr/>
            <p:nvPr/>
          </p:nvSpPr>
          <p:spPr>
            <a:xfrm>
              <a:off x="2717029" y="2871923"/>
              <a:ext cx="90000" cy="90000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减号 115"/>
            <p:cNvSpPr/>
            <p:nvPr/>
          </p:nvSpPr>
          <p:spPr>
            <a:xfrm>
              <a:off x="4490374" y="2870234"/>
              <a:ext cx="90000" cy="90000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文本框 116"/>
            <p:cNvSpPr txBox="1"/>
            <p:nvPr/>
          </p:nvSpPr>
          <p:spPr>
            <a:xfrm>
              <a:off x="7227205" y="2440610"/>
              <a:ext cx="4751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x1</a:t>
              </a:r>
              <a:endParaRPr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8" name="文本框 117"/>
            <p:cNvSpPr txBox="1"/>
            <p:nvPr/>
          </p:nvSpPr>
          <p:spPr>
            <a:xfrm>
              <a:off x="6982320" y="2645542"/>
              <a:ext cx="4751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x2</a:t>
              </a:r>
              <a:endParaRPr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9" name="文本框 118"/>
            <p:cNvSpPr txBox="1"/>
            <p:nvPr/>
          </p:nvSpPr>
          <p:spPr>
            <a:xfrm>
              <a:off x="5559794" y="3146177"/>
              <a:ext cx="4751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z22</a:t>
              </a:r>
              <a:endParaRPr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0" name="文本框 119"/>
            <p:cNvSpPr txBox="1"/>
            <p:nvPr/>
          </p:nvSpPr>
          <p:spPr>
            <a:xfrm>
              <a:off x="5056497" y="3340222"/>
              <a:ext cx="4751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z21</a:t>
              </a:r>
            </a:p>
            <a:p>
              <a:endParaRPr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1" name="文本框 120"/>
            <p:cNvSpPr txBox="1"/>
            <p:nvPr/>
          </p:nvSpPr>
          <p:spPr>
            <a:xfrm>
              <a:off x="3625116" y="3453411"/>
              <a:ext cx="4751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z12</a:t>
              </a:r>
              <a:endParaRPr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2" name="文本框 121"/>
            <p:cNvSpPr txBox="1"/>
            <p:nvPr/>
          </p:nvSpPr>
          <p:spPr>
            <a:xfrm>
              <a:off x="3090470" y="3730410"/>
              <a:ext cx="4751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z11</a:t>
              </a:r>
              <a:endParaRPr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9" name="文本框 128"/>
            <p:cNvSpPr txBox="1"/>
            <p:nvPr/>
          </p:nvSpPr>
          <p:spPr>
            <a:xfrm>
              <a:off x="4670270" y="2538115"/>
              <a:ext cx="6123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x</a:t>
              </a:r>
              <a:r>
                <a:rPr lang="en-US" altLang="zh-CN" sz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2_d</a:t>
              </a:r>
              <a:endParaRPr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0" name="文本框 129"/>
            <p:cNvSpPr txBox="1"/>
            <p:nvPr/>
          </p:nvSpPr>
          <p:spPr>
            <a:xfrm>
              <a:off x="2149469" y="2535456"/>
              <a:ext cx="6123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ref</a:t>
              </a:r>
              <a:endParaRPr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4" name="文本框 133"/>
            <p:cNvSpPr txBox="1"/>
            <p:nvPr/>
          </p:nvSpPr>
          <p:spPr>
            <a:xfrm>
              <a:off x="3377769" y="1841647"/>
              <a:ext cx="8756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ADRC</a:t>
              </a:r>
              <a:r>
                <a:rPr lang="zh-CN" altLang="en-US" sz="1200" dirty="0" smtClean="0"/>
                <a:t>外环</a:t>
              </a:r>
              <a:endParaRPr lang="zh-CN" altLang="en-US" sz="1200" dirty="0"/>
            </a:p>
          </p:txBody>
        </p:sp>
        <p:sp>
          <p:nvSpPr>
            <p:cNvPr id="135" name="文本框 134"/>
            <p:cNvSpPr txBox="1"/>
            <p:nvPr/>
          </p:nvSpPr>
          <p:spPr>
            <a:xfrm>
              <a:off x="5721149" y="1841149"/>
              <a:ext cx="8756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ADRC</a:t>
              </a:r>
              <a:r>
                <a:rPr lang="zh-CN" altLang="en-US" sz="1200" dirty="0" smtClean="0"/>
                <a:t>内环</a:t>
              </a:r>
              <a:endParaRPr lang="zh-CN" altLang="en-US" sz="1200" dirty="0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08000" y="406400"/>
            <a:ext cx="3057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Cascade ADRC  example </a:t>
            </a:r>
          </a:p>
        </p:txBody>
      </p:sp>
    </p:spTree>
    <p:extLst>
      <p:ext uri="{BB962C8B-B14F-4D97-AF65-F5344CB8AC3E}">
        <p14:creationId xmlns:p14="http://schemas.microsoft.com/office/powerpoint/2010/main" val="1589276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圆角矩形 225"/>
          <p:cNvSpPr/>
          <p:nvPr/>
        </p:nvSpPr>
        <p:spPr>
          <a:xfrm>
            <a:off x="2055162" y="5102636"/>
            <a:ext cx="2414524" cy="95576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5" name="圆角矩形 224"/>
          <p:cNvSpPr/>
          <p:nvPr/>
        </p:nvSpPr>
        <p:spPr>
          <a:xfrm>
            <a:off x="2049364" y="3233564"/>
            <a:ext cx="2420321" cy="182067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1" name="圆角矩形 130"/>
          <p:cNvSpPr/>
          <p:nvPr/>
        </p:nvSpPr>
        <p:spPr>
          <a:xfrm>
            <a:off x="2047390" y="1787116"/>
            <a:ext cx="2423009" cy="129159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11" name="直接箭头连接符 110"/>
          <p:cNvCxnSpPr>
            <a:endCxn id="39" idx="1"/>
          </p:cNvCxnSpPr>
          <p:nvPr/>
        </p:nvCxnSpPr>
        <p:spPr>
          <a:xfrm>
            <a:off x="102997" y="3518353"/>
            <a:ext cx="7473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文本框 129"/>
          <p:cNvSpPr txBox="1"/>
          <p:nvPr/>
        </p:nvSpPr>
        <p:spPr>
          <a:xfrm>
            <a:off x="540706" y="3291972"/>
            <a:ext cx="6123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ref</a:t>
            </a:r>
            <a:endParaRPr lang="zh-CN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850374" y="2895446"/>
            <a:ext cx="515382" cy="12458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TD</a:t>
            </a:r>
          </a:p>
        </p:txBody>
      </p:sp>
      <p:sp>
        <p:nvSpPr>
          <p:cNvPr id="47" name="圆角矩形 46"/>
          <p:cNvSpPr/>
          <p:nvPr/>
        </p:nvSpPr>
        <p:spPr>
          <a:xfrm>
            <a:off x="3015463" y="2135759"/>
            <a:ext cx="807868" cy="4527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PID_Z</a:t>
            </a:r>
          </a:p>
        </p:txBody>
      </p:sp>
      <p:sp>
        <p:nvSpPr>
          <p:cNvPr id="48" name="圆角矩形 47"/>
          <p:cNvSpPr/>
          <p:nvPr/>
        </p:nvSpPr>
        <p:spPr>
          <a:xfrm>
            <a:off x="3015463" y="3289358"/>
            <a:ext cx="807868" cy="4527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NLSEF_VZ</a:t>
            </a:r>
          </a:p>
        </p:txBody>
      </p:sp>
      <p:sp>
        <p:nvSpPr>
          <p:cNvPr id="49" name="圆角矩形 48"/>
          <p:cNvSpPr/>
          <p:nvPr/>
        </p:nvSpPr>
        <p:spPr>
          <a:xfrm>
            <a:off x="3015463" y="5307802"/>
            <a:ext cx="807868" cy="4527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MBD</a:t>
            </a:r>
          </a:p>
        </p:txBody>
      </p:sp>
      <p:sp>
        <p:nvSpPr>
          <p:cNvPr id="53" name="流程图: 接点 52"/>
          <p:cNvSpPr/>
          <p:nvPr/>
        </p:nvSpPr>
        <p:spPr>
          <a:xfrm>
            <a:off x="2302206" y="2264549"/>
            <a:ext cx="195308" cy="195308"/>
          </a:xfrm>
          <a:prstGeom prst="flowChartConnector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加号 53"/>
          <p:cNvSpPr/>
          <p:nvPr/>
        </p:nvSpPr>
        <p:spPr>
          <a:xfrm>
            <a:off x="2236115" y="2220461"/>
            <a:ext cx="90000" cy="88174"/>
          </a:xfrm>
          <a:prstGeom prst="mathPlus">
            <a:avLst/>
          </a:prstGeom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减号 54"/>
          <p:cNvSpPr/>
          <p:nvPr/>
        </p:nvSpPr>
        <p:spPr>
          <a:xfrm>
            <a:off x="2279473" y="2458168"/>
            <a:ext cx="90000" cy="9000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流程图: 接点 56"/>
          <p:cNvSpPr/>
          <p:nvPr/>
        </p:nvSpPr>
        <p:spPr>
          <a:xfrm>
            <a:off x="2507766" y="3417541"/>
            <a:ext cx="195308" cy="195308"/>
          </a:xfrm>
          <a:prstGeom prst="flowChartConnector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加号 57"/>
          <p:cNvSpPr/>
          <p:nvPr/>
        </p:nvSpPr>
        <p:spPr>
          <a:xfrm>
            <a:off x="2441675" y="3373453"/>
            <a:ext cx="90000" cy="88174"/>
          </a:xfrm>
          <a:prstGeom prst="mathPlus">
            <a:avLst/>
          </a:prstGeom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减号 58"/>
          <p:cNvSpPr/>
          <p:nvPr/>
        </p:nvSpPr>
        <p:spPr>
          <a:xfrm>
            <a:off x="2485033" y="3611160"/>
            <a:ext cx="90000" cy="9000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肘形连接符 21"/>
          <p:cNvCxnSpPr/>
          <p:nvPr/>
        </p:nvCxnSpPr>
        <p:spPr>
          <a:xfrm flipV="1">
            <a:off x="1371163" y="2367990"/>
            <a:ext cx="930747" cy="729171"/>
          </a:xfrm>
          <a:prstGeom prst="bentConnector3">
            <a:avLst>
              <a:gd name="adj1" fmla="val 543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39" idx="3"/>
            <a:endCxn id="57" idx="2"/>
          </p:cNvCxnSpPr>
          <p:nvPr/>
        </p:nvCxnSpPr>
        <p:spPr>
          <a:xfrm flipV="1">
            <a:off x="1365756" y="3515195"/>
            <a:ext cx="1142010" cy="3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>
            <a:stCxn id="53" idx="6"/>
            <a:endCxn id="47" idx="1"/>
          </p:cNvCxnSpPr>
          <p:nvPr/>
        </p:nvCxnSpPr>
        <p:spPr>
          <a:xfrm flipV="1">
            <a:off x="2497514" y="2362140"/>
            <a:ext cx="517949" cy="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>
            <a:stCxn id="57" idx="6"/>
            <a:endCxn id="48" idx="1"/>
          </p:cNvCxnSpPr>
          <p:nvPr/>
        </p:nvCxnSpPr>
        <p:spPr>
          <a:xfrm>
            <a:off x="2703074" y="3515195"/>
            <a:ext cx="312389" cy="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流程图: 接点 90"/>
          <p:cNvSpPr/>
          <p:nvPr/>
        </p:nvSpPr>
        <p:spPr>
          <a:xfrm>
            <a:off x="4548990" y="3357847"/>
            <a:ext cx="311648" cy="311648"/>
          </a:xfrm>
          <a:prstGeom prst="flowChartConnector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加号 64"/>
          <p:cNvSpPr/>
          <p:nvPr/>
        </p:nvSpPr>
        <p:spPr>
          <a:xfrm>
            <a:off x="4548990" y="3357847"/>
            <a:ext cx="311648" cy="311648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7" name="直接箭头连接符 66"/>
          <p:cNvCxnSpPr>
            <a:stCxn id="47" idx="3"/>
            <a:endCxn id="91" idx="1"/>
          </p:cNvCxnSpPr>
          <p:nvPr/>
        </p:nvCxnSpPr>
        <p:spPr>
          <a:xfrm>
            <a:off x="3823331" y="2362140"/>
            <a:ext cx="771299" cy="1041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48" idx="3"/>
            <a:endCxn id="91" idx="2"/>
          </p:cNvCxnSpPr>
          <p:nvPr/>
        </p:nvCxnSpPr>
        <p:spPr>
          <a:xfrm flipV="1">
            <a:off x="3823331" y="3513671"/>
            <a:ext cx="725659" cy="2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/>
          <p:cNvCxnSpPr/>
          <p:nvPr/>
        </p:nvCxnSpPr>
        <p:spPr>
          <a:xfrm flipV="1">
            <a:off x="1365756" y="3983645"/>
            <a:ext cx="567765" cy="2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肘形连接符 127"/>
          <p:cNvCxnSpPr>
            <a:endCxn id="49" idx="1"/>
          </p:cNvCxnSpPr>
          <p:nvPr/>
        </p:nvCxnSpPr>
        <p:spPr>
          <a:xfrm rot="16200000" flipH="1">
            <a:off x="1672914" y="4191634"/>
            <a:ext cx="1548156" cy="11369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圆角矩形 136"/>
          <p:cNvSpPr/>
          <p:nvPr/>
        </p:nvSpPr>
        <p:spPr>
          <a:xfrm>
            <a:off x="3546848" y="4266337"/>
            <a:ext cx="548427" cy="6241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ESO</a:t>
            </a:r>
          </a:p>
        </p:txBody>
      </p:sp>
      <p:cxnSp>
        <p:nvCxnSpPr>
          <p:cNvPr id="140" name="直接箭头连接符 139"/>
          <p:cNvCxnSpPr>
            <a:stCxn id="91" idx="6"/>
          </p:cNvCxnSpPr>
          <p:nvPr/>
        </p:nvCxnSpPr>
        <p:spPr>
          <a:xfrm>
            <a:off x="4860638" y="3513671"/>
            <a:ext cx="4388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圆角矩形 140"/>
          <p:cNvSpPr/>
          <p:nvPr/>
        </p:nvSpPr>
        <p:spPr>
          <a:xfrm>
            <a:off x="5314030" y="3317973"/>
            <a:ext cx="548427" cy="4527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P</a:t>
            </a:r>
          </a:p>
        </p:txBody>
      </p:sp>
      <p:cxnSp>
        <p:nvCxnSpPr>
          <p:cNvPr id="142" name="直接箭头连接符 141"/>
          <p:cNvCxnSpPr/>
          <p:nvPr/>
        </p:nvCxnSpPr>
        <p:spPr>
          <a:xfrm>
            <a:off x="5781495" y="3446701"/>
            <a:ext cx="8048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142"/>
          <p:cNvCxnSpPr/>
          <p:nvPr/>
        </p:nvCxnSpPr>
        <p:spPr>
          <a:xfrm>
            <a:off x="5781495" y="3642101"/>
            <a:ext cx="8048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文本框 143"/>
          <p:cNvSpPr txBox="1"/>
          <p:nvPr/>
        </p:nvSpPr>
        <p:spPr>
          <a:xfrm>
            <a:off x="6150700" y="3210694"/>
            <a:ext cx="475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x1</a:t>
            </a:r>
            <a:endParaRPr lang="zh-CN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5" name="文本框 144"/>
          <p:cNvSpPr txBox="1"/>
          <p:nvPr/>
        </p:nvSpPr>
        <p:spPr>
          <a:xfrm>
            <a:off x="5896383" y="3433633"/>
            <a:ext cx="4695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x2</a:t>
            </a:r>
            <a:endParaRPr lang="zh-CN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47" name="肘形连接符 146"/>
          <p:cNvCxnSpPr>
            <a:endCxn id="137" idx="3"/>
          </p:cNvCxnSpPr>
          <p:nvPr/>
        </p:nvCxnSpPr>
        <p:spPr>
          <a:xfrm rot="10800000" flipV="1">
            <a:off x="4095275" y="3643516"/>
            <a:ext cx="2157586" cy="934901"/>
          </a:xfrm>
          <a:prstGeom prst="bentConnector3">
            <a:avLst>
              <a:gd name="adj1" fmla="val -6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流程图: 接点 160"/>
          <p:cNvSpPr/>
          <p:nvPr/>
        </p:nvSpPr>
        <p:spPr>
          <a:xfrm>
            <a:off x="2179741" y="3890672"/>
            <a:ext cx="195308" cy="195308"/>
          </a:xfrm>
          <a:prstGeom prst="flowChartConnector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加号 161"/>
          <p:cNvSpPr/>
          <p:nvPr/>
        </p:nvSpPr>
        <p:spPr>
          <a:xfrm>
            <a:off x="2113650" y="3846584"/>
            <a:ext cx="90000" cy="88174"/>
          </a:xfrm>
          <a:prstGeom prst="mathPlus">
            <a:avLst/>
          </a:prstGeom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" name="减号 162"/>
          <p:cNvSpPr/>
          <p:nvPr/>
        </p:nvSpPr>
        <p:spPr>
          <a:xfrm>
            <a:off x="2157008" y="4084291"/>
            <a:ext cx="90000" cy="9000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7" name="直接箭头连接符 166"/>
          <p:cNvCxnSpPr/>
          <p:nvPr/>
        </p:nvCxnSpPr>
        <p:spPr>
          <a:xfrm>
            <a:off x="1933521" y="3984993"/>
            <a:ext cx="246220" cy="2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肘形连接符 175"/>
          <p:cNvCxnSpPr>
            <a:endCxn id="161" idx="4"/>
          </p:cNvCxnSpPr>
          <p:nvPr/>
        </p:nvCxnSpPr>
        <p:spPr>
          <a:xfrm rot="10800000">
            <a:off x="2277396" y="4085980"/>
            <a:ext cx="1264667" cy="6231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肘形连接符 177"/>
          <p:cNvCxnSpPr>
            <a:endCxn id="57" idx="4"/>
          </p:cNvCxnSpPr>
          <p:nvPr/>
        </p:nvCxnSpPr>
        <p:spPr>
          <a:xfrm rot="10800000">
            <a:off x="2605420" y="3612850"/>
            <a:ext cx="936642" cy="8059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肘形连接符 181"/>
          <p:cNvCxnSpPr>
            <a:stCxn id="161" idx="6"/>
            <a:endCxn id="48" idx="2"/>
          </p:cNvCxnSpPr>
          <p:nvPr/>
        </p:nvCxnSpPr>
        <p:spPr>
          <a:xfrm flipV="1">
            <a:off x="2375049" y="3742119"/>
            <a:ext cx="1044348" cy="2462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文本框 182"/>
          <p:cNvSpPr txBox="1"/>
          <p:nvPr/>
        </p:nvSpPr>
        <p:spPr>
          <a:xfrm>
            <a:off x="2887996" y="4187952"/>
            <a:ext cx="475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z1</a:t>
            </a:r>
            <a:endParaRPr lang="zh-CN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4" name="文本框 183"/>
          <p:cNvSpPr txBox="1"/>
          <p:nvPr/>
        </p:nvSpPr>
        <p:spPr>
          <a:xfrm>
            <a:off x="2887996" y="4486987"/>
            <a:ext cx="475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z2</a:t>
            </a:r>
            <a:endParaRPr lang="zh-CN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5" name="文本框 184"/>
          <p:cNvSpPr txBox="1"/>
          <p:nvPr/>
        </p:nvSpPr>
        <p:spPr>
          <a:xfrm>
            <a:off x="2674161" y="3791352"/>
            <a:ext cx="475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e2</a:t>
            </a:r>
            <a:endParaRPr lang="zh-CN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6" name="文本框 185"/>
          <p:cNvSpPr txBox="1"/>
          <p:nvPr/>
        </p:nvSpPr>
        <p:spPr>
          <a:xfrm>
            <a:off x="2674161" y="3308201"/>
            <a:ext cx="475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e1</a:t>
            </a:r>
            <a:endParaRPr lang="zh-CN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90" name="肘形连接符 189"/>
          <p:cNvCxnSpPr>
            <a:stCxn id="49" idx="3"/>
            <a:endCxn id="91" idx="4"/>
          </p:cNvCxnSpPr>
          <p:nvPr/>
        </p:nvCxnSpPr>
        <p:spPr>
          <a:xfrm flipV="1">
            <a:off x="3823331" y="3669495"/>
            <a:ext cx="881483" cy="18646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箭头连接符 199"/>
          <p:cNvCxnSpPr>
            <a:endCxn id="53" idx="4"/>
          </p:cNvCxnSpPr>
          <p:nvPr/>
        </p:nvCxnSpPr>
        <p:spPr>
          <a:xfrm flipV="1">
            <a:off x="2398052" y="2459857"/>
            <a:ext cx="1808" cy="590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文本框 201"/>
          <p:cNvSpPr txBox="1"/>
          <p:nvPr/>
        </p:nvSpPr>
        <p:spPr>
          <a:xfrm>
            <a:off x="2316431" y="2716531"/>
            <a:ext cx="1405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State.position.z</a:t>
            </a:r>
            <a:endParaRPr lang="zh-CN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3" name="文本框 202"/>
          <p:cNvSpPr txBox="1"/>
          <p:nvPr/>
        </p:nvSpPr>
        <p:spPr>
          <a:xfrm>
            <a:off x="1391229" y="2866565"/>
            <a:ext cx="475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Z_d</a:t>
            </a:r>
            <a:endParaRPr lang="zh-CN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4" name="文本框 203"/>
          <p:cNvSpPr txBox="1"/>
          <p:nvPr/>
        </p:nvSpPr>
        <p:spPr>
          <a:xfrm>
            <a:off x="1370008" y="3289358"/>
            <a:ext cx="6421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VZ_d</a:t>
            </a:r>
            <a:endParaRPr lang="zh-CN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5" name="文本框 204"/>
          <p:cNvSpPr txBox="1"/>
          <p:nvPr/>
        </p:nvSpPr>
        <p:spPr>
          <a:xfrm>
            <a:off x="1305668" y="3743544"/>
            <a:ext cx="11360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aZ_d(TD.fh)</a:t>
            </a:r>
            <a:endParaRPr lang="zh-CN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29" name="图片 2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0326" y="3079215"/>
            <a:ext cx="5138042" cy="2998404"/>
          </a:xfrm>
          <a:prstGeom prst="rect">
            <a:avLst/>
          </a:prstGeom>
        </p:spPr>
      </p:pic>
      <p:pic>
        <p:nvPicPr>
          <p:cNvPr id="230" name="图片 2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8243" y="354446"/>
            <a:ext cx="6317590" cy="1795651"/>
          </a:xfrm>
          <a:prstGeom prst="rect">
            <a:avLst/>
          </a:prstGeom>
        </p:spPr>
      </p:pic>
      <p:sp>
        <p:nvSpPr>
          <p:cNvPr id="231" name="圆角矩形 230"/>
          <p:cNvSpPr/>
          <p:nvPr/>
        </p:nvSpPr>
        <p:spPr>
          <a:xfrm>
            <a:off x="7601527" y="3097161"/>
            <a:ext cx="3611418" cy="416510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3" name="直接箭头连接符 232"/>
          <p:cNvCxnSpPr/>
          <p:nvPr/>
        </p:nvCxnSpPr>
        <p:spPr>
          <a:xfrm flipH="1" flipV="1">
            <a:off x="5588243" y="2135759"/>
            <a:ext cx="2054713" cy="97206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直接箭头连接符 234"/>
          <p:cNvCxnSpPr/>
          <p:nvPr/>
        </p:nvCxnSpPr>
        <p:spPr>
          <a:xfrm flipV="1">
            <a:off x="11212945" y="2135760"/>
            <a:ext cx="692888" cy="97206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2154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圆角矩形 72"/>
          <p:cNvSpPr/>
          <p:nvPr/>
        </p:nvSpPr>
        <p:spPr>
          <a:xfrm>
            <a:off x="4641110" y="1438183"/>
            <a:ext cx="4440746" cy="326698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2" name="圆角矩形 71"/>
          <p:cNvSpPr/>
          <p:nvPr/>
        </p:nvSpPr>
        <p:spPr>
          <a:xfrm>
            <a:off x="1682170" y="1438184"/>
            <a:ext cx="2761562" cy="32669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11" name="直接箭头连接符 110"/>
          <p:cNvCxnSpPr>
            <a:endCxn id="39" idx="1"/>
          </p:cNvCxnSpPr>
          <p:nvPr/>
        </p:nvCxnSpPr>
        <p:spPr>
          <a:xfrm>
            <a:off x="1271975" y="2637723"/>
            <a:ext cx="642370" cy="5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文本框 129"/>
          <p:cNvSpPr txBox="1"/>
          <p:nvPr/>
        </p:nvSpPr>
        <p:spPr>
          <a:xfrm>
            <a:off x="1117108" y="2387284"/>
            <a:ext cx="8423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setpoint</a:t>
            </a:r>
            <a:endParaRPr lang="zh-CN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1914345" y="2014816"/>
            <a:ext cx="507801" cy="12575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TD</a:t>
            </a:r>
          </a:p>
        </p:txBody>
      </p:sp>
      <p:cxnSp>
        <p:nvCxnSpPr>
          <p:cNvPr id="37" name="直接箭头连接符 36"/>
          <p:cNvCxnSpPr>
            <a:endCxn id="106" idx="2"/>
          </p:cNvCxnSpPr>
          <p:nvPr/>
        </p:nvCxnSpPr>
        <p:spPr>
          <a:xfrm>
            <a:off x="2428418" y="2951843"/>
            <a:ext cx="522321" cy="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文本框 202"/>
          <p:cNvSpPr txBox="1"/>
          <p:nvPr/>
        </p:nvSpPr>
        <p:spPr>
          <a:xfrm>
            <a:off x="2551452" y="2116892"/>
            <a:ext cx="475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Z_d</a:t>
            </a:r>
            <a:endParaRPr lang="zh-CN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4" name="文本框 203"/>
          <p:cNvSpPr txBox="1"/>
          <p:nvPr/>
        </p:nvSpPr>
        <p:spPr>
          <a:xfrm>
            <a:off x="2424192" y="2715404"/>
            <a:ext cx="6421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VZ_d</a:t>
            </a:r>
            <a:endParaRPr lang="zh-CN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8" name="圆角矩形 227"/>
          <p:cNvSpPr/>
          <p:nvPr/>
        </p:nvSpPr>
        <p:spPr>
          <a:xfrm>
            <a:off x="360218" y="304800"/>
            <a:ext cx="3210016" cy="90516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The control block diagram</a:t>
            </a:r>
          </a:p>
          <a:p>
            <a:pPr algn="ctr"/>
            <a:r>
              <a:rPr lang="en-US" altLang="zh-CN" dirty="0" smtClean="0"/>
              <a:t> in this program</a:t>
            </a:r>
            <a:endParaRPr lang="zh-CN" altLang="en-US" dirty="0"/>
          </a:p>
        </p:txBody>
      </p:sp>
      <p:cxnSp>
        <p:nvCxnSpPr>
          <p:cNvPr id="6" name="直接箭头连接符 5"/>
          <p:cNvCxnSpPr>
            <a:endCxn id="103" idx="2"/>
          </p:cNvCxnSpPr>
          <p:nvPr/>
        </p:nvCxnSpPr>
        <p:spPr>
          <a:xfrm>
            <a:off x="2423924" y="2339041"/>
            <a:ext cx="7910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圆角矩形 100"/>
          <p:cNvSpPr/>
          <p:nvPr/>
        </p:nvSpPr>
        <p:spPr>
          <a:xfrm>
            <a:off x="3664373" y="2003085"/>
            <a:ext cx="555712" cy="12692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200" dirty="0" smtClean="0"/>
              <a:t>PID_Z</a:t>
            </a:r>
          </a:p>
        </p:txBody>
      </p:sp>
      <p:sp>
        <p:nvSpPr>
          <p:cNvPr id="103" name="流程图: 接点 102"/>
          <p:cNvSpPr/>
          <p:nvPr/>
        </p:nvSpPr>
        <p:spPr>
          <a:xfrm>
            <a:off x="3214952" y="2241387"/>
            <a:ext cx="195308" cy="195308"/>
          </a:xfrm>
          <a:prstGeom prst="flowChartConnector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加号 103"/>
          <p:cNvSpPr/>
          <p:nvPr/>
        </p:nvSpPr>
        <p:spPr>
          <a:xfrm>
            <a:off x="3148861" y="2197299"/>
            <a:ext cx="90000" cy="88174"/>
          </a:xfrm>
          <a:prstGeom prst="mathPlus">
            <a:avLst/>
          </a:prstGeom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减号 104"/>
          <p:cNvSpPr/>
          <p:nvPr/>
        </p:nvSpPr>
        <p:spPr>
          <a:xfrm>
            <a:off x="3361645" y="2442927"/>
            <a:ext cx="90000" cy="90000"/>
          </a:xfrm>
          <a:prstGeom prst="mathMinu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流程图: 接点 105"/>
          <p:cNvSpPr/>
          <p:nvPr/>
        </p:nvSpPr>
        <p:spPr>
          <a:xfrm>
            <a:off x="2950739" y="2854696"/>
            <a:ext cx="195308" cy="195308"/>
          </a:xfrm>
          <a:prstGeom prst="flowChartConnector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加号 106"/>
          <p:cNvSpPr/>
          <p:nvPr/>
        </p:nvSpPr>
        <p:spPr>
          <a:xfrm>
            <a:off x="2879620" y="2808510"/>
            <a:ext cx="90000" cy="88174"/>
          </a:xfrm>
          <a:prstGeom prst="mathPlus">
            <a:avLst/>
          </a:prstGeom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减号 107"/>
          <p:cNvSpPr/>
          <p:nvPr/>
        </p:nvSpPr>
        <p:spPr>
          <a:xfrm>
            <a:off x="3077144" y="3054980"/>
            <a:ext cx="90000" cy="90000"/>
          </a:xfrm>
          <a:prstGeom prst="mathMinu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圆角矩形 108"/>
          <p:cNvSpPr/>
          <p:nvPr/>
        </p:nvSpPr>
        <p:spPr>
          <a:xfrm>
            <a:off x="4823473" y="2013846"/>
            <a:ext cx="515382" cy="12458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TD</a:t>
            </a:r>
          </a:p>
        </p:txBody>
      </p:sp>
      <p:sp>
        <p:nvSpPr>
          <p:cNvPr id="112" name="文本框 111"/>
          <p:cNvSpPr txBox="1"/>
          <p:nvPr/>
        </p:nvSpPr>
        <p:spPr>
          <a:xfrm>
            <a:off x="5272288" y="2118675"/>
            <a:ext cx="5770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VZ_d’</a:t>
            </a:r>
            <a:endParaRPr lang="zh-CN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3" name="文本框 112"/>
          <p:cNvSpPr txBox="1"/>
          <p:nvPr/>
        </p:nvSpPr>
        <p:spPr>
          <a:xfrm>
            <a:off x="5277285" y="2684173"/>
            <a:ext cx="6421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aZ_d</a:t>
            </a:r>
            <a:endParaRPr lang="zh-CN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14" name="直接箭头连接符 113"/>
          <p:cNvCxnSpPr/>
          <p:nvPr/>
        </p:nvCxnSpPr>
        <p:spPr>
          <a:xfrm>
            <a:off x="5334004" y="2346690"/>
            <a:ext cx="6702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流程图: 接点 114"/>
          <p:cNvSpPr/>
          <p:nvPr/>
        </p:nvSpPr>
        <p:spPr>
          <a:xfrm>
            <a:off x="6014222" y="2248530"/>
            <a:ext cx="195308" cy="195308"/>
          </a:xfrm>
          <a:prstGeom prst="flowChartConnector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加号 115"/>
          <p:cNvSpPr/>
          <p:nvPr/>
        </p:nvSpPr>
        <p:spPr>
          <a:xfrm>
            <a:off x="5948131" y="2190156"/>
            <a:ext cx="90000" cy="88174"/>
          </a:xfrm>
          <a:prstGeom prst="mathPlus">
            <a:avLst/>
          </a:prstGeom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减号 116"/>
          <p:cNvSpPr/>
          <p:nvPr/>
        </p:nvSpPr>
        <p:spPr>
          <a:xfrm>
            <a:off x="6160915" y="2435784"/>
            <a:ext cx="90000" cy="90000"/>
          </a:xfrm>
          <a:prstGeom prst="mathMinu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流程图: 接点 117"/>
          <p:cNvSpPr/>
          <p:nvPr/>
        </p:nvSpPr>
        <p:spPr>
          <a:xfrm>
            <a:off x="5750009" y="2854696"/>
            <a:ext cx="195308" cy="195308"/>
          </a:xfrm>
          <a:prstGeom prst="flowChartConnector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加号 118"/>
          <p:cNvSpPr/>
          <p:nvPr/>
        </p:nvSpPr>
        <p:spPr>
          <a:xfrm>
            <a:off x="5678890" y="2808510"/>
            <a:ext cx="90000" cy="88174"/>
          </a:xfrm>
          <a:prstGeom prst="mathPlus">
            <a:avLst/>
          </a:prstGeom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减号 119"/>
          <p:cNvSpPr/>
          <p:nvPr/>
        </p:nvSpPr>
        <p:spPr>
          <a:xfrm>
            <a:off x="5876414" y="3054980"/>
            <a:ext cx="90000" cy="90000"/>
          </a:xfrm>
          <a:prstGeom prst="mathMinu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>
            <a:endCxn id="118" idx="2"/>
          </p:cNvCxnSpPr>
          <p:nvPr/>
        </p:nvCxnSpPr>
        <p:spPr>
          <a:xfrm>
            <a:off x="5348561" y="2951946"/>
            <a:ext cx="401448" cy="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圆角矩形 133"/>
          <p:cNvSpPr/>
          <p:nvPr/>
        </p:nvSpPr>
        <p:spPr>
          <a:xfrm>
            <a:off x="6797804" y="1991353"/>
            <a:ext cx="555712" cy="12692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200" dirty="0" smtClean="0"/>
              <a:t>NLSEF_VZ</a:t>
            </a:r>
          </a:p>
        </p:txBody>
      </p:sp>
      <p:sp>
        <p:nvSpPr>
          <p:cNvPr id="139" name="流程图: 接点 138"/>
          <p:cNvSpPr/>
          <p:nvPr/>
        </p:nvSpPr>
        <p:spPr>
          <a:xfrm>
            <a:off x="7781575" y="2531133"/>
            <a:ext cx="195308" cy="195308"/>
          </a:xfrm>
          <a:prstGeom prst="flowChartConnector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6" name="加号 145"/>
          <p:cNvSpPr/>
          <p:nvPr/>
        </p:nvSpPr>
        <p:spPr>
          <a:xfrm>
            <a:off x="7715484" y="2487045"/>
            <a:ext cx="90000" cy="88174"/>
          </a:xfrm>
          <a:prstGeom prst="mathPlus">
            <a:avLst/>
          </a:prstGeom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减号 147"/>
          <p:cNvSpPr/>
          <p:nvPr/>
        </p:nvSpPr>
        <p:spPr>
          <a:xfrm>
            <a:off x="7928268" y="2732673"/>
            <a:ext cx="90000" cy="90000"/>
          </a:xfrm>
          <a:prstGeom prst="mathMinu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圆角矩形 148"/>
          <p:cNvSpPr/>
          <p:nvPr/>
        </p:nvSpPr>
        <p:spPr>
          <a:xfrm>
            <a:off x="7587955" y="3802374"/>
            <a:ext cx="596951" cy="7671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ESO</a:t>
            </a:r>
          </a:p>
        </p:txBody>
      </p:sp>
      <p:sp>
        <p:nvSpPr>
          <p:cNvPr id="150" name="圆角矩形 149"/>
          <p:cNvSpPr/>
          <p:nvPr/>
        </p:nvSpPr>
        <p:spPr>
          <a:xfrm>
            <a:off x="9191921" y="2399610"/>
            <a:ext cx="548427" cy="4527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P</a:t>
            </a:r>
          </a:p>
        </p:txBody>
      </p:sp>
      <p:cxnSp>
        <p:nvCxnSpPr>
          <p:cNvPr id="151" name="直接箭头连接符 150"/>
          <p:cNvCxnSpPr/>
          <p:nvPr/>
        </p:nvCxnSpPr>
        <p:spPr>
          <a:xfrm>
            <a:off x="9659386" y="2528338"/>
            <a:ext cx="8048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箭头连接符 151"/>
          <p:cNvCxnSpPr/>
          <p:nvPr/>
        </p:nvCxnSpPr>
        <p:spPr>
          <a:xfrm>
            <a:off x="9659386" y="2723738"/>
            <a:ext cx="8048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文本框 152"/>
          <p:cNvSpPr txBox="1"/>
          <p:nvPr/>
        </p:nvSpPr>
        <p:spPr>
          <a:xfrm>
            <a:off x="9659386" y="2304427"/>
            <a:ext cx="15295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State.position.z</a:t>
            </a:r>
            <a:endParaRPr lang="zh-CN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4" name="文本框 153"/>
          <p:cNvSpPr txBox="1"/>
          <p:nvPr/>
        </p:nvSpPr>
        <p:spPr>
          <a:xfrm>
            <a:off x="9677403" y="2516682"/>
            <a:ext cx="12240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State.velocity.z</a:t>
            </a:r>
            <a:endParaRPr lang="zh-CN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7" name="直接箭头连接符 16"/>
          <p:cNvCxnSpPr>
            <a:stCxn id="139" idx="6"/>
            <a:endCxn id="323" idx="2"/>
          </p:cNvCxnSpPr>
          <p:nvPr/>
        </p:nvCxnSpPr>
        <p:spPr>
          <a:xfrm flipV="1">
            <a:off x="7976883" y="2623438"/>
            <a:ext cx="740979" cy="5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肘形连接符 154"/>
          <p:cNvCxnSpPr>
            <a:endCxn id="149" idx="3"/>
          </p:cNvCxnSpPr>
          <p:nvPr/>
        </p:nvCxnSpPr>
        <p:spPr>
          <a:xfrm rot="10800000" flipV="1">
            <a:off x="8184907" y="2732674"/>
            <a:ext cx="1980769" cy="1453287"/>
          </a:xfrm>
          <a:prstGeom prst="bentConnector3">
            <a:avLst>
              <a:gd name="adj1" fmla="val 5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34" idx="3"/>
            <a:endCxn id="139" idx="2"/>
          </p:cNvCxnSpPr>
          <p:nvPr/>
        </p:nvCxnSpPr>
        <p:spPr>
          <a:xfrm>
            <a:off x="7353516" y="2625991"/>
            <a:ext cx="428059" cy="2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115" idx="6"/>
          </p:cNvCxnSpPr>
          <p:nvPr/>
        </p:nvCxnSpPr>
        <p:spPr>
          <a:xfrm>
            <a:off x="6209530" y="2346184"/>
            <a:ext cx="588274" cy="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箭头连接符 179"/>
          <p:cNvCxnSpPr>
            <a:stCxn id="118" idx="6"/>
          </p:cNvCxnSpPr>
          <p:nvPr/>
        </p:nvCxnSpPr>
        <p:spPr>
          <a:xfrm flipV="1">
            <a:off x="5945317" y="2951843"/>
            <a:ext cx="852029" cy="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肘形连接符 157"/>
          <p:cNvCxnSpPr>
            <a:stCxn id="149" idx="1"/>
            <a:endCxn id="115" idx="4"/>
          </p:cNvCxnSpPr>
          <p:nvPr/>
        </p:nvCxnSpPr>
        <p:spPr>
          <a:xfrm rot="10800000">
            <a:off x="6111877" y="2443838"/>
            <a:ext cx="1476079" cy="17421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圆角矩形 193"/>
          <p:cNvSpPr/>
          <p:nvPr/>
        </p:nvSpPr>
        <p:spPr>
          <a:xfrm>
            <a:off x="7641191" y="3149456"/>
            <a:ext cx="486233" cy="3366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b0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98" name="直接箭头连接符 197"/>
          <p:cNvCxnSpPr>
            <a:stCxn id="149" idx="0"/>
            <a:endCxn id="194" idx="2"/>
          </p:cNvCxnSpPr>
          <p:nvPr/>
        </p:nvCxnSpPr>
        <p:spPr>
          <a:xfrm flipH="1" flipV="1">
            <a:off x="7884308" y="3486084"/>
            <a:ext cx="2123" cy="316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接箭头连接符 213"/>
          <p:cNvCxnSpPr>
            <a:stCxn id="194" idx="0"/>
            <a:endCxn id="139" idx="4"/>
          </p:cNvCxnSpPr>
          <p:nvPr/>
        </p:nvCxnSpPr>
        <p:spPr>
          <a:xfrm flipH="1" flipV="1">
            <a:off x="7879229" y="2726441"/>
            <a:ext cx="5079" cy="423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箭头连接符 208"/>
          <p:cNvCxnSpPr>
            <a:stCxn id="101" idx="3"/>
            <a:endCxn id="109" idx="1"/>
          </p:cNvCxnSpPr>
          <p:nvPr/>
        </p:nvCxnSpPr>
        <p:spPr>
          <a:xfrm flipV="1">
            <a:off x="4220085" y="2636753"/>
            <a:ext cx="603388" cy="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肘形连接符 219"/>
          <p:cNvCxnSpPr/>
          <p:nvPr/>
        </p:nvCxnSpPr>
        <p:spPr>
          <a:xfrm flipV="1">
            <a:off x="4992843" y="3096190"/>
            <a:ext cx="854830" cy="7607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文本框 231"/>
          <p:cNvSpPr txBox="1"/>
          <p:nvPr/>
        </p:nvSpPr>
        <p:spPr>
          <a:xfrm>
            <a:off x="5041884" y="3576131"/>
            <a:ext cx="792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State.acc</a:t>
            </a:r>
            <a:endParaRPr lang="zh-CN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4" name="文本框 233"/>
          <p:cNvSpPr txBox="1"/>
          <p:nvPr/>
        </p:nvSpPr>
        <p:spPr>
          <a:xfrm>
            <a:off x="4254011" y="2395798"/>
            <a:ext cx="5770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VZ_d</a:t>
            </a:r>
            <a:endParaRPr lang="zh-CN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23" name="直接箭头连接符 222"/>
          <p:cNvCxnSpPr>
            <a:stCxn id="103" idx="6"/>
          </p:cNvCxnSpPr>
          <p:nvPr/>
        </p:nvCxnSpPr>
        <p:spPr>
          <a:xfrm>
            <a:off x="3410260" y="2339041"/>
            <a:ext cx="254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接箭头连接符 236"/>
          <p:cNvCxnSpPr>
            <a:stCxn id="106" idx="6"/>
          </p:cNvCxnSpPr>
          <p:nvPr/>
        </p:nvCxnSpPr>
        <p:spPr>
          <a:xfrm flipV="1">
            <a:off x="3146047" y="2951843"/>
            <a:ext cx="518326" cy="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肘形连接符 238"/>
          <p:cNvCxnSpPr>
            <a:endCxn id="103" idx="4"/>
          </p:cNvCxnSpPr>
          <p:nvPr/>
        </p:nvCxnSpPr>
        <p:spPr>
          <a:xfrm rot="16200000" flipV="1">
            <a:off x="3156974" y="2592327"/>
            <a:ext cx="1139436" cy="828172"/>
          </a:xfrm>
          <a:prstGeom prst="bentConnector3">
            <a:avLst>
              <a:gd name="adj1" fmla="val 6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文本框 239"/>
          <p:cNvSpPr txBox="1"/>
          <p:nvPr/>
        </p:nvSpPr>
        <p:spPr>
          <a:xfrm>
            <a:off x="3291510" y="3315022"/>
            <a:ext cx="12442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State.position.z</a:t>
            </a:r>
            <a:endParaRPr lang="zh-CN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44" name="肘形连接符 243"/>
          <p:cNvCxnSpPr>
            <a:endCxn id="106" idx="4"/>
          </p:cNvCxnSpPr>
          <p:nvPr/>
        </p:nvCxnSpPr>
        <p:spPr>
          <a:xfrm rot="10800000">
            <a:off x="3048394" y="3050004"/>
            <a:ext cx="1138779" cy="8031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文本框 244"/>
          <p:cNvSpPr txBox="1"/>
          <p:nvPr/>
        </p:nvSpPr>
        <p:spPr>
          <a:xfrm>
            <a:off x="3291510" y="3608316"/>
            <a:ext cx="12138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State.velocity.z</a:t>
            </a:r>
            <a:endParaRPr lang="zh-CN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1" name="圆角矩形 260"/>
          <p:cNvSpPr/>
          <p:nvPr/>
        </p:nvSpPr>
        <p:spPr>
          <a:xfrm>
            <a:off x="6797346" y="4859475"/>
            <a:ext cx="807868" cy="4527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MBD</a:t>
            </a:r>
          </a:p>
        </p:txBody>
      </p:sp>
      <p:sp>
        <p:nvSpPr>
          <p:cNvPr id="323" name="流程图: 接点 322"/>
          <p:cNvSpPr/>
          <p:nvPr/>
        </p:nvSpPr>
        <p:spPr>
          <a:xfrm>
            <a:off x="8717862" y="2525784"/>
            <a:ext cx="195308" cy="195308"/>
          </a:xfrm>
          <a:prstGeom prst="flowChartConnector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4" name="加号 323"/>
          <p:cNvSpPr/>
          <p:nvPr/>
        </p:nvSpPr>
        <p:spPr>
          <a:xfrm>
            <a:off x="8651771" y="2481696"/>
            <a:ext cx="90000" cy="88174"/>
          </a:xfrm>
          <a:prstGeom prst="mathPlus">
            <a:avLst/>
          </a:prstGeom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8" name="加号 327"/>
          <p:cNvSpPr/>
          <p:nvPr/>
        </p:nvSpPr>
        <p:spPr>
          <a:xfrm>
            <a:off x="8859180" y="2708129"/>
            <a:ext cx="90000" cy="88174"/>
          </a:xfrm>
          <a:prstGeom prst="mathPlus">
            <a:avLst/>
          </a:prstGeom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0" name="肘形连接符 329"/>
          <p:cNvCxnSpPr>
            <a:stCxn id="261" idx="3"/>
            <a:endCxn id="323" idx="4"/>
          </p:cNvCxnSpPr>
          <p:nvPr/>
        </p:nvCxnSpPr>
        <p:spPr>
          <a:xfrm flipV="1">
            <a:off x="7605214" y="2721092"/>
            <a:ext cx="1210302" cy="23647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直接箭头连接符 331"/>
          <p:cNvCxnSpPr>
            <a:stCxn id="323" idx="6"/>
            <a:endCxn id="150" idx="1"/>
          </p:cNvCxnSpPr>
          <p:nvPr/>
        </p:nvCxnSpPr>
        <p:spPr>
          <a:xfrm>
            <a:off x="8913170" y="2623438"/>
            <a:ext cx="278751" cy="2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肘形连接符 4"/>
          <p:cNvCxnSpPr>
            <a:stCxn id="113" idx="2"/>
            <a:endCxn id="261" idx="1"/>
          </p:cNvCxnSpPr>
          <p:nvPr/>
        </p:nvCxnSpPr>
        <p:spPr>
          <a:xfrm rot="16200000" flipH="1">
            <a:off x="5135499" y="3424009"/>
            <a:ext cx="2124684" cy="11990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6092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圆角矩形 227"/>
          <p:cNvSpPr/>
          <p:nvPr/>
        </p:nvSpPr>
        <p:spPr>
          <a:xfrm>
            <a:off x="360218" y="304800"/>
            <a:ext cx="3210016" cy="90516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The control block diagram</a:t>
            </a:r>
          </a:p>
          <a:p>
            <a:pPr algn="ctr"/>
            <a:r>
              <a:rPr lang="en-US" altLang="zh-CN" dirty="0" smtClean="0"/>
              <a:t> in this program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6818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746</TotalTime>
  <Words>77</Words>
  <Application>Microsoft Office PowerPoint</Application>
  <PresentationFormat>宽屏</PresentationFormat>
  <Paragraphs>59</Paragraphs>
  <Slides>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Windows 用户</cp:lastModifiedBy>
  <cp:revision>22</cp:revision>
  <dcterms:created xsi:type="dcterms:W3CDTF">2021-11-20T07:43:55Z</dcterms:created>
  <dcterms:modified xsi:type="dcterms:W3CDTF">2021-11-28T04:16:20Z</dcterms:modified>
</cp:coreProperties>
</file>