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E7EF-D37D-4E22-8DE8-23437848A5B5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DBD3-B20D-4065-838F-388A6768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DBD3-B20D-4065-838F-388A676883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5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5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6183-1A27-425D-9692-264495573DC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5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2069609" y="1707902"/>
            <a:ext cx="5632767" cy="2876798"/>
            <a:chOff x="2069609" y="1707902"/>
            <a:chExt cx="5632767" cy="2876798"/>
          </a:xfrm>
        </p:grpSpPr>
        <p:sp>
          <p:nvSpPr>
            <p:cNvPr id="132" name="圆角矩形 131"/>
            <p:cNvSpPr/>
            <p:nvPr/>
          </p:nvSpPr>
          <p:spPr>
            <a:xfrm>
              <a:off x="5078607" y="1707902"/>
              <a:ext cx="2160731" cy="2876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678277" y="1708150"/>
              <a:ext cx="2160731" cy="2876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74565" y="2547889"/>
              <a:ext cx="807868" cy="452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NLSEF_1</a:t>
              </a:r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4513107" y="2676615"/>
              <a:ext cx="195308" cy="195308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3"/>
              <a:endCxn id="6" idx="2"/>
            </p:cNvCxnSpPr>
            <p:nvPr/>
          </p:nvCxnSpPr>
          <p:spPr>
            <a:xfrm flipV="1">
              <a:off x="4082433" y="2774269"/>
              <a:ext cx="4306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5185010" y="2547889"/>
              <a:ext cx="807868" cy="452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NLSEF_2</a:t>
              </a:r>
            </a:p>
          </p:txBody>
        </p:sp>
        <p:cxnSp>
          <p:nvCxnSpPr>
            <p:cNvPr id="12" name="直接箭头连接符 11"/>
            <p:cNvCxnSpPr>
              <a:stCxn id="6" idx="6"/>
              <a:endCxn id="10" idx="1"/>
            </p:cNvCxnSpPr>
            <p:nvPr/>
          </p:nvCxnSpPr>
          <p:spPr>
            <a:xfrm>
              <a:off x="4708415" y="2774269"/>
              <a:ext cx="4765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6390535" y="2547889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</a:t>
              </a:r>
            </a:p>
          </p:txBody>
        </p:sp>
        <p:cxnSp>
          <p:nvCxnSpPr>
            <p:cNvPr id="18" name="直接箭头连接符 17"/>
            <p:cNvCxnSpPr>
              <a:stCxn id="10" idx="3"/>
              <a:endCxn id="14" idx="1"/>
            </p:cNvCxnSpPr>
            <p:nvPr/>
          </p:nvCxnSpPr>
          <p:spPr>
            <a:xfrm>
              <a:off x="5992878" y="2774270"/>
              <a:ext cx="397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858000" y="2676617"/>
              <a:ext cx="804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858000" y="2872017"/>
              <a:ext cx="804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5917492" y="3227031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ESO</a:t>
              </a:r>
            </a:p>
          </p:txBody>
        </p:sp>
        <p:cxnSp>
          <p:nvCxnSpPr>
            <p:cNvPr id="35" name="肘形连接符 34"/>
            <p:cNvCxnSpPr>
              <a:endCxn id="31" idx="3"/>
            </p:cNvCxnSpPr>
            <p:nvPr/>
          </p:nvCxnSpPr>
          <p:spPr>
            <a:xfrm rot="10800000" flipV="1">
              <a:off x="6465920" y="2871924"/>
              <a:ext cx="690531" cy="581487"/>
            </a:xfrm>
            <a:prstGeom prst="bentConnector3">
              <a:avLst>
                <a:gd name="adj1" fmla="val -5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6" idx="4"/>
            </p:cNvCxnSpPr>
            <p:nvPr/>
          </p:nvCxnSpPr>
          <p:spPr>
            <a:xfrm rot="10800000">
              <a:off x="4610761" y="2871924"/>
              <a:ext cx="1289900" cy="6946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endCxn id="10" idx="2"/>
            </p:cNvCxnSpPr>
            <p:nvPr/>
          </p:nvCxnSpPr>
          <p:spPr>
            <a:xfrm rot="16200000" flipV="1">
              <a:off x="5572080" y="3017514"/>
              <a:ext cx="362276" cy="328548"/>
            </a:xfrm>
            <a:prstGeom prst="bentConnector3">
              <a:avLst>
                <a:gd name="adj1" fmla="val 7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3979201" y="3575506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ESO</a:t>
              </a:r>
            </a:p>
          </p:txBody>
        </p:sp>
        <p:cxnSp>
          <p:nvCxnSpPr>
            <p:cNvPr id="69" name="肘形连接符 68"/>
            <p:cNvCxnSpPr>
              <a:endCxn id="56" idx="3"/>
            </p:cNvCxnSpPr>
            <p:nvPr/>
          </p:nvCxnSpPr>
          <p:spPr>
            <a:xfrm rot="10800000" flipV="1">
              <a:off x="4527628" y="2673957"/>
              <a:ext cx="2969704" cy="1127929"/>
            </a:xfrm>
            <a:prstGeom prst="bentConnector3">
              <a:avLst>
                <a:gd name="adj1" fmla="val 2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endCxn id="4" idx="2"/>
            </p:cNvCxnSpPr>
            <p:nvPr/>
          </p:nvCxnSpPr>
          <p:spPr>
            <a:xfrm rot="16200000" flipV="1">
              <a:off x="3480639" y="3198510"/>
              <a:ext cx="690550" cy="294829"/>
            </a:xfrm>
            <a:prstGeom prst="bentConnector3">
              <a:avLst>
                <a:gd name="adj1" fmla="val -1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endCxn id="98" idx="4"/>
            </p:cNvCxnSpPr>
            <p:nvPr/>
          </p:nvCxnSpPr>
          <p:spPr>
            <a:xfrm rot="10800000">
              <a:off x="2859684" y="2871924"/>
              <a:ext cx="1117625" cy="1084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接点 97"/>
            <p:cNvSpPr/>
            <p:nvPr/>
          </p:nvSpPr>
          <p:spPr>
            <a:xfrm>
              <a:off x="2762029" y="2676615"/>
              <a:ext cx="195308" cy="195308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>
              <a:stCxn id="98" idx="6"/>
              <a:endCxn id="4" idx="1"/>
            </p:cNvCxnSpPr>
            <p:nvPr/>
          </p:nvCxnSpPr>
          <p:spPr>
            <a:xfrm>
              <a:off x="2957337" y="2774269"/>
              <a:ext cx="3172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endCxn id="98" idx="2"/>
            </p:cNvCxnSpPr>
            <p:nvPr/>
          </p:nvCxnSpPr>
          <p:spPr>
            <a:xfrm>
              <a:off x="2069609" y="2774269"/>
              <a:ext cx="692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加号 112"/>
            <p:cNvSpPr/>
            <p:nvPr/>
          </p:nvSpPr>
          <p:spPr>
            <a:xfrm>
              <a:off x="2678277" y="2632528"/>
              <a:ext cx="90000" cy="88174"/>
            </a:xfrm>
            <a:prstGeom prst="mathPlus">
              <a:avLst/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加号 113"/>
            <p:cNvSpPr/>
            <p:nvPr/>
          </p:nvSpPr>
          <p:spPr>
            <a:xfrm>
              <a:off x="4447016" y="2632527"/>
              <a:ext cx="90000" cy="88174"/>
            </a:xfrm>
            <a:prstGeom prst="mathPlus">
              <a:avLst/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减号 114"/>
            <p:cNvSpPr/>
            <p:nvPr/>
          </p:nvSpPr>
          <p:spPr>
            <a:xfrm>
              <a:off x="2717029" y="2871923"/>
              <a:ext cx="90000" cy="9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减号 115"/>
            <p:cNvSpPr/>
            <p:nvPr/>
          </p:nvSpPr>
          <p:spPr>
            <a:xfrm>
              <a:off x="4490374" y="2870234"/>
              <a:ext cx="90000" cy="9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227205" y="2440610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x1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982320" y="2645542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559794" y="3146177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z22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5056497" y="3340222"/>
              <a:ext cx="475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z21</a:t>
              </a:r>
            </a:p>
            <a:p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625116" y="3453411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z12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090470" y="3730410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z11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670270" y="2538115"/>
              <a:ext cx="61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2_d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149469" y="2535456"/>
              <a:ext cx="61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ref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377769" y="1841647"/>
              <a:ext cx="875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ADRC</a:t>
              </a:r>
              <a:r>
                <a:rPr lang="zh-CN" altLang="en-US" sz="1200" dirty="0" smtClean="0"/>
                <a:t>外环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721149" y="1841149"/>
              <a:ext cx="875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ADRC</a:t>
              </a:r>
              <a:r>
                <a:rPr lang="zh-CN" altLang="en-US" sz="1200" dirty="0" smtClean="0"/>
                <a:t>内环</a:t>
              </a:r>
              <a:endParaRPr lang="zh-CN" altLang="en-US" sz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000" y="406400"/>
            <a:ext cx="30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Cascade ADRC  example </a:t>
            </a:r>
          </a:p>
        </p:txBody>
      </p:sp>
    </p:spTree>
    <p:extLst>
      <p:ext uri="{BB962C8B-B14F-4D97-AF65-F5344CB8AC3E}">
        <p14:creationId xmlns:p14="http://schemas.microsoft.com/office/powerpoint/2010/main" val="158927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圆角矩形 225"/>
          <p:cNvSpPr/>
          <p:nvPr/>
        </p:nvSpPr>
        <p:spPr>
          <a:xfrm>
            <a:off x="2055162" y="5102636"/>
            <a:ext cx="2414524" cy="955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圆角矩形 224"/>
          <p:cNvSpPr/>
          <p:nvPr/>
        </p:nvSpPr>
        <p:spPr>
          <a:xfrm>
            <a:off x="2049364" y="3233564"/>
            <a:ext cx="2420321" cy="1820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2047390" y="1787116"/>
            <a:ext cx="2423009" cy="1291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1" name="直接箭头连接符 110"/>
          <p:cNvCxnSpPr>
            <a:endCxn id="39" idx="1"/>
          </p:cNvCxnSpPr>
          <p:nvPr/>
        </p:nvCxnSpPr>
        <p:spPr>
          <a:xfrm>
            <a:off x="102997" y="3518353"/>
            <a:ext cx="7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540706" y="3291972"/>
            <a:ext cx="61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50374" y="2895446"/>
            <a:ext cx="515382" cy="124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TD</a:t>
            </a:r>
            <a:endParaRPr lang="en-US" altLang="zh-CN" sz="1200" dirty="0" smtClean="0"/>
          </a:p>
        </p:txBody>
      </p:sp>
      <p:sp>
        <p:nvSpPr>
          <p:cNvPr id="47" name="圆角矩形 46"/>
          <p:cNvSpPr/>
          <p:nvPr/>
        </p:nvSpPr>
        <p:spPr>
          <a:xfrm>
            <a:off x="3015463" y="2135759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PID_Z</a:t>
            </a:r>
            <a:endParaRPr lang="en-US" altLang="zh-CN" sz="12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3015463" y="3289358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NLSEF_VZ</a:t>
            </a:r>
            <a:endParaRPr lang="en-US" altLang="zh-CN" sz="10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3015463" y="5307802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MBD</a:t>
            </a:r>
            <a:endParaRPr lang="en-US" altLang="zh-CN" sz="1200" dirty="0" smtClean="0"/>
          </a:p>
        </p:txBody>
      </p:sp>
      <p:sp>
        <p:nvSpPr>
          <p:cNvPr id="53" name="流程图: 接点 52"/>
          <p:cNvSpPr/>
          <p:nvPr/>
        </p:nvSpPr>
        <p:spPr>
          <a:xfrm>
            <a:off x="2302206" y="2264549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加号 53"/>
          <p:cNvSpPr/>
          <p:nvPr/>
        </p:nvSpPr>
        <p:spPr>
          <a:xfrm>
            <a:off x="2236115" y="2220461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减号 54"/>
          <p:cNvSpPr/>
          <p:nvPr/>
        </p:nvSpPr>
        <p:spPr>
          <a:xfrm>
            <a:off x="2279473" y="2458168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2507766" y="3417541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加号 57"/>
          <p:cNvSpPr/>
          <p:nvPr/>
        </p:nvSpPr>
        <p:spPr>
          <a:xfrm>
            <a:off x="2441675" y="3373453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减号 58"/>
          <p:cNvSpPr/>
          <p:nvPr/>
        </p:nvSpPr>
        <p:spPr>
          <a:xfrm>
            <a:off x="2485033" y="3611160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1371163" y="2367990"/>
            <a:ext cx="930747" cy="729171"/>
          </a:xfrm>
          <a:prstGeom prst="bentConnector3">
            <a:avLst>
              <a:gd name="adj1" fmla="val 54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" idx="3"/>
            <a:endCxn id="57" idx="2"/>
          </p:cNvCxnSpPr>
          <p:nvPr/>
        </p:nvCxnSpPr>
        <p:spPr>
          <a:xfrm flipV="1">
            <a:off x="1365756" y="3515195"/>
            <a:ext cx="1142010" cy="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3" idx="6"/>
            <a:endCxn id="47" idx="1"/>
          </p:cNvCxnSpPr>
          <p:nvPr/>
        </p:nvCxnSpPr>
        <p:spPr>
          <a:xfrm flipV="1">
            <a:off x="2497514" y="2362140"/>
            <a:ext cx="517949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7" idx="6"/>
            <a:endCxn id="48" idx="1"/>
          </p:cNvCxnSpPr>
          <p:nvPr/>
        </p:nvCxnSpPr>
        <p:spPr>
          <a:xfrm>
            <a:off x="2703074" y="3515195"/>
            <a:ext cx="312389" cy="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接点 90"/>
          <p:cNvSpPr/>
          <p:nvPr/>
        </p:nvSpPr>
        <p:spPr>
          <a:xfrm>
            <a:off x="4548990" y="3357847"/>
            <a:ext cx="311648" cy="31164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加号 64"/>
          <p:cNvSpPr/>
          <p:nvPr/>
        </p:nvSpPr>
        <p:spPr>
          <a:xfrm>
            <a:off x="4548990" y="3357847"/>
            <a:ext cx="311648" cy="3116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47" idx="3"/>
            <a:endCxn id="91" idx="1"/>
          </p:cNvCxnSpPr>
          <p:nvPr/>
        </p:nvCxnSpPr>
        <p:spPr>
          <a:xfrm>
            <a:off x="3823331" y="2362140"/>
            <a:ext cx="771299" cy="10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3"/>
            <a:endCxn id="91" idx="2"/>
          </p:cNvCxnSpPr>
          <p:nvPr/>
        </p:nvCxnSpPr>
        <p:spPr>
          <a:xfrm flipV="1">
            <a:off x="3823331" y="3513671"/>
            <a:ext cx="725659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1365756" y="3983645"/>
            <a:ext cx="567765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49" idx="1"/>
          </p:cNvCxnSpPr>
          <p:nvPr/>
        </p:nvCxnSpPr>
        <p:spPr>
          <a:xfrm rot="16200000" flipH="1">
            <a:off x="1672914" y="4191634"/>
            <a:ext cx="1548156" cy="113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3546848" y="4266337"/>
            <a:ext cx="548427" cy="624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ESO</a:t>
            </a:r>
          </a:p>
        </p:txBody>
      </p:sp>
      <p:cxnSp>
        <p:nvCxnSpPr>
          <p:cNvPr id="140" name="直接箭头连接符 139"/>
          <p:cNvCxnSpPr>
            <a:stCxn id="91" idx="6"/>
          </p:cNvCxnSpPr>
          <p:nvPr/>
        </p:nvCxnSpPr>
        <p:spPr>
          <a:xfrm>
            <a:off x="4860638" y="3513671"/>
            <a:ext cx="43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>
            <a:off x="5314030" y="3317973"/>
            <a:ext cx="548427" cy="45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</a:t>
            </a: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5781495" y="3446701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5781495" y="3642101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6150700" y="3210694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896383" y="3433633"/>
            <a:ext cx="46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肘形连接符 146"/>
          <p:cNvCxnSpPr>
            <a:endCxn id="137" idx="3"/>
          </p:cNvCxnSpPr>
          <p:nvPr/>
        </p:nvCxnSpPr>
        <p:spPr>
          <a:xfrm rot="10800000" flipV="1">
            <a:off x="4095275" y="3643516"/>
            <a:ext cx="2157586" cy="934901"/>
          </a:xfrm>
          <a:prstGeom prst="bentConnector3">
            <a:avLst>
              <a:gd name="adj1" fmla="val -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流程图: 接点 160"/>
          <p:cNvSpPr/>
          <p:nvPr/>
        </p:nvSpPr>
        <p:spPr>
          <a:xfrm>
            <a:off x="2179741" y="3890672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加号 161"/>
          <p:cNvSpPr/>
          <p:nvPr/>
        </p:nvSpPr>
        <p:spPr>
          <a:xfrm>
            <a:off x="2113650" y="3846584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减号 162"/>
          <p:cNvSpPr/>
          <p:nvPr/>
        </p:nvSpPr>
        <p:spPr>
          <a:xfrm>
            <a:off x="2157008" y="4084291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1933521" y="3984993"/>
            <a:ext cx="246220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endCxn id="161" idx="4"/>
          </p:cNvCxnSpPr>
          <p:nvPr/>
        </p:nvCxnSpPr>
        <p:spPr>
          <a:xfrm rot="10800000">
            <a:off x="2277396" y="4085980"/>
            <a:ext cx="1264667" cy="623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57" idx="4"/>
          </p:cNvCxnSpPr>
          <p:nvPr/>
        </p:nvCxnSpPr>
        <p:spPr>
          <a:xfrm rot="10800000">
            <a:off x="2605420" y="3612850"/>
            <a:ext cx="936642" cy="80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61" idx="6"/>
            <a:endCxn id="48" idx="2"/>
          </p:cNvCxnSpPr>
          <p:nvPr/>
        </p:nvCxnSpPr>
        <p:spPr>
          <a:xfrm flipV="1">
            <a:off x="2375049" y="3742119"/>
            <a:ext cx="1044348" cy="24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2887996" y="4187952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2887996" y="4486987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674161" y="3791352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2674161" y="3308201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0" name="肘形连接符 189"/>
          <p:cNvCxnSpPr>
            <a:stCxn id="49" idx="3"/>
            <a:endCxn id="91" idx="4"/>
          </p:cNvCxnSpPr>
          <p:nvPr/>
        </p:nvCxnSpPr>
        <p:spPr>
          <a:xfrm flipV="1">
            <a:off x="3823331" y="3669495"/>
            <a:ext cx="881483" cy="186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53" idx="4"/>
          </p:cNvCxnSpPr>
          <p:nvPr/>
        </p:nvCxnSpPr>
        <p:spPr>
          <a:xfrm flipV="1">
            <a:off x="2398052" y="2459857"/>
            <a:ext cx="1808" cy="59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2316431" y="2716531"/>
            <a:ext cx="140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State.position.z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391229" y="2866565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370008" y="3289358"/>
            <a:ext cx="6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1305668" y="3743544"/>
            <a:ext cx="113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aZ_d(TD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.fh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360218" y="304800"/>
            <a:ext cx="3210016" cy="9051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control block diagram</a:t>
            </a:r>
          </a:p>
          <a:p>
            <a:pPr algn="ctr"/>
            <a:r>
              <a:rPr lang="en-US" altLang="zh-CN" dirty="0" smtClean="0"/>
              <a:t> in this program</a:t>
            </a:r>
            <a:endParaRPr lang="zh-CN" altLang="en-US" dirty="0"/>
          </a:p>
        </p:txBody>
      </p:sp>
      <p:pic>
        <p:nvPicPr>
          <p:cNvPr id="229" name="图片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26" y="3079215"/>
            <a:ext cx="5138042" cy="2998404"/>
          </a:xfrm>
          <a:prstGeom prst="rect">
            <a:avLst/>
          </a:prstGeom>
        </p:spPr>
      </p:pic>
      <p:pic>
        <p:nvPicPr>
          <p:cNvPr id="230" name="图片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243" y="354446"/>
            <a:ext cx="6317590" cy="1795651"/>
          </a:xfrm>
          <a:prstGeom prst="rect">
            <a:avLst/>
          </a:prstGeom>
        </p:spPr>
      </p:pic>
      <p:sp>
        <p:nvSpPr>
          <p:cNvPr id="231" name="圆角矩形 230"/>
          <p:cNvSpPr/>
          <p:nvPr/>
        </p:nvSpPr>
        <p:spPr>
          <a:xfrm>
            <a:off x="7601527" y="3097161"/>
            <a:ext cx="3611418" cy="4165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箭头连接符 232"/>
          <p:cNvCxnSpPr/>
          <p:nvPr/>
        </p:nvCxnSpPr>
        <p:spPr>
          <a:xfrm flipH="1" flipV="1">
            <a:off x="5588243" y="2135759"/>
            <a:ext cx="2054713" cy="972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 flipV="1">
            <a:off x="11212945" y="2135760"/>
            <a:ext cx="692888" cy="972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</Words>
  <Application>Microsoft Office PowerPoint</Application>
  <PresentationFormat>宽屏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2021-11-20T07:43:55Z</dcterms:created>
  <dcterms:modified xsi:type="dcterms:W3CDTF">2021-11-27T08:08:22Z</dcterms:modified>
</cp:coreProperties>
</file>